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11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813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78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34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70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24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36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18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56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45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823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42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91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8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3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3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52974A6-2DF1-4A9C-8D60-77F4FA51DBD8}" type="datetimeFigureOut">
              <a:rPr lang="id-ID" smtClean="0"/>
              <a:t>03/09/21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746740-9138-4BC4-BCC1-9B0A2B9F25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44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245" y="1445778"/>
            <a:ext cx="5610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b="1" dirty="0" smtClean="0">
                <a:latin typeface="Bahnschrift SemiLight" panose="020B0502040204020203" pitchFamily="34" charset="0"/>
              </a:rPr>
              <a:t>Bibliografi</a:t>
            </a:r>
            <a:endParaRPr lang="id-ID" sz="8000" b="1" dirty="0">
              <a:latin typeface="Bahnschrift Semi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04251" y="2653314"/>
            <a:ext cx="7537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Bimtek Ilmu Perpustakaan</a:t>
            </a:r>
          </a:p>
          <a:p>
            <a:pPr algn="ctr"/>
            <a:r>
              <a:rPr lang="id-ID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Berbasis Sistem Otomasi Slims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0" name="object 2"/>
          <p:cNvGrpSpPr/>
          <p:nvPr/>
        </p:nvGrpSpPr>
        <p:grpSpPr>
          <a:xfrm>
            <a:off x="-13063" y="1828801"/>
            <a:ext cx="4735308" cy="5029200"/>
            <a:chOff x="-14287" y="1007363"/>
            <a:chExt cx="3826510" cy="4150995"/>
          </a:xfrm>
        </p:grpSpPr>
        <p:sp>
          <p:nvSpPr>
            <p:cNvPr id="21" name="object 3"/>
            <p:cNvSpPr/>
            <p:nvPr/>
          </p:nvSpPr>
          <p:spPr>
            <a:xfrm>
              <a:off x="0" y="1523992"/>
              <a:ext cx="3812540" cy="3620135"/>
            </a:xfrm>
            <a:custGeom>
              <a:avLst/>
              <a:gdLst/>
              <a:ahLst/>
              <a:cxnLst/>
              <a:rect l="l" t="t" r="r" b="b"/>
              <a:pathLst>
                <a:path w="3812540" h="3620135">
                  <a:moveTo>
                    <a:pt x="312243" y="0"/>
                  </a:moveTo>
                  <a:lnTo>
                    <a:pt x="270695" y="637"/>
                  </a:lnTo>
                  <a:lnTo>
                    <a:pt x="228266" y="2872"/>
                  </a:lnTo>
                  <a:lnTo>
                    <a:pt x="184917" y="6765"/>
                  </a:lnTo>
                  <a:lnTo>
                    <a:pt x="140612" y="12378"/>
                  </a:lnTo>
                  <a:lnTo>
                    <a:pt x="95313" y="19771"/>
                  </a:lnTo>
                  <a:lnTo>
                    <a:pt x="48982" y="29004"/>
                  </a:lnTo>
                  <a:lnTo>
                    <a:pt x="1582" y="40139"/>
                  </a:lnTo>
                  <a:lnTo>
                    <a:pt x="0" y="40617"/>
                  </a:lnTo>
                  <a:lnTo>
                    <a:pt x="0" y="3619506"/>
                  </a:lnTo>
                  <a:lnTo>
                    <a:pt x="3811938" y="3619506"/>
                  </a:lnTo>
                  <a:lnTo>
                    <a:pt x="3798959" y="3582320"/>
                  </a:lnTo>
                  <a:lnTo>
                    <a:pt x="3784163" y="3542279"/>
                  </a:lnTo>
                  <a:lnTo>
                    <a:pt x="3768702" y="3502438"/>
                  </a:lnTo>
                  <a:lnTo>
                    <a:pt x="3752652" y="3462779"/>
                  </a:lnTo>
                  <a:lnTo>
                    <a:pt x="3736089" y="3423279"/>
                  </a:lnTo>
                  <a:lnTo>
                    <a:pt x="3719089" y="3383918"/>
                  </a:lnTo>
                  <a:lnTo>
                    <a:pt x="3701729" y="3344675"/>
                  </a:lnTo>
                  <a:lnTo>
                    <a:pt x="3684084" y="3305530"/>
                  </a:lnTo>
                  <a:lnTo>
                    <a:pt x="3666232" y="3266462"/>
                  </a:lnTo>
                  <a:lnTo>
                    <a:pt x="3612194" y="3149509"/>
                  </a:lnTo>
                  <a:lnTo>
                    <a:pt x="3594274" y="3110540"/>
                  </a:lnTo>
                  <a:lnTo>
                    <a:pt x="3576529" y="3071544"/>
                  </a:lnTo>
                  <a:lnTo>
                    <a:pt x="3559033" y="3032500"/>
                  </a:lnTo>
                  <a:lnTo>
                    <a:pt x="3541864" y="2993387"/>
                  </a:lnTo>
                  <a:lnTo>
                    <a:pt x="3525098" y="2954184"/>
                  </a:lnTo>
                  <a:lnTo>
                    <a:pt x="3508812" y="2914872"/>
                  </a:lnTo>
                  <a:lnTo>
                    <a:pt x="3493080" y="2875428"/>
                  </a:lnTo>
                  <a:lnTo>
                    <a:pt x="3477981" y="2835833"/>
                  </a:lnTo>
                  <a:lnTo>
                    <a:pt x="3463590" y="2796065"/>
                  </a:lnTo>
                  <a:lnTo>
                    <a:pt x="3449983" y="2756104"/>
                  </a:lnTo>
                  <a:lnTo>
                    <a:pt x="3437237" y="2715928"/>
                  </a:lnTo>
                  <a:lnTo>
                    <a:pt x="3425428" y="2675518"/>
                  </a:lnTo>
                  <a:lnTo>
                    <a:pt x="3414632" y="2634852"/>
                  </a:lnTo>
                  <a:lnTo>
                    <a:pt x="3404926" y="2593910"/>
                  </a:lnTo>
                  <a:lnTo>
                    <a:pt x="3396386" y="2552671"/>
                  </a:lnTo>
                  <a:lnTo>
                    <a:pt x="3389089" y="2511113"/>
                  </a:lnTo>
                  <a:lnTo>
                    <a:pt x="3383110" y="2469217"/>
                  </a:lnTo>
                  <a:lnTo>
                    <a:pt x="3378527" y="2426962"/>
                  </a:lnTo>
                  <a:lnTo>
                    <a:pt x="3375414" y="2384326"/>
                  </a:lnTo>
                  <a:lnTo>
                    <a:pt x="3373850" y="2341289"/>
                  </a:lnTo>
                  <a:lnTo>
                    <a:pt x="3373909" y="2297830"/>
                  </a:lnTo>
                  <a:lnTo>
                    <a:pt x="3375668" y="2253929"/>
                  </a:lnTo>
                  <a:lnTo>
                    <a:pt x="3379205" y="2209565"/>
                  </a:lnTo>
                  <a:lnTo>
                    <a:pt x="3384594" y="2164716"/>
                  </a:lnTo>
                  <a:lnTo>
                    <a:pt x="3391912" y="2119362"/>
                  </a:lnTo>
                  <a:lnTo>
                    <a:pt x="3401236" y="2073483"/>
                  </a:lnTo>
                  <a:lnTo>
                    <a:pt x="3412642" y="2027057"/>
                  </a:lnTo>
                  <a:lnTo>
                    <a:pt x="3426205" y="1980064"/>
                  </a:lnTo>
                  <a:lnTo>
                    <a:pt x="3439763" y="1934558"/>
                  </a:lnTo>
                  <a:lnTo>
                    <a:pt x="3451928" y="1889277"/>
                  </a:lnTo>
                  <a:lnTo>
                    <a:pt x="3462699" y="1844256"/>
                  </a:lnTo>
                  <a:lnTo>
                    <a:pt x="3472077" y="1799528"/>
                  </a:lnTo>
                  <a:lnTo>
                    <a:pt x="3480063" y="1755127"/>
                  </a:lnTo>
                  <a:lnTo>
                    <a:pt x="3486654" y="1711086"/>
                  </a:lnTo>
                  <a:lnTo>
                    <a:pt x="3491852" y="1667439"/>
                  </a:lnTo>
                  <a:lnTo>
                    <a:pt x="3495656" y="1624220"/>
                  </a:lnTo>
                  <a:lnTo>
                    <a:pt x="3498067" y="1581461"/>
                  </a:lnTo>
                  <a:lnTo>
                    <a:pt x="3499083" y="1539198"/>
                  </a:lnTo>
                  <a:lnTo>
                    <a:pt x="3498705" y="1497462"/>
                  </a:lnTo>
                  <a:lnTo>
                    <a:pt x="3496933" y="1456289"/>
                  </a:lnTo>
                  <a:lnTo>
                    <a:pt x="3493766" y="1415712"/>
                  </a:lnTo>
                  <a:lnTo>
                    <a:pt x="3489204" y="1375763"/>
                  </a:lnTo>
                  <a:lnTo>
                    <a:pt x="3483248" y="1336478"/>
                  </a:lnTo>
                  <a:lnTo>
                    <a:pt x="3475897" y="1297889"/>
                  </a:lnTo>
                  <a:lnTo>
                    <a:pt x="3467151" y="1260031"/>
                  </a:lnTo>
                  <a:lnTo>
                    <a:pt x="3457010" y="1222936"/>
                  </a:lnTo>
                  <a:lnTo>
                    <a:pt x="3432541" y="1151171"/>
                  </a:lnTo>
                  <a:lnTo>
                    <a:pt x="3402490" y="1082866"/>
                  </a:lnTo>
                  <a:lnTo>
                    <a:pt x="3366855" y="1018288"/>
                  </a:lnTo>
                  <a:lnTo>
                    <a:pt x="3325636" y="957706"/>
                  </a:lnTo>
                  <a:lnTo>
                    <a:pt x="3278830" y="901390"/>
                  </a:lnTo>
                  <a:lnTo>
                    <a:pt x="3226437" y="849608"/>
                  </a:lnTo>
                  <a:lnTo>
                    <a:pt x="3168456" y="802629"/>
                  </a:lnTo>
                  <a:lnTo>
                    <a:pt x="3104886" y="760723"/>
                  </a:lnTo>
                  <a:lnTo>
                    <a:pt x="3071005" y="741756"/>
                  </a:lnTo>
                  <a:lnTo>
                    <a:pt x="3035725" y="724158"/>
                  </a:lnTo>
                  <a:lnTo>
                    <a:pt x="2999048" y="707963"/>
                  </a:lnTo>
                  <a:lnTo>
                    <a:pt x="2960973" y="693204"/>
                  </a:lnTo>
                  <a:lnTo>
                    <a:pt x="2921499" y="679914"/>
                  </a:lnTo>
                  <a:lnTo>
                    <a:pt x="2880627" y="668128"/>
                  </a:lnTo>
                  <a:lnTo>
                    <a:pt x="2857364" y="662488"/>
                  </a:lnTo>
                  <a:lnTo>
                    <a:pt x="2142065" y="662488"/>
                  </a:lnTo>
                  <a:lnTo>
                    <a:pt x="2095678" y="662221"/>
                  </a:lnTo>
                  <a:lnTo>
                    <a:pt x="2050324" y="660452"/>
                  </a:lnTo>
                  <a:lnTo>
                    <a:pt x="2005966" y="657243"/>
                  </a:lnTo>
                  <a:lnTo>
                    <a:pt x="1962567" y="652654"/>
                  </a:lnTo>
                  <a:lnTo>
                    <a:pt x="1920088" y="646746"/>
                  </a:lnTo>
                  <a:lnTo>
                    <a:pt x="1878494" y="639579"/>
                  </a:lnTo>
                  <a:lnTo>
                    <a:pt x="1837745" y="631215"/>
                  </a:lnTo>
                  <a:lnTo>
                    <a:pt x="1797805" y="621714"/>
                  </a:lnTo>
                  <a:lnTo>
                    <a:pt x="1758635" y="611137"/>
                  </a:lnTo>
                  <a:lnTo>
                    <a:pt x="1720199" y="599545"/>
                  </a:lnTo>
                  <a:lnTo>
                    <a:pt x="1682459" y="586998"/>
                  </a:lnTo>
                  <a:lnTo>
                    <a:pt x="1645376" y="573557"/>
                  </a:lnTo>
                  <a:lnTo>
                    <a:pt x="1608915" y="559283"/>
                  </a:lnTo>
                  <a:lnTo>
                    <a:pt x="1573036" y="544237"/>
                  </a:lnTo>
                  <a:lnTo>
                    <a:pt x="1537703" y="528480"/>
                  </a:lnTo>
                  <a:lnTo>
                    <a:pt x="1502878" y="512071"/>
                  </a:lnTo>
                  <a:lnTo>
                    <a:pt x="1468524" y="495073"/>
                  </a:lnTo>
                  <a:lnTo>
                    <a:pt x="1434602" y="477546"/>
                  </a:lnTo>
                  <a:lnTo>
                    <a:pt x="1367907" y="441147"/>
                  </a:lnTo>
                  <a:lnTo>
                    <a:pt x="1302493" y="403360"/>
                  </a:lnTo>
                  <a:lnTo>
                    <a:pt x="1238059" y="364672"/>
                  </a:lnTo>
                  <a:lnTo>
                    <a:pt x="1047636" y="248062"/>
                  </a:lnTo>
                  <a:lnTo>
                    <a:pt x="1015924" y="229185"/>
                  </a:lnTo>
                  <a:lnTo>
                    <a:pt x="952185" y="192457"/>
                  </a:lnTo>
                  <a:lnTo>
                    <a:pt x="887773" y="157501"/>
                  </a:lnTo>
                  <a:lnTo>
                    <a:pt x="822389" y="124804"/>
                  </a:lnTo>
                  <a:lnTo>
                    <a:pt x="755733" y="94852"/>
                  </a:lnTo>
                  <a:lnTo>
                    <a:pt x="687503" y="68130"/>
                  </a:lnTo>
                  <a:lnTo>
                    <a:pt x="617400" y="45125"/>
                  </a:lnTo>
                  <a:lnTo>
                    <a:pt x="545123" y="26324"/>
                  </a:lnTo>
                  <a:lnTo>
                    <a:pt x="470371" y="12212"/>
                  </a:lnTo>
                  <a:lnTo>
                    <a:pt x="431974" y="7066"/>
                  </a:lnTo>
                  <a:lnTo>
                    <a:pt x="392845" y="3275"/>
                  </a:lnTo>
                  <a:lnTo>
                    <a:pt x="352947" y="899"/>
                  </a:lnTo>
                  <a:lnTo>
                    <a:pt x="312243" y="0"/>
                  </a:lnTo>
                  <a:close/>
                </a:path>
                <a:path w="3812540" h="3620135">
                  <a:moveTo>
                    <a:pt x="2555358" y="630547"/>
                  </a:moveTo>
                  <a:lnTo>
                    <a:pt x="2503295" y="631999"/>
                  </a:lnTo>
                  <a:lnTo>
                    <a:pt x="2449831" y="635257"/>
                  </a:lnTo>
                  <a:lnTo>
                    <a:pt x="2394968" y="640355"/>
                  </a:lnTo>
                  <a:lnTo>
                    <a:pt x="2287806" y="653673"/>
                  </a:lnTo>
                  <a:lnTo>
                    <a:pt x="2238092" y="658275"/>
                  </a:lnTo>
                  <a:lnTo>
                    <a:pt x="2189524" y="661193"/>
                  </a:lnTo>
                  <a:lnTo>
                    <a:pt x="2142065" y="662488"/>
                  </a:lnTo>
                  <a:lnTo>
                    <a:pt x="2857364" y="662488"/>
                  </a:lnTo>
                  <a:lnTo>
                    <a:pt x="2794688" y="649201"/>
                  </a:lnTo>
                  <a:lnTo>
                    <a:pt x="2749620" y="642127"/>
                  </a:lnTo>
                  <a:lnTo>
                    <a:pt x="2703153" y="636691"/>
                  </a:lnTo>
                  <a:lnTo>
                    <a:pt x="2655288" y="632927"/>
                  </a:lnTo>
                  <a:lnTo>
                    <a:pt x="2606023" y="630868"/>
                  </a:lnTo>
                  <a:lnTo>
                    <a:pt x="2555358" y="6305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/>
            <p:cNvSpPr/>
            <p:nvPr/>
          </p:nvSpPr>
          <p:spPr>
            <a:xfrm>
              <a:off x="0" y="1654473"/>
              <a:ext cx="3533775" cy="3489325"/>
            </a:xfrm>
            <a:custGeom>
              <a:avLst/>
              <a:gdLst/>
              <a:ahLst/>
              <a:cxnLst/>
              <a:rect l="l" t="t" r="r" b="b"/>
              <a:pathLst>
                <a:path w="3533775" h="3489325">
                  <a:moveTo>
                    <a:pt x="3427295" y="3489025"/>
                  </a:moveTo>
                  <a:lnTo>
                    <a:pt x="3415483" y="3451654"/>
                  </a:lnTo>
                  <a:lnTo>
                    <a:pt x="3402824" y="3410782"/>
                  </a:lnTo>
                  <a:lnTo>
                    <a:pt x="3390498" y="3369882"/>
                  </a:lnTo>
                  <a:lnTo>
                    <a:pt x="3378582" y="3328942"/>
                  </a:lnTo>
                  <a:lnTo>
                    <a:pt x="3367155" y="3287950"/>
                  </a:lnTo>
                  <a:lnTo>
                    <a:pt x="3356295" y="3246894"/>
                  </a:lnTo>
                  <a:lnTo>
                    <a:pt x="3346081" y="3205765"/>
                  </a:lnTo>
                  <a:lnTo>
                    <a:pt x="3336591" y="3164549"/>
                  </a:lnTo>
                  <a:lnTo>
                    <a:pt x="3327902" y="3123236"/>
                  </a:lnTo>
                  <a:lnTo>
                    <a:pt x="3320094" y="3081815"/>
                  </a:lnTo>
                  <a:lnTo>
                    <a:pt x="3313245" y="3040273"/>
                  </a:lnTo>
                  <a:lnTo>
                    <a:pt x="3307432" y="2998600"/>
                  </a:lnTo>
                  <a:lnTo>
                    <a:pt x="3302735" y="2956784"/>
                  </a:lnTo>
                  <a:lnTo>
                    <a:pt x="3299230" y="2914813"/>
                  </a:lnTo>
                  <a:lnTo>
                    <a:pt x="3296998" y="2872676"/>
                  </a:lnTo>
                  <a:lnTo>
                    <a:pt x="3296115" y="2830363"/>
                  </a:lnTo>
                  <a:lnTo>
                    <a:pt x="3296661" y="2787860"/>
                  </a:lnTo>
                  <a:lnTo>
                    <a:pt x="3298712" y="2745158"/>
                  </a:lnTo>
                  <a:lnTo>
                    <a:pt x="3302349" y="2702244"/>
                  </a:lnTo>
                  <a:lnTo>
                    <a:pt x="3307649" y="2659107"/>
                  </a:lnTo>
                  <a:lnTo>
                    <a:pt x="3314690" y="2615736"/>
                  </a:lnTo>
                  <a:lnTo>
                    <a:pt x="3323550" y="2572120"/>
                  </a:lnTo>
                  <a:lnTo>
                    <a:pt x="3334308" y="2528246"/>
                  </a:lnTo>
                  <a:lnTo>
                    <a:pt x="3347042" y="2484103"/>
                  </a:lnTo>
                  <a:lnTo>
                    <a:pt x="3361831" y="2439681"/>
                  </a:lnTo>
                  <a:lnTo>
                    <a:pt x="3378752" y="2394967"/>
                  </a:lnTo>
                  <a:lnTo>
                    <a:pt x="3397884" y="2349950"/>
                  </a:lnTo>
                  <a:lnTo>
                    <a:pt x="3416828" y="2306414"/>
                  </a:lnTo>
                  <a:lnTo>
                    <a:pt x="3434363" y="2262934"/>
                  </a:lnTo>
                  <a:lnTo>
                    <a:pt x="3450484" y="2219544"/>
                  </a:lnTo>
                  <a:lnTo>
                    <a:pt x="3465187" y="2176275"/>
                  </a:lnTo>
                  <a:lnTo>
                    <a:pt x="3478468" y="2133163"/>
                  </a:lnTo>
                  <a:lnTo>
                    <a:pt x="3490322" y="2090241"/>
                  </a:lnTo>
                  <a:lnTo>
                    <a:pt x="3500746" y="2047541"/>
                  </a:lnTo>
                  <a:lnTo>
                    <a:pt x="3509734" y="2005097"/>
                  </a:lnTo>
                  <a:lnTo>
                    <a:pt x="3517284" y="1962942"/>
                  </a:lnTo>
                  <a:lnTo>
                    <a:pt x="3523390" y="1921111"/>
                  </a:lnTo>
                  <a:lnTo>
                    <a:pt x="3528049" y="1879635"/>
                  </a:lnTo>
                  <a:lnTo>
                    <a:pt x="3531256" y="1838550"/>
                  </a:lnTo>
                  <a:lnTo>
                    <a:pt x="3533008" y="1797887"/>
                  </a:lnTo>
                  <a:lnTo>
                    <a:pt x="3533299" y="1757680"/>
                  </a:lnTo>
                  <a:lnTo>
                    <a:pt x="3532125" y="1717964"/>
                  </a:lnTo>
                  <a:lnTo>
                    <a:pt x="3529483" y="1678770"/>
                  </a:lnTo>
                  <a:lnTo>
                    <a:pt x="3525369" y="1640133"/>
                  </a:lnTo>
                  <a:lnTo>
                    <a:pt x="3519777" y="1602085"/>
                  </a:lnTo>
                  <a:lnTo>
                    <a:pt x="3504145" y="1527894"/>
                  </a:lnTo>
                  <a:lnTo>
                    <a:pt x="3482555" y="1456461"/>
                  </a:lnTo>
                  <a:lnTo>
                    <a:pt x="3454972" y="1388056"/>
                  </a:lnTo>
                  <a:lnTo>
                    <a:pt x="3421364" y="1322944"/>
                  </a:lnTo>
                  <a:lnTo>
                    <a:pt x="3381695" y="1261393"/>
                  </a:lnTo>
                  <a:lnTo>
                    <a:pt x="3335933" y="1203669"/>
                  </a:lnTo>
                  <a:lnTo>
                    <a:pt x="3284043" y="1150040"/>
                  </a:lnTo>
                  <a:lnTo>
                    <a:pt x="3225992" y="1100772"/>
                  </a:lnTo>
                  <a:lnTo>
                    <a:pt x="3194646" y="1077857"/>
                  </a:lnTo>
                  <a:lnTo>
                    <a:pt x="3161746" y="1056132"/>
                  </a:lnTo>
                  <a:lnTo>
                    <a:pt x="3127290" y="1035632"/>
                  </a:lnTo>
                  <a:lnTo>
                    <a:pt x="3091272" y="1016388"/>
                  </a:lnTo>
                  <a:lnTo>
                    <a:pt x="3053689" y="998435"/>
                  </a:lnTo>
                  <a:lnTo>
                    <a:pt x="3014536" y="981807"/>
                  </a:lnTo>
                  <a:lnTo>
                    <a:pt x="2973808" y="966535"/>
                  </a:lnTo>
                  <a:lnTo>
                    <a:pt x="2931503" y="952654"/>
                  </a:lnTo>
                  <a:lnTo>
                    <a:pt x="2887615" y="940197"/>
                  </a:lnTo>
                  <a:lnTo>
                    <a:pt x="2842141" y="929198"/>
                  </a:lnTo>
                  <a:lnTo>
                    <a:pt x="2795076" y="919689"/>
                  </a:lnTo>
                  <a:lnTo>
                    <a:pt x="2746415" y="911705"/>
                  </a:lnTo>
                  <a:lnTo>
                    <a:pt x="2696155" y="905278"/>
                  </a:lnTo>
                  <a:lnTo>
                    <a:pt x="2644292" y="900442"/>
                  </a:lnTo>
                  <a:lnTo>
                    <a:pt x="2590821" y="897230"/>
                  </a:lnTo>
                  <a:lnTo>
                    <a:pt x="2535738" y="895676"/>
                  </a:lnTo>
                  <a:lnTo>
                    <a:pt x="2479039" y="895813"/>
                  </a:lnTo>
                  <a:lnTo>
                    <a:pt x="2427746" y="895971"/>
                  </a:lnTo>
                  <a:lnTo>
                    <a:pt x="2377840" y="894540"/>
                  </a:lnTo>
                  <a:lnTo>
                    <a:pt x="2329274" y="891576"/>
                  </a:lnTo>
                  <a:lnTo>
                    <a:pt x="2282004" y="887134"/>
                  </a:lnTo>
                  <a:lnTo>
                    <a:pt x="2235986" y="881271"/>
                  </a:lnTo>
                  <a:lnTo>
                    <a:pt x="2191176" y="874042"/>
                  </a:lnTo>
                  <a:lnTo>
                    <a:pt x="2147528" y="865503"/>
                  </a:lnTo>
                  <a:lnTo>
                    <a:pt x="2104999" y="855710"/>
                  </a:lnTo>
                  <a:lnTo>
                    <a:pt x="2063542" y="844719"/>
                  </a:lnTo>
                  <a:lnTo>
                    <a:pt x="2023115" y="832585"/>
                  </a:lnTo>
                  <a:lnTo>
                    <a:pt x="1983672" y="819364"/>
                  </a:lnTo>
                  <a:lnTo>
                    <a:pt x="1945168" y="805113"/>
                  </a:lnTo>
                  <a:lnTo>
                    <a:pt x="1907559" y="789886"/>
                  </a:lnTo>
                  <a:lnTo>
                    <a:pt x="1870801" y="773739"/>
                  </a:lnTo>
                  <a:lnTo>
                    <a:pt x="1834848" y="756729"/>
                  </a:lnTo>
                  <a:lnTo>
                    <a:pt x="1799657" y="738911"/>
                  </a:lnTo>
                  <a:lnTo>
                    <a:pt x="1765182" y="720341"/>
                  </a:lnTo>
                  <a:lnTo>
                    <a:pt x="1731379" y="701075"/>
                  </a:lnTo>
                  <a:lnTo>
                    <a:pt x="1698204" y="681169"/>
                  </a:lnTo>
                  <a:lnTo>
                    <a:pt x="1665611" y="660677"/>
                  </a:lnTo>
                  <a:lnTo>
                    <a:pt x="1633556" y="639657"/>
                  </a:lnTo>
                  <a:lnTo>
                    <a:pt x="1601995" y="618164"/>
                  </a:lnTo>
                  <a:lnTo>
                    <a:pt x="1540175" y="573981"/>
                  </a:lnTo>
                  <a:lnTo>
                    <a:pt x="1479793" y="528576"/>
                  </a:lnTo>
                  <a:lnTo>
                    <a:pt x="1420494" y="482394"/>
                  </a:lnTo>
                  <a:lnTo>
                    <a:pt x="1361920" y="435882"/>
                  </a:lnTo>
                  <a:lnTo>
                    <a:pt x="1332793" y="412642"/>
                  </a:lnTo>
                  <a:lnTo>
                    <a:pt x="1303713" y="389486"/>
                  </a:lnTo>
                  <a:lnTo>
                    <a:pt x="1245519" y="343653"/>
                  </a:lnTo>
                  <a:lnTo>
                    <a:pt x="1186978" y="298828"/>
                  </a:lnTo>
                  <a:lnTo>
                    <a:pt x="1127736" y="255459"/>
                  </a:lnTo>
                  <a:lnTo>
                    <a:pt x="1067434" y="213992"/>
                  </a:lnTo>
                  <a:lnTo>
                    <a:pt x="1005716" y="174872"/>
                  </a:lnTo>
                  <a:lnTo>
                    <a:pt x="942225" y="138547"/>
                  </a:lnTo>
                  <a:lnTo>
                    <a:pt x="876604" y="105462"/>
                  </a:lnTo>
                  <a:lnTo>
                    <a:pt x="808497" y="76064"/>
                  </a:lnTo>
                  <a:lnTo>
                    <a:pt x="737546" y="50799"/>
                  </a:lnTo>
                  <a:lnTo>
                    <a:pt x="700892" y="39856"/>
                  </a:lnTo>
                  <a:lnTo>
                    <a:pt x="663395" y="30114"/>
                  </a:lnTo>
                  <a:lnTo>
                    <a:pt x="625007" y="21628"/>
                  </a:lnTo>
                  <a:lnTo>
                    <a:pt x="585686" y="14455"/>
                  </a:lnTo>
                  <a:lnTo>
                    <a:pt x="545386" y="8649"/>
                  </a:lnTo>
                  <a:lnTo>
                    <a:pt x="504063" y="4268"/>
                  </a:lnTo>
                  <a:lnTo>
                    <a:pt x="461673" y="1366"/>
                  </a:lnTo>
                  <a:lnTo>
                    <a:pt x="418170" y="0"/>
                  </a:lnTo>
                  <a:lnTo>
                    <a:pt x="373510" y="224"/>
                  </a:lnTo>
                  <a:lnTo>
                    <a:pt x="327648" y="2096"/>
                  </a:lnTo>
                  <a:lnTo>
                    <a:pt x="280541" y="5671"/>
                  </a:lnTo>
                  <a:lnTo>
                    <a:pt x="232142" y="11004"/>
                  </a:lnTo>
                  <a:lnTo>
                    <a:pt x="191301" y="18130"/>
                  </a:lnTo>
                  <a:lnTo>
                    <a:pt x="150939" y="28992"/>
                  </a:lnTo>
                  <a:lnTo>
                    <a:pt x="111092" y="43481"/>
                  </a:lnTo>
                  <a:lnTo>
                    <a:pt x="71796" y="61488"/>
                  </a:lnTo>
                  <a:lnTo>
                    <a:pt x="33086" y="82905"/>
                  </a:lnTo>
                  <a:lnTo>
                    <a:pt x="0" y="104378"/>
                  </a:lnTo>
                </a:path>
              </a:pathLst>
            </a:custGeom>
            <a:ln w="28574">
              <a:solidFill>
                <a:srgbClr val="0046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755904" y="1024127"/>
              <a:ext cx="881380" cy="2002789"/>
            </a:xfrm>
            <a:custGeom>
              <a:avLst/>
              <a:gdLst/>
              <a:ahLst/>
              <a:cxnLst/>
              <a:rect l="l" t="t" r="r" b="b"/>
              <a:pathLst>
                <a:path w="881380" h="2002789">
                  <a:moveTo>
                    <a:pt x="880872" y="0"/>
                  </a:moveTo>
                  <a:lnTo>
                    <a:pt x="0" y="506222"/>
                  </a:lnTo>
                  <a:lnTo>
                    <a:pt x="0" y="2002536"/>
                  </a:lnTo>
                  <a:lnTo>
                    <a:pt x="880872" y="1496314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780288" y="1066799"/>
              <a:ext cx="1030605" cy="582295"/>
            </a:xfrm>
            <a:custGeom>
              <a:avLst/>
              <a:gdLst/>
              <a:ahLst/>
              <a:cxnLst/>
              <a:rect l="l" t="t" r="r" b="b"/>
              <a:pathLst>
                <a:path w="1030605" h="582294">
                  <a:moveTo>
                    <a:pt x="857250" y="0"/>
                  </a:moveTo>
                  <a:lnTo>
                    <a:pt x="0" y="488314"/>
                  </a:lnTo>
                  <a:lnTo>
                    <a:pt x="83549" y="537376"/>
                  </a:lnTo>
                  <a:lnTo>
                    <a:pt x="139136" y="565816"/>
                  </a:lnTo>
                  <a:lnTo>
                    <a:pt x="170065" y="578969"/>
                  </a:lnTo>
                  <a:lnTo>
                    <a:pt x="179641" y="582167"/>
                  </a:lnTo>
                  <a:lnTo>
                    <a:pt x="1030224" y="94487"/>
                  </a:lnTo>
                  <a:lnTo>
                    <a:pt x="976622" y="78741"/>
                  </a:lnTo>
                  <a:lnTo>
                    <a:pt x="929925" y="57673"/>
                  </a:lnTo>
                  <a:lnTo>
                    <a:pt x="890135" y="3139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/>
            <p:cNvSpPr/>
            <p:nvPr/>
          </p:nvSpPr>
          <p:spPr>
            <a:xfrm>
              <a:off x="729265" y="1007363"/>
              <a:ext cx="1148715" cy="657225"/>
            </a:xfrm>
            <a:custGeom>
              <a:avLst/>
              <a:gdLst/>
              <a:ahLst/>
              <a:cxnLst/>
              <a:rect l="l" t="t" r="r" b="b"/>
              <a:pathLst>
                <a:path w="1148714" h="657225">
                  <a:moveTo>
                    <a:pt x="875887" y="0"/>
                  </a:moveTo>
                  <a:lnTo>
                    <a:pt x="29775" y="481964"/>
                  </a:lnTo>
                  <a:lnTo>
                    <a:pt x="7443" y="501759"/>
                  </a:lnTo>
                  <a:lnTo>
                    <a:pt x="0" y="524113"/>
                  </a:lnTo>
                  <a:lnTo>
                    <a:pt x="7443" y="546348"/>
                  </a:lnTo>
                  <a:lnTo>
                    <a:pt x="157283" y="639699"/>
                  </a:lnTo>
                  <a:lnTo>
                    <a:pt x="211254" y="655772"/>
                  </a:lnTo>
                  <a:lnTo>
                    <a:pt x="229990" y="656844"/>
                  </a:lnTo>
                  <a:lnTo>
                    <a:pt x="248725" y="655772"/>
                  </a:lnTo>
                  <a:lnTo>
                    <a:pt x="267233" y="652557"/>
                  </a:lnTo>
                  <a:lnTo>
                    <a:pt x="285293" y="647199"/>
                  </a:lnTo>
                  <a:lnTo>
                    <a:pt x="302685" y="639699"/>
                  </a:lnTo>
                  <a:lnTo>
                    <a:pt x="1148302" y="158750"/>
                  </a:lnTo>
                  <a:lnTo>
                    <a:pt x="1113123" y="137540"/>
                  </a:lnTo>
                  <a:lnTo>
                    <a:pt x="279774" y="614426"/>
                  </a:lnTo>
                  <a:lnTo>
                    <a:pt x="269251" y="619073"/>
                  </a:lnTo>
                  <a:lnTo>
                    <a:pt x="258340" y="622363"/>
                  </a:lnTo>
                  <a:lnTo>
                    <a:pt x="247167" y="624320"/>
                  </a:lnTo>
                  <a:lnTo>
                    <a:pt x="235858" y="624966"/>
                  </a:lnTo>
                  <a:lnTo>
                    <a:pt x="224556" y="624320"/>
                  </a:lnTo>
                  <a:lnTo>
                    <a:pt x="73399" y="546226"/>
                  </a:lnTo>
                  <a:lnTo>
                    <a:pt x="55149" y="521081"/>
                  </a:lnTo>
                  <a:lnTo>
                    <a:pt x="59633" y="507722"/>
                  </a:lnTo>
                  <a:lnTo>
                    <a:pt x="73399" y="495935"/>
                  </a:lnTo>
                  <a:lnTo>
                    <a:pt x="907256" y="18414"/>
                  </a:lnTo>
                  <a:lnTo>
                    <a:pt x="875887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/>
            <p:nvPr/>
          </p:nvSpPr>
          <p:spPr>
            <a:xfrm>
              <a:off x="729265" y="1007363"/>
              <a:ext cx="1148715" cy="657225"/>
            </a:xfrm>
            <a:custGeom>
              <a:avLst/>
              <a:gdLst/>
              <a:ahLst/>
              <a:cxnLst/>
              <a:rect l="l" t="t" r="r" b="b"/>
              <a:pathLst>
                <a:path w="1148714" h="657225">
                  <a:moveTo>
                    <a:pt x="875887" y="0"/>
                  </a:moveTo>
                  <a:lnTo>
                    <a:pt x="29775" y="481964"/>
                  </a:lnTo>
                  <a:lnTo>
                    <a:pt x="7443" y="501759"/>
                  </a:lnTo>
                  <a:lnTo>
                    <a:pt x="0" y="524113"/>
                  </a:lnTo>
                  <a:lnTo>
                    <a:pt x="7443" y="546348"/>
                  </a:lnTo>
                  <a:lnTo>
                    <a:pt x="157283" y="639699"/>
                  </a:lnTo>
                  <a:lnTo>
                    <a:pt x="211254" y="655772"/>
                  </a:lnTo>
                  <a:lnTo>
                    <a:pt x="229990" y="656844"/>
                  </a:lnTo>
                  <a:lnTo>
                    <a:pt x="248725" y="655772"/>
                  </a:lnTo>
                  <a:lnTo>
                    <a:pt x="267233" y="652557"/>
                  </a:lnTo>
                  <a:lnTo>
                    <a:pt x="285293" y="647199"/>
                  </a:lnTo>
                  <a:lnTo>
                    <a:pt x="302685" y="639699"/>
                  </a:lnTo>
                  <a:lnTo>
                    <a:pt x="1148302" y="158750"/>
                  </a:lnTo>
                  <a:lnTo>
                    <a:pt x="1113123" y="137540"/>
                  </a:lnTo>
                  <a:lnTo>
                    <a:pt x="279774" y="614426"/>
                  </a:lnTo>
                  <a:lnTo>
                    <a:pt x="269251" y="619073"/>
                  </a:lnTo>
                  <a:lnTo>
                    <a:pt x="258340" y="622363"/>
                  </a:lnTo>
                  <a:lnTo>
                    <a:pt x="247167" y="624320"/>
                  </a:lnTo>
                  <a:lnTo>
                    <a:pt x="235858" y="624966"/>
                  </a:lnTo>
                  <a:lnTo>
                    <a:pt x="224556" y="624320"/>
                  </a:lnTo>
                  <a:lnTo>
                    <a:pt x="73399" y="546226"/>
                  </a:lnTo>
                  <a:lnTo>
                    <a:pt x="55149" y="521081"/>
                  </a:lnTo>
                  <a:lnTo>
                    <a:pt x="59633" y="507722"/>
                  </a:lnTo>
                  <a:lnTo>
                    <a:pt x="73399" y="495935"/>
                  </a:lnTo>
                  <a:lnTo>
                    <a:pt x="907256" y="18414"/>
                  </a:lnTo>
                  <a:lnTo>
                    <a:pt x="875887" y="0"/>
                  </a:lnTo>
                  <a:close/>
                </a:path>
              </a:pathLst>
            </a:custGeom>
            <a:solidFill>
              <a:srgbClr val="FF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/>
            <p:cNvSpPr/>
            <p:nvPr/>
          </p:nvSpPr>
          <p:spPr>
            <a:xfrm>
              <a:off x="729996" y="1164335"/>
              <a:ext cx="1148080" cy="1995170"/>
            </a:xfrm>
            <a:custGeom>
              <a:avLst/>
              <a:gdLst/>
              <a:ahLst/>
              <a:cxnLst/>
              <a:rect l="l" t="t" r="r" b="b"/>
              <a:pathLst>
                <a:path w="1148080" h="1995170">
                  <a:moveTo>
                    <a:pt x="1147572" y="0"/>
                  </a:moveTo>
                  <a:lnTo>
                    <a:pt x="302399" y="482600"/>
                  </a:lnTo>
                  <a:lnTo>
                    <a:pt x="266490" y="495458"/>
                  </a:lnTo>
                  <a:lnTo>
                    <a:pt x="229323" y="499744"/>
                  </a:lnTo>
                  <a:lnTo>
                    <a:pt x="210715" y="498673"/>
                  </a:lnTo>
                  <a:lnTo>
                    <a:pt x="157060" y="482600"/>
                  </a:lnTo>
                  <a:lnTo>
                    <a:pt x="29629" y="408177"/>
                  </a:lnTo>
                  <a:lnTo>
                    <a:pt x="2741" y="379495"/>
                  </a:lnTo>
                  <a:lnTo>
                    <a:pt x="0" y="366267"/>
                  </a:lnTo>
                  <a:lnTo>
                    <a:pt x="0" y="1862074"/>
                  </a:lnTo>
                  <a:lnTo>
                    <a:pt x="18157" y="1896774"/>
                  </a:lnTo>
                  <a:lnTo>
                    <a:pt x="157060" y="1977263"/>
                  </a:lnTo>
                  <a:lnTo>
                    <a:pt x="211258" y="1993818"/>
                  </a:lnTo>
                  <a:lnTo>
                    <a:pt x="229946" y="1994915"/>
                  </a:lnTo>
                  <a:lnTo>
                    <a:pt x="248605" y="1993818"/>
                  </a:lnTo>
                  <a:lnTo>
                    <a:pt x="267034" y="1990518"/>
                  </a:lnTo>
                  <a:lnTo>
                    <a:pt x="285033" y="1985004"/>
                  </a:lnTo>
                  <a:lnTo>
                    <a:pt x="302399" y="1977263"/>
                  </a:lnTo>
                  <a:lnTo>
                    <a:pt x="1147572" y="1495806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729996" y="1164335"/>
              <a:ext cx="1148080" cy="1995170"/>
            </a:xfrm>
            <a:custGeom>
              <a:avLst/>
              <a:gdLst/>
              <a:ahLst/>
              <a:cxnLst/>
              <a:rect l="l" t="t" r="r" b="b"/>
              <a:pathLst>
                <a:path w="1148080" h="1995170">
                  <a:moveTo>
                    <a:pt x="1147572" y="0"/>
                  </a:moveTo>
                  <a:lnTo>
                    <a:pt x="302399" y="482600"/>
                  </a:lnTo>
                  <a:lnTo>
                    <a:pt x="266490" y="495458"/>
                  </a:lnTo>
                  <a:lnTo>
                    <a:pt x="229323" y="499744"/>
                  </a:lnTo>
                  <a:lnTo>
                    <a:pt x="210715" y="498673"/>
                  </a:lnTo>
                  <a:lnTo>
                    <a:pt x="157060" y="482600"/>
                  </a:lnTo>
                  <a:lnTo>
                    <a:pt x="29629" y="408177"/>
                  </a:lnTo>
                  <a:lnTo>
                    <a:pt x="2741" y="379495"/>
                  </a:lnTo>
                  <a:lnTo>
                    <a:pt x="0" y="366267"/>
                  </a:lnTo>
                  <a:lnTo>
                    <a:pt x="0" y="1862074"/>
                  </a:lnTo>
                  <a:lnTo>
                    <a:pt x="18157" y="1896774"/>
                  </a:lnTo>
                  <a:lnTo>
                    <a:pt x="157060" y="1977263"/>
                  </a:lnTo>
                  <a:lnTo>
                    <a:pt x="211258" y="1993818"/>
                  </a:lnTo>
                  <a:lnTo>
                    <a:pt x="229946" y="1994915"/>
                  </a:lnTo>
                  <a:lnTo>
                    <a:pt x="248605" y="1993818"/>
                  </a:lnTo>
                  <a:lnTo>
                    <a:pt x="267034" y="1990518"/>
                  </a:lnTo>
                  <a:lnTo>
                    <a:pt x="285033" y="1985004"/>
                  </a:lnTo>
                  <a:lnTo>
                    <a:pt x="302399" y="1977263"/>
                  </a:lnTo>
                  <a:lnTo>
                    <a:pt x="1147572" y="1495806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BE3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729996" y="1365503"/>
              <a:ext cx="1123315" cy="1842770"/>
            </a:xfrm>
            <a:custGeom>
              <a:avLst/>
              <a:gdLst/>
              <a:ahLst/>
              <a:cxnLst/>
              <a:rect l="l" t="t" r="r" b="b"/>
              <a:pathLst>
                <a:path w="1123314" h="1842770">
                  <a:moveTo>
                    <a:pt x="230124" y="298323"/>
                  </a:moveTo>
                  <a:lnTo>
                    <a:pt x="226974" y="298323"/>
                  </a:lnTo>
                  <a:lnTo>
                    <a:pt x="208915" y="297205"/>
                  </a:lnTo>
                  <a:lnTo>
                    <a:pt x="157327" y="280924"/>
                  </a:lnTo>
                  <a:lnTo>
                    <a:pt x="29679" y="206502"/>
                  </a:lnTo>
                  <a:lnTo>
                    <a:pt x="2971" y="177825"/>
                  </a:lnTo>
                  <a:lnTo>
                    <a:pt x="0" y="164592"/>
                  </a:lnTo>
                  <a:lnTo>
                    <a:pt x="0" y="1660652"/>
                  </a:lnTo>
                  <a:lnTo>
                    <a:pt x="18110" y="1695284"/>
                  </a:lnTo>
                  <a:lnTo>
                    <a:pt x="157327" y="1775841"/>
                  </a:lnTo>
                  <a:lnTo>
                    <a:pt x="208915" y="1792617"/>
                  </a:lnTo>
                  <a:lnTo>
                    <a:pt x="230124" y="1793748"/>
                  </a:lnTo>
                  <a:lnTo>
                    <a:pt x="230124" y="298323"/>
                  </a:lnTo>
                  <a:close/>
                </a:path>
                <a:path w="1123314" h="1842770">
                  <a:moveTo>
                    <a:pt x="1123188" y="0"/>
                  </a:moveTo>
                  <a:lnTo>
                    <a:pt x="382536" y="428625"/>
                  </a:lnTo>
                  <a:lnTo>
                    <a:pt x="382536" y="1842516"/>
                  </a:lnTo>
                  <a:lnTo>
                    <a:pt x="1123188" y="1413891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1136916" y="1405127"/>
              <a:ext cx="879475" cy="500380"/>
            </a:xfrm>
            <a:custGeom>
              <a:avLst/>
              <a:gdLst/>
              <a:ahLst/>
              <a:cxnLst/>
              <a:rect l="l" t="t" r="r" b="b"/>
              <a:pathLst>
                <a:path w="879475" h="500380">
                  <a:moveTo>
                    <a:pt x="715505" y="0"/>
                  </a:moveTo>
                  <a:lnTo>
                    <a:pt x="0" y="412242"/>
                  </a:lnTo>
                  <a:lnTo>
                    <a:pt x="79145" y="458402"/>
                  </a:lnTo>
                  <a:lnTo>
                    <a:pt x="131779" y="484917"/>
                  </a:lnTo>
                  <a:lnTo>
                    <a:pt x="161161" y="497002"/>
                  </a:lnTo>
                  <a:lnTo>
                    <a:pt x="170548" y="499872"/>
                  </a:lnTo>
                  <a:lnTo>
                    <a:pt x="879335" y="89788"/>
                  </a:lnTo>
                  <a:lnTo>
                    <a:pt x="833252" y="77420"/>
                  </a:lnTo>
                  <a:lnTo>
                    <a:pt x="790133" y="58086"/>
                  </a:lnTo>
                  <a:lnTo>
                    <a:pt x="750658" y="32156"/>
                  </a:lnTo>
                  <a:lnTo>
                    <a:pt x="715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1088370" y="1348739"/>
              <a:ext cx="992505" cy="571500"/>
            </a:xfrm>
            <a:custGeom>
              <a:avLst/>
              <a:gdLst/>
              <a:ahLst/>
              <a:cxnLst/>
              <a:rect l="l" t="t" r="r" b="b"/>
              <a:pathLst>
                <a:path w="992505" h="571500">
                  <a:moveTo>
                    <a:pt x="733698" y="0"/>
                  </a:moveTo>
                  <a:lnTo>
                    <a:pt x="28136" y="405764"/>
                  </a:lnTo>
                  <a:lnTo>
                    <a:pt x="7034" y="424505"/>
                  </a:lnTo>
                  <a:lnTo>
                    <a:pt x="0" y="445579"/>
                  </a:lnTo>
                  <a:lnTo>
                    <a:pt x="7034" y="466558"/>
                  </a:lnTo>
                  <a:lnTo>
                    <a:pt x="148545" y="554736"/>
                  </a:lnTo>
                  <a:lnTo>
                    <a:pt x="199944" y="570452"/>
                  </a:lnTo>
                  <a:lnTo>
                    <a:pt x="217570" y="571500"/>
                  </a:lnTo>
                  <a:lnTo>
                    <a:pt x="235234" y="570452"/>
                  </a:lnTo>
                  <a:lnTo>
                    <a:pt x="252685" y="567308"/>
                  </a:lnTo>
                  <a:lnTo>
                    <a:pt x="269755" y="562070"/>
                  </a:lnTo>
                  <a:lnTo>
                    <a:pt x="286277" y="554736"/>
                  </a:lnTo>
                  <a:lnTo>
                    <a:pt x="991889" y="148462"/>
                  </a:lnTo>
                  <a:lnTo>
                    <a:pt x="957726" y="129539"/>
                  </a:lnTo>
                  <a:lnTo>
                    <a:pt x="263925" y="530733"/>
                  </a:lnTo>
                  <a:lnTo>
                    <a:pt x="254013" y="535140"/>
                  </a:lnTo>
                  <a:lnTo>
                    <a:pt x="243779" y="538273"/>
                  </a:lnTo>
                  <a:lnTo>
                    <a:pt x="233331" y="540144"/>
                  </a:lnTo>
                  <a:lnTo>
                    <a:pt x="222777" y="540765"/>
                  </a:lnTo>
                  <a:lnTo>
                    <a:pt x="212149" y="540144"/>
                  </a:lnTo>
                  <a:lnTo>
                    <a:pt x="201672" y="538273"/>
                  </a:lnTo>
                  <a:lnTo>
                    <a:pt x="191448" y="535140"/>
                  </a:lnTo>
                  <a:lnTo>
                    <a:pt x="181578" y="530733"/>
                  </a:lnTo>
                  <a:lnTo>
                    <a:pt x="69589" y="467106"/>
                  </a:lnTo>
                  <a:lnTo>
                    <a:pt x="61753" y="464312"/>
                  </a:lnTo>
                  <a:lnTo>
                    <a:pt x="56140" y="458724"/>
                  </a:lnTo>
                  <a:lnTo>
                    <a:pt x="53333" y="451485"/>
                  </a:lnTo>
                  <a:lnTo>
                    <a:pt x="52332" y="441424"/>
                  </a:lnTo>
                  <a:lnTo>
                    <a:pt x="54951" y="431958"/>
                  </a:lnTo>
                  <a:lnTo>
                    <a:pt x="60825" y="424160"/>
                  </a:lnTo>
                  <a:lnTo>
                    <a:pt x="763924" y="17272"/>
                  </a:lnTo>
                  <a:lnTo>
                    <a:pt x="733698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1088370" y="1348739"/>
              <a:ext cx="992505" cy="571500"/>
            </a:xfrm>
            <a:custGeom>
              <a:avLst/>
              <a:gdLst/>
              <a:ahLst/>
              <a:cxnLst/>
              <a:rect l="l" t="t" r="r" b="b"/>
              <a:pathLst>
                <a:path w="992505" h="571500">
                  <a:moveTo>
                    <a:pt x="733698" y="0"/>
                  </a:moveTo>
                  <a:lnTo>
                    <a:pt x="28136" y="405764"/>
                  </a:lnTo>
                  <a:lnTo>
                    <a:pt x="7034" y="424505"/>
                  </a:lnTo>
                  <a:lnTo>
                    <a:pt x="0" y="445579"/>
                  </a:lnTo>
                  <a:lnTo>
                    <a:pt x="7034" y="466558"/>
                  </a:lnTo>
                  <a:lnTo>
                    <a:pt x="148545" y="554736"/>
                  </a:lnTo>
                  <a:lnTo>
                    <a:pt x="199944" y="570452"/>
                  </a:lnTo>
                  <a:lnTo>
                    <a:pt x="217570" y="571500"/>
                  </a:lnTo>
                  <a:lnTo>
                    <a:pt x="235234" y="570452"/>
                  </a:lnTo>
                  <a:lnTo>
                    <a:pt x="252685" y="567308"/>
                  </a:lnTo>
                  <a:lnTo>
                    <a:pt x="269755" y="562070"/>
                  </a:lnTo>
                  <a:lnTo>
                    <a:pt x="286277" y="554736"/>
                  </a:lnTo>
                  <a:lnTo>
                    <a:pt x="991889" y="148462"/>
                  </a:lnTo>
                  <a:lnTo>
                    <a:pt x="957726" y="129539"/>
                  </a:lnTo>
                  <a:lnTo>
                    <a:pt x="263925" y="530733"/>
                  </a:lnTo>
                  <a:lnTo>
                    <a:pt x="254013" y="535140"/>
                  </a:lnTo>
                  <a:lnTo>
                    <a:pt x="243779" y="538273"/>
                  </a:lnTo>
                  <a:lnTo>
                    <a:pt x="233331" y="540144"/>
                  </a:lnTo>
                  <a:lnTo>
                    <a:pt x="222777" y="540765"/>
                  </a:lnTo>
                  <a:lnTo>
                    <a:pt x="212149" y="540144"/>
                  </a:lnTo>
                  <a:lnTo>
                    <a:pt x="201672" y="538273"/>
                  </a:lnTo>
                  <a:lnTo>
                    <a:pt x="191448" y="535140"/>
                  </a:lnTo>
                  <a:lnTo>
                    <a:pt x="181578" y="530733"/>
                  </a:lnTo>
                  <a:lnTo>
                    <a:pt x="69589" y="467106"/>
                  </a:lnTo>
                  <a:lnTo>
                    <a:pt x="61753" y="464312"/>
                  </a:lnTo>
                  <a:lnTo>
                    <a:pt x="56140" y="458724"/>
                  </a:lnTo>
                  <a:lnTo>
                    <a:pt x="53333" y="451485"/>
                  </a:lnTo>
                  <a:lnTo>
                    <a:pt x="52332" y="441424"/>
                  </a:lnTo>
                  <a:lnTo>
                    <a:pt x="54951" y="431958"/>
                  </a:lnTo>
                  <a:lnTo>
                    <a:pt x="60825" y="424160"/>
                  </a:lnTo>
                  <a:lnTo>
                    <a:pt x="763924" y="17272"/>
                  </a:lnTo>
                  <a:lnTo>
                    <a:pt x="733698" y="0"/>
                  </a:lnTo>
                  <a:close/>
                </a:path>
              </a:pathLst>
            </a:custGeom>
            <a:solidFill>
              <a:srgbClr val="FF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1089672" y="1496568"/>
              <a:ext cx="990600" cy="1838325"/>
            </a:xfrm>
            <a:custGeom>
              <a:avLst/>
              <a:gdLst/>
              <a:ahLst/>
              <a:cxnLst/>
              <a:rect l="l" t="t" r="r" b="b"/>
              <a:pathLst>
                <a:path w="990600" h="1838325">
                  <a:moveTo>
                    <a:pt x="990587" y="0"/>
                  </a:moveTo>
                  <a:lnTo>
                    <a:pt x="285610" y="406019"/>
                  </a:lnTo>
                  <a:lnTo>
                    <a:pt x="234746" y="421860"/>
                  </a:lnTo>
                  <a:lnTo>
                    <a:pt x="217157" y="422910"/>
                  </a:lnTo>
                  <a:lnTo>
                    <a:pt x="199473" y="421860"/>
                  </a:lnTo>
                  <a:lnTo>
                    <a:pt x="148132" y="406019"/>
                  </a:lnTo>
                  <a:lnTo>
                    <a:pt x="27952" y="336169"/>
                  </a:lnTo>
                  <a:lnTo>
                    <a:pt x="0" y="296418"/>
                  </a:lnTo>
                  <a:lnTo>
                    <a:pt x="0" y="1711579"/>
                  </a:lnTo>
                  <a:lnTo>
                    <a:pt x="27952" y="1751203"/>
                  </a:lnTo>
                  <a:lnTo>
                    <a:pt x="148132" y="1821180"/>
                  </a:lnTo>
                  <a:lnTo>
                    <a:pt x="199473" y="1836896"/>
                  </a:lnTo>
                  <a:lnTo>
                    <a:pt x="217157" y="1837944"/>
                  </a:lnTo>
                  <a:lnTo>
                    <a:pt x="234746" y="1836896"/>
                  </a:lnTo>
                  <a:lnTo>
                    <a:pt x="252145" y="1833753"/>
                  </a:lnTo>
                  <a:lnTo>
                    <a:pt x="269163" y="1828514"/>
                  </a:lnTo>
                  <a:lnTo>
                    <a:pt x="285610" y="1821180"/>
                  </a:lnTo>
                  <a:lnTo>
                    <a:pt x="990587" y="1414526"/>
                  </a:lnTo>
                  <a:lnTo>
                    <a:pt x="990587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1089672" y="1496568"/>
              <a:ext cx="990600" cy="1838325"/>
            </a:xfrm>
            <a:custGeom>
              <a:avLst/>
              <a:gdLst/>
              <a:ahLst/>
              <a:cxnLst/>
              <a:rect l="l" t="t" r="r" b="b"/>
              <a:pathLst>
                <a:path w="990600" h="1838325">
                  <a:moveTo>
                    <a:pt x="990587" y="0"/>
                  </a:moveTo>
                  <a:lnTo>
                    <a:pt x="285610" y="406019"/>
                  </a:lnTo>
                  <a:lnTo>
                    <a:pt x="234746" y="421860"/>
                  </a:lnTo>
                  <a:lnTo>
                    <a:pt x="217157" y="422910"/>
                  </a:lnTo>
                  <a:lnTo>
                    <a:pt x="199473" y="421860"/>
                  </a:lnTo>
                  <a:lnTo>
                    <a:pt x="148132" y="406019"/>
                  </a:lnTo>
                  <a:lnTo>
                    <a:pt x="27952" y="336169"/>
                  </a:lnTo>
                  <a:lnTo>
                    <a:pt x="0" y="296418"/>
                  </a:lnTo>
                  <a:lnTo>
                    <a:pt x="0" y="1711579"/>
                  </a:lnTo>
                  <a:lnTo>
                    <a:pt x="27952" y="1751203"/>
                  </a:lnTo>
                  <a:lnTo>
                    <a:pt x="148132" y="1821180"/>
                  </a:lnTo>
                  <a:lnTo>
                    <a:pt x="199473" y="1836896"/>
                  </a:lnTo>
                  <a:lnTo>
                    <a:pt x="217157" y="1837944"/>
                  </a:lnTo>
                  <a:lnTo>
                    <a:pt x="234746" y="1836896"/>
                  </a:lnTo>
                  <a:lnTo>
                    <a:pt x="252145" y="1833753"/>
                  </a:lnTo>
                  <a:lnTo>
                    <a:pt x="269163" y="1828514"/>
                  </a:lnTo>
                  <a:lnTo>
                    <a:pt x="285610" y="1821180"/>
                  </a:lnTo>
                  <a:lnTo>
                    <a:pt x="990587" y="1414526"/>
                  </a:lnTo>
                  <a:lnTo>
                    <a:pt x="990587" y="0"/>
                  </a:lnTo>
                  <a:close/>
                </a:path>
              </a:pathLst>
            </a:custGeom>
            <a:solidFill>
              <a:srgbClr val="BE3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/>
            <p:cNvSpPr/>
            <p:nvPr/>
          </p:nvSpPr>
          <p:spPr>
            <a:xfrm>
              <a:off x="1089672" y="1615439"/>
              <a:ext cx="1696720" cy="1720850"/>
            </a:xfrm>
            <a:custGeom>
              <a:avLst/>
              <a:gdLst/>
              <a:ahLst/>
              <a:cxnLst/>
              <a:rect l="l" t="t" r="r" b="b"/>
              <a:pathLst>
                <a:path w="1696720" h="1720850">
                  <a:moveTo>
                    <a:pt x="216395" y="304165"/>
                  </a:moveTo>
                  <a:lnTo>
                    <a:pt x="212839" y="304165"/>
                  </a:lnTo>
                  <a:lnTo>
                    <a:pt x="195910" y="303199"/>
                  </a:lnTo>
                  <a:lnTo>
                    <a:pt x="147777" y="287909"/>
                  </a:lnTo>
                  <a:lnTo>
                    <a:pt x="27889" y="218059"/>
                  </a:lnTo>
                  <a:lnTo>
                    <a:pt x="0" y="178308"/>
                  </a:lnTo>
                  <a:lnTo>
                    <a:pt x="0" y="1594739"/>
                  </a:lnTo>
                  <a:lnTo>
                    <a:pt x="27889" y="1634363"/>
                  </a:lnTo>
                  <a:lnTo>
                    <a:pt x="147777" y="1704340"/>
                  </a:lnTo>
                  <a:lnTo>
                    <a:pt x="196088" y="1719567"/>
                  </a:lnTo>
                  <a:lnTo>
                    <a:pt x="216395" y="1720596"/>
                  </a:lnTo>
                  <a:lnTo>
                    <a:pt x="216395" y="304165"/>
                  </a:lnTo>
                  <a:close/>
                </a:path>
                <a:path w="1696720" h="1720850">
                  <a:moveTo>
                    <a:pt x="1696199" y="107823"/>
                  </a:moveTo>
                  <a:lnTo>
                    <a:pt x="1688325" y="0"/>
                  </a:lnTo>
                  <a:lnTo>
                    <a:pt x="723887" y="554609"/>
                  </a:lnTo>
                  <a:lnTo>
                    <a:pt x="745731" y="617220"/>
                  </a:lnTo>
                  <a:lnTo>
                    <a:pt x="1696199" y="107823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/>
            <p:cNvSpPr/>
            <p:nvPr/>
          </p:nvSpPr>
          <p:spPr>
            <a:xfrm>
              <a:off x="1827276" y="1664208"/>
              <a:ext cx="1080770" cy="640080"/>
            </a:xfrm>
            <a:custGeom>
              <a:avLst/>
              <a:gdLst/>
              <a:ahLst/>
              <a:cxnLst/>
              <a:rect l="l" t="t" r="r" b="b"/>
              <a:pathLst>
                <a:path w="1080770" h="640080">
                  <a:moveTo>
                    <a:pt x="920115" y="0"/>
                  </a:moveTo>
                  <a:lnTo>
                    <a:pt x="0" y="530732"/>
                  </a:lnTo>
                  <a:lnTo>
                    <a:pt x="141859" y="640079"/>
                  </a:lnTo>
                  <a:lnTo>
                    <a:pt x="1080516" y="91566"/>
                  </a:lnTo>
                  <a:lnTo>
                    <a:pt x="920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/>
            <p:cNvSpPr/>
            <p:nvPr/>
          </p:nvSpPr>
          <p:spPr>
            <a:xfrm>
              <a:off x="1659636" y="2247900"/>
              <a:ext cx="597535" cy="1297305"/>
            </a:xfrm>
            <a:custGeom>
              <a:avLst/>
              <a:gdLst/>
              <a:ahLst/>
              <a:cxnLst/>
              <a:rect l="l" t="t" r="r" b="b"/>
              <a:pathLst>
                <a:path w="597535" h="1297304">
                  <a:moveTo>
                    <a:pt x="482726" y="0"/>
                  </a:moveTo>
                  <a:lnTo>
                    <a:pt x="374776" y="61594"/>
                  </a:lnTo>
                  <a:lnTo>
                    <a:pt x="337312" y="83947"/>
                  </a:lnTo>
                  <a:lnTo>
                    <a:pt x="330267" y="87159"/>
                  </a:lnTo>
                  <a:lnTo>
                    <a:pt x="323342" y="89360"/>
                  </a:lnTo>
                  <a:lnTo>
                    <a:pt x="316416" y="90822"/>
                  </a:lnTo>
                  <a:lnTo>
                    <a:pt x="309371" y="91820"/>
                  </a:lnTo>
                  <a:lnTo>
                    <a:pt x="0" y="1296924"/>
                  </a:lnTo>
                  <a:lnTo>
                    <a:pt x="562737" y="979551"/>
                  </a:lnTo>
                  <a:lnTo>
                    <a:pt x="594205" y="938045"/>
                  </a:lnTo>
                  <a:lnTo>
                    <a:pt x="597407" y="920750"/>
                  </a:lnTo>
                  <a:lnTo>
                    <a:pt x="482726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/>
            <p:cNvSpPr/>
            <p:nvPr/>
          </p:nvSpPr>
          <p:spPr>
            <a:xfrm>
              <a:off x="1659636" y="2247900"/>
              <a:ext cx="597535" cy="1297305"/>
            </a:xfrm>
            <a:custGeom>
              <a:avLst/>
              <a:gdLst/>
              <a:ahLst/>
              <a:cxnLst/>
              <a:rect l="l" t="t" r="r" b="b"/>
              <a:pathLst>
                <a:path w="597535" h="1297304">
                  <a:moveTo>
                    <a:pt x="482726" y="0"/>
                  </a:moveTo>
                  <a:lnTo>
                    <a:pt x="374776" y="61594"/>
                  </a:lnTo>
                  <a:lnTo>
                    <a:pt x="337312" y="83947"/>
                  </a:lnTo>
                  <a:lnTo>
                    <a:pt x="330267" y="87159"/>
                  </a:lnTo>
                  <a:lnTo>
                    <a:pt x="323342" y="89360"/>
                  </a:lnTo>
                  <a:lnTo>
                    <a:pt x="316416" y="90822"/>
                  </a:lnTo>
                  <a:lnTo>
                    <a:pt x="309371" y="91820"/>
                  </a:lnTo>
                  <a:lnTo>
                    <a:pt x="0" y="1296924"/>
                  </a:lnTo>
                  <a:lnTo>
                    <a:pt x="562737" y="979551"/>
                  </a:lnTo>
                  <a:lnTo>
                    <a:pt x="594205" y="938045"/>
                  </a:lnTo>
                  <a:lnTo>
                    <a:pt x="597407" y="920750"/>
                  </a:lnTo>
                  <a:lnTo>
                    <a:pt x="482726" y="0"/>
                  </a:lnTo>
                  <a:close/>
                </a:path>
              </a:pathLst>
            </a:custGeom>
            <a:solidFill>
              <a:srgbClr val="BE3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/>
            <p:cNvSpPr/>
            <p:nvPr/>
          </p:nvSpPr>
          <p:spPr>
            <a:xfrm>
              <a:off x="1444625" y="1588007"/>
              <a:ext cx="1334135" cy="1957070"/>
            </a:xfrm>
            <a:custGeom>
              <a:avLst/>
              <a:gdLst/>
              <a:ahLst/>
              <a:cxnLst/>
              <a:rect l="l" t="t" r="r" b="b"/>
              <a:pathLst>
                <a:path w="1334135" h="1957070">
                  <a:moveTo>
                    <a:pt x="307213" y="573024"/>
                  </a:moveTo>
                  <a:lnTo>
                    <a:pt x="306705" y="574294"/>
                  </a:lnTo>
                  <a:lnTo>
                    <a:pt x="306324" y="575437"/>
                  </a:lnTo>
                  <a:lnTo>
                    <a:pt x="306197" y="576707"/>
                  </a:lnTo>
                  <a:lnTo>
                    <a:pt x="307213" y="573024"/>
                  </a:lnTo>
                  <a:close/>
                </a:path>
                <a:path w="1334135" h="1957070">
                  <a:moveTo>
                    <a:pt x="1333627" y="26289"/>
                  </a:moveTo>
                  <a:lnTo>
                    <a:pt x="1288288" y="0"/>
                  </a:lnTo>
                  <a:lnTo>
                    <a:pt x="317881" y="563626"/>
                  </a:lnTo>
                  <a:lnTo>
                    <a:pt x="307873" y="572198"/>
                  </a:lnTo>
                  <a:lnTo>
                    <a:pt x="306362" y="578027"/>
                  </a:lnTo>
                  <a:lnTo>
                    <a:pt x="306197" y="576707"/>
                  </a:lnTo>
                  <a:lnTo>
                    <a:pt x="2667" y="1768094"/>
                  </a:lnTo>
                  <a:lnTo>
                    <a:pt x="2667" y="1769237"/>
                  </a:lnTo>
                  <a:lnTo>
                    <a:pt x="330" y="1778127"/>
                  </a:lnTo>
                  <a:lnTo>
                    <a:pt x="175133" y="1948180"/>
                  </a:lnTo>
                  <a:lnTo>
                    <a:pt x="205994" y="1956816"/>
                  </a:lnTo>
                  <a:lnTo>
                    <a:pt x="209042" y="1956816"/>
                  </a:lnTo>
                  <a:lnTo>
                    <a:pt x="212217" y="1956562"/>
                  </a:lnTo>
                  <a:lnTo>
                    <a:pt x="215392" y="1956054"/>
                  </a:lnTo>
                  <a:lnTo>
                    <a:pt x="524281" y="752449"/>
                  </a:lnTo>
                  <a:lnTo>
                    <a:pt x="526034" y="752335"/>
                  </a:lnTo>
                  <a:lnTo>
                    <a:pt x="697103" y="660527"/>
                  </a:lnTo>
                  <a:lnTo>
                    <a:pt x="713295" y="642023"/>
                  </a:lnTo>
                  <a:lnTo>
                    <a:pt x="712165" y="632777"/>
                  </a:lnTo>
                  <a:lnTo>
                    <a:pt x="678942" y="620141"/>
                  </a:lnTo>
                  <a:lnTo>
                    <a:pt x="669798" y="620763"/>
                  </a:lnTo>
                  <a:lnTo>
                    <a:pt x="660793" y="622579"/>
                  </a:lnTo>
                  <a:lnTo>
                    <a:pt x="652094" y="625563"/>
                  </a:lnTo>
                  <a:lnTo>
                    <a:pt x="643890" y="629666"/>
                  </a:lnTo>
                  <a:lnTo>
                    <a:pt x="529336" y="695198"/>
                  </a:lnTo>
                  <a:lnTo>
                    <a:pt x="525653" y="696849"/>
                  </a:lnTo>
                  <a:lnTo>
                    <a:pt x="521716" y="697738"/>
                  </a:lnTo>
                  <a:lnTo>
                    <a:pt x="513715" y="697738"/>
                  </a:lnTo>
                  <a:lnTo>
                    <a:pt x="509651" y="696849"/>
                  </a:lnTo>
                  <a:lnTo>
                    <a:pt x="505841" y="695198"/>
                  </a:lnTo>
                  <a:lnTo>
                    <a:pt x="384937" y="590550"/>
                  </a:lnTo>
                  <a:lnTo>
                    <a:pt x="378841" y="586613"/>
                  </a:lnTo>
                  <a:lnTo>
                    <a:pt x="378841" y="581025"/>
                  </a:lnTo>
                  <a:lnTo>
                    <a:pt x="384937" y="577088"/>
                  </a:lnTo>
                  <a:lnTo>
                    <a:pt x="1333627" y="26289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/>
            <p:cNvSpPr/>
            <p:nvPr/>
          </p:nvSpPr>
          <p:spPr>
            <a:xfrm>
              <a:off x="1750123" y="1588008"/>
              <a:ext cx="1028700" cy="753110"/>
            </a:xfrm>
            <a:custGeom>
              <a:avLst/>
              <a:gdLst/>
              <a:ahLst/>
              <a:cxnLst/>
              <a:rect l="l" t="t" r="r" b="b"/>
              <a:pathLst>
                <a:path w="1028700" h="753110">
                  <a:moveTo>
                    <a:pt x="982789" y="0"/>
                  </a:moveTo>
                  <a:lnTo>
                    <a:pt x="12382" y="563625"/>
                  </a:lnTo>
                  <a:lnTo>
                    <a:pt x="2381" y="572186"/>
                  </a:lnTo>
                  <a:lnTo>
                    <a:pt x="0" y="581342"/>
                  </a:lnTo>
                  <a:lnTo>
                    <a:pt x="3810" y="591450"/>
                  </a:lnTo>
                  <a:lnTo>
                    <a:pt x="177355" y="744473"/>
                  </a:lnTo>
                  <a:lnTo>
                    <a:pt x="211772" y="752855"/>
                  </a:lnTo>
                  <a:lnTo>
                    <a:pt x="220543" y="752332"/>
                  </a:lnTo>
                  <a:lnTo>
                    <a:pt x="391604" y="660526"/>
                  </a:lnTo>
                  <a:lnTo>
                    <a:pt x="386381" y="621395"/>
                  </a:lnTo>
                  <a:lnTo>
                    <a:pt x="346600" y="625552"/>
                  </a:lnTo>
                  <a:lnTo>
                    <a:pt x="223837" y="695197"/>
                  </a:lnTo>
                  <a:lnTo>
                    <a:pt x="220154" y="696848"/>
                  </a:lnTo>
                  <a:lnTo>
                    <a:pt x="216217" y="697737"/>
                  </a:lnTo>
                  <a:lnTo>
                    <a:pt x="208216" y="697737"/>
                  </a:lnTo>
                  <a:lnTo>
                    <a:pt x="204152" y="696848"/>
                  </a:lnTo>
                  <a:lnTo>
                    <a:pt x="200342" y="695197"/>
                  </a:lnTo>
                  <a:lnTo>
                    <a:pt x="79438" y="590549"/>
                  </a:lnTo>
                  <a:lnTo>
                    <a:pt x="73342" y="586612"/>
                  </a:lnTo>
                  <a:lnTo>
                    <a:pt x="73342" y="581024"/>
                  </a:lnTo>
                  <a:lnTo>
                    <a:pt x="79438" y="577087"/>
                  </a:lnTo>
                  <a:lnTo>
                    <a:pt x="1028128" y="26288"/>
                  </a:lnTo>
                  <a:lnTo>
                    <a:pt x="982789" y="0"/>
                  </a:lnTo>
                  <a:close/>
                </a:path>
              </a:pathLst>
            </a:custGeom>
            <a:solidFill>
              <a:srgbClr val="FF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/>
            <p:cNvSpPr/>
            <p:nvPr/>
          </p:nvSpPr>
          <p:spPr>
            <a:xfrm>
              <a:off x="2098548" y="1630680"/>
              <a:ext cx="864235" cy="2156460"/>
            </a:xfrm>
            <a:custGeom>
              <a:avLst/>
              <a:gdLst/>
              <a:ahLst/>
              <a:cxnLst/>
              <a:rect l="l" t="t" r="r" b="b"/>
              <a:pathLst>
                <a:path w="864235" h="2156460">
                  <a:moveTo>
                    <a:pt x="864107" y="0"/>
                  </a:moveTo>
                  <a:lnTo>
                    <a:pt x="0" y="502412"/>
                  </a:lnTo>
                  <a:lnTo>
                    <a:pt x="0" y="2156460"/>
                  </a:lnTo>
                  <a:lnTo>
                    <a:pt x="864107" y="1654048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004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/>
            <p:cNvSpPr/>
            <p:nvPr/>
          </p:nvSpPr>
          <p:spPr>
            <a:xfrm>
              <a:off x="2127504" y="1677923"/>
              <a:ext cx="1027430" cy="586740"/>
            </a:xfrm>
            <a:custGeom>
              <a:avLst/>
              <a:gdLst/>
              <a:ahLst/>
              <a:cxnLst/>
              <a:rect l="l" t="t" r="r" b="b"/>
              <a:pathLst>
                <a:path w="1027430" h="586739">
                  <a:moveTo>
                    <a:pt x="835913" y="0"/>
                  </a:moveTo>
                  <a:lnTo>
                    <a:pt x="0" y="482092"/>
                  </a:lnTo>
                  <a:lnTo>
                    <a:pt x="91801" y="536912"/>
                  </a:lnTo>
                  <a:lnTo>
                    <a:pt x="153098" y="568610"/>
                  </a:lnTo>
                  <a:lnTo>
                    <a:pt x="187344" y="583211"/>
                  </a:lnTo>
                  <a:lnTo>
                    <a:pt x="197993" y="586739"/>
                  </a:lnTo>
                  <a:lnTo>
                    <a:pt x="1027176" y="104648"/>
                  </a:lnTo>
                  <a:lnTo>
                    <a:pt x="968073" y="87118"/>
                  </a:lnTo>
                  <a:lnTo>
                    <a:pt x="916495" y="63849"/>
                  </a:lnTo>
                  <a:lnTo>
                    <a:pt x="872442" y="34817"/>
                  </a:lnTo>
                  <a:lnTo>
                    <a:pt x="835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/>
            <p:cNvSpPr/>
            <p:nvPr/>
          </p:nvSpPr>
          <p:spPr>
            <a:xfrm>
              <a:off x="2071496" y="1610868"/>
              <a:ext cx="1158240" cy="669290"/>
            </a:xfrm>
            <a:custGeom>
              <a:avLst/>
              <a:gdLst/>
              <a:ahLst/>
              <a:cxnLst/>
              <a:rect l="l" t="t" r="r" b="b"/>
              <a:pathLst>
                <a:path w="1158239" h="669289">
                  <a:moveTo>
                    <a:pt x="856741" y="0"/>
                  </a:moveTo>
                  <a:lnTo>
                    <a:pt x="33146" y="475615"/>
                  </a:lnTo>
                  <a:lnTo>
                    <a:pt x="8286" y="497316"/>
                  </a:lnTo>
                  <a:lnTo>
                    <a:pt x="0" y="521970"/>
                  </a:lnTo>
                  <a:lnTo>
                    <a:pt x="8286" y="546623"/>
                  </a:lnTo>
                  <a:lnTo>
                    <a:pt x="173354" y="649351"/>
                  </a:lnTo>
                  <a:lnTo>
                    <a:pt x="212645" y="664098"/>
                  </a:lnTo>
                  <a:lnTo>
                    <a:pt x="253745" y="669036"/>
                  </a:lnTo>
                  <a:lnTo>
                    <a:pt x="274470" y="667799"/>
                  </a:lnTo>
                  <a:lnTo>
                    <a:pt x="294957" y="664098"/>
                  </a:lnTo>
                  <a:lnTo>
                    <a:pt x="314967" y="657945"/>
                  </a:lnTo>
                  <a:lnTo>
                    <a:pt x="334263" y="649351"/>
                  </a:lnTo>
                  <a:lnTo>
                    <a:pt x="1157858" y="175514"/>
                  </a:lnTo>
                  <a:lnTo>
                    <a:pt x="1118234" y="152019"/>
                  </a:lnTo>
                  <a:lnTo>
                    <a:pt x="309117" y="621411"/>
                  </a:lnTo>
                  <a:lnTo>
                    <a:pt x="297521" y="626504"/>
                  </a:lnTo>
                  <a:lnTo>
                    <a:pt x="285495" y="630158"/>
                  </a:lnTo>
                  <a:lnTo>
                    <a:pt x="273184" y="632358"/>
                  </a:lnTo>
                  <a:lnTo>
                    <a:pt x="260730" y="633095"/>
                  </a:lnTo>
                  <a:lnTo>
                    <a:pt x="248350" y="632358"/>
                  </a:lnTo>
                  <a:lnTo>
                    <a:pt x="81660" y="545973"/>
                  </a:lnTo>
                  <a:lnTo>
                    <a:pt x="62039" y="518556"/>
                  </a:lnTo>
                  <a:lnTo>
                    <a:pt x="66944" y="503985"/>
                  </a:lnTo>
                  <a:lnTo>
                    <a:pt x="81660" y="491236"/>
                  </a:lnTo>
                  <a:lnTo>
                    <a:pt x="891285" y="20193"/>
                  </a:lnTo>
                  <a:lnTo>
                    <a:pt x="856741" y="0"/>
                  </a:lnTo>
                  <a:close/>
                </a:path>
              </a:pathLst>
            </a:custGeom>
            <a:solidFill>
              <a:srgbClr val="002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/>
            <p:cNvSpPr/>
            <p:nvPr/>
          </p:nvSpPr>
          <p:spPr>
            <a:xfrm>
              <a:off x="2069592" y="1784604"/>
              <a:ext cx="1160145" cy="2148840"/>
            </a:xfrm>
            <a:custGeom>
              <a:avLst/>
              <a:gdLst/>
              <a:ahLst/>
              <a:cxnLst/>
              <a:rect l="l" t="t" r="r" b="b"/>
              <a:pathLst>
                <a:path w="1160145" h="2148840">
                  <a:moveTo>
                    <a:pt x="1159764" y="0"/>
                  </a:moveTo>
                  <a:lnTo>
                    <a:pt x="334771" y="476123"/>
                  </a:lnTo>
                  <a:lnTo>
                    <a:pt x="295227" y="490235"/>
                  </a:lnTo>
                  <a:lnTo>
                    <a:pt x="254253" y="494919"/>
                  </a:lnTo>
                  <a:lnTo>
                    <a:pt x="233642" y="493750"/>
                  </a:lnTo>
                  <a:lnTo>
                    <a:pt x="193371" y="484364"/>
                  </a:lnTo>
                  <a:lnTo>
                    <a:pt x="33655" y="394462"/>
                  </a:lnTo>
                  <a:lnTo>
                    <a:pt x="3276" y="362993"/>
                  </a:lnTo>
                  <a:lnTo>
                    <a:pt x="0" y="348488"/>
                  </a:lnTo>
                  <a:lnTo>
                    <a:pt x="0" y="2002155"/>
                  </a:lnTo>
                  <a:lnTo>
                    <a:pt x="20591" y="2040124"/>
                  </a:lnTo>
                  <a:lnTo>
                    <a:pt x="174116" y="2129104"/>
                  </a:lnTo>
                  <a:lnTo>
                    <a:pt x="213423" y="2143894"/>
                  </a:lnTo>
                  <a:lnTo>
                    <a:pt x="254634" y="2148827"/>
                  </a:lnTo>
                  <a:lnTo>
                    <a:pt x="275282" y="2147594"/>
                  </a:lnTo>
                  <a:lnTo>
                    <a:pt x="295703" y="2143894"/>
                  </a:lnTo>
                  <a:lnTo>
                    <a:pt x="315624" y="2137731"/>
                  </a:lnTo>
                  <a:lnTo>
                    <a:pt x="334771" y="2129104"/>
                  </a:lnTo>
                  <a:lnTo>
                    <a:pt x="1159764" y="1653667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004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7"/>
            <p:cNvSpPr/>
            <p:nvPr/>
          </p:nvSpPr>
          <p:spPr>
            <a:xfrm>
              <a:off x="2071115" y="2133600"/>
              <a:ext cx="254635" cy="1800225"/>
            </a:xfrm>
            <a:custGeom>
              <a:avLst/>
              <a:gdLst/>
              <a:ahLst/>
              <a:cxnLst/>
              <a:rect l="l" t="t" r="r" b="b"/>
              <a:pathLst>
                <a:path w="254635" h="1800225">
                  <a:moveTo>
                    <a:pt x="0" y="0"/>
                  </a:moveTo>
                  <a:lnTo>
                    <a:pt x="0" y="1653666"/>
                  </a:lnTo>
                  <a:lnTo>
                    <a:pt x="3524" y="1668270"/>
                  </a:lnTo>
                  <a:lnTo>
                    <a:pt x="33527" y="1700149"/>
                  </a:lnTo>
                  <a:lnTo>
                    <a:pt x="173989" y="1781238"/>
                  </a:lnTo>
                  <a:lnTo>
                    <a:pt x="210057" y="1795016"/>
                  </a:lnTo>
                  <a:lnTo>
                    <a:pt x="250444" y="1799831"/>
                  </a:lnTo>
                  <a:lnTo>
                    <a:pt x="254507" y="1799704"/>
                  </a:lnTo>
                  <a:lnTo>
                    <a:pt x="254507" y="146557"/>
                  </a:lnTo>
                  <a:lnTo>
                    <a:pt x="248411" y="146685"/>
                  </a:lnTo>
                  <a:lnTo>
                    <a:pt x="229193" y="145466"/>
                  </a:lnTo>
                  <a:lnTo>
                    <a:pt x="191851" y="136076"/>
                  </a:lnTo>
                  <a:lnTo>
                    <a:pt x="33527" y="45847"/>
                  </a:lnTo>
                  <a:lnTo>
                    <a:pt x="3524" y="1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8"/>
            <p:cNvSpPr/>
            <p:nvPr/>
          </p:nvSpPr>
          <p:spPr>
            <a:xfrm>
              <a:off x="2452116" y="1834908"/>
              <a:ext cx="862965" cy="2155190"/>
            </a:xfrm>
            <a:custGeom>
              <a:avLst/>
              <a:gdLst/>
              <a:ahLst/>
              <a:cxnLst/>
              <a:rect l="l" t="t" r="r" b="b"/>
              <a:pathLst>
                <a:path w="862964" h="2155190">
                  <a:moveTo>
                    <a:pt x="862584" y="0"/>
                  </a:moveTo>
                  <a:lnTo>
                    <a:pt x="0" y="502145"/>
                  </a:lnTo>
                  <a:lnTo>
                    <a:pt x="0" y="2154923"/>
                  </a:lnTo>
                  <a:lnTo>
                    <a:pt x="862584" y="1652765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9"/>
            <p:cNvSpPr/>
            <p:nvPr/>
          </p:nvSpPr>
          <p:spPr>
            <a:xfrm>
              <a:off x="2479548" y="1882139"/>
              <a:ext cx="1027430" cy="585470"/>
            </a:xfrm>
            <a:custGeom>
              <a:avLst/>
              <a:gdLst/>
              <a:ahLst/>
              <a:cxnLst/>
              <a:rect l="l" t="t" r="r" b="b"/>
              <a:pathLst>
                <a:path w="1027429" h="585469">
                  <a:moveTo>
                    <a:pt x="1027176" y="104521"/>
                  </a:moveTo>
                  <a:lnTo>
                    <a:pt x="968070" y="87020"/>
                  </a:lnTo>
                  <a:lnTo>
                    <a:pt x="916495" y="63792"/>
                  </a:lnTo>
                  <a:lnTo>
                    <a:pt x="872439" y="34798"/>
                  </a:lnTo>
                  <a:lnTo>
                    <a:pt x="835914" y="0"/>
                  </a:lnTo>
                  <a:lnTo>
                    <a:pt x="0" y="481838"/>
                  </a:lnTo>
                  <a:lnTo>
                    <a:pt x="91541" y="536105"/>
                  </a:lnTo>
                  <a:lnTo>
                    <a:pt x="152806" y="567347"/>
                  </a:lnTo>
                  <a:lnTo>
                    <a:pt x="187159" y="581672"/>
                  </a:lnTo>
                  <a:lnTo>
                    <a:pt x="197993" y="585216"/>
                  </a:lnTo>
                  <a:lnTo>
                    <a:pt x="1027176" y="104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0"/>
            <p:cNvSpPr/>
            <p:nvPr/>
          </p:nvSpPr>
          <p:spPr>
            <a:xfrm>
              <a:off x="2423540" y="1815083"/>
              <a:ext cx="1159510" cy="669290"/>
            </a:xfrm>
            <a:custGeom>
              <a:avLst/>
              <a:gdLst/>
              <a:ahLst/>
              <a:cxnLst/>
              <a:rect l="l" t="t" r="r" b="b"/>
              <a:pathLst>
                <a:path w="1159510" h="669289">
                  <a:moveTo>
                    <a:pt x="857757" y="0"/>
                  </a:moveTo>
                  <a:lnTo>
                    <a:pt x="33146" y="475614"/>
                  </a:lnTo>
                  <a:lnTo>
                    <a:pt x="8286" y="497391"/>
                  </a:lnTo>
                  <a:lnTo>
                    <a:pt x="0" y="522096"/>
                  </a:lnTo>
                  <a:lnTo>
                    <a:pt x="8286" y="546802"/>
                  </a:lnTo>
                  <a:lnTo>
                    <a:pt x="174116" y="649732"/>
                  </a:lnTo>
                  <a:lnTo>
                    <a:pt x="213344" y="664194"/>
                  </a:lnTo>
                  <a:lnTo>
                    <a:pt x="254381" y="669035"/>
                  </a:lnTo>
                  <a:lnTo>
                    <a:pt x="275014" y="667823"/>
                  </a:lnTo>
                  <a:lnTo>
                    <a:pt x="295433" y="664194"/>
                  </a:lnTo>
                  <a:lnTo>
                    <a:pt x="315424" y="658159"/>
                  </a:lnTo>
                  <a:lnTo>
                    <a:pt x="334771" y="649732"/>
                  </a:lnTo>
                  <a:lnTo>
                    <a:pt x="1159383" y="173989"/>
                  </a:lnTo>
                  <a:lnTo>
                    <a:pt x="1119632" y="151129"/>
                  </a:lnTo>
                  <a:lnTo>
                    <a:pt x="309498" y="623442"/>
                  </a:lnTo>
                  <a:lnTo>
                    <a:pt x="297904" y="628370"/>
                  </a:lnTo>
                  <a:lnTo>
                    <a:pt x="285892" y="631904"/>
                  </a:lnTo>
                  <a:lnTo>
                    <a:pt x="273619" y="634033"/>
                  </a:lnTo>
                  <a:lnTo>
                    <a:pt x="261238" y="634745"/>
                  </a:lnTo>
                  <a:lnTo>
                    <a:pt x="248810" y="634033"/>
                  </a:lnTo>
                  <a:lnTo>
                    <a:pt x="82422" y="547877"/>
                  </a:lnTo>
                  <a:lnTo>
                    <a:pt x="62229" y="519953"/>
                  </a:lnTo>
                  <a:lnTo>
                    <a:pt x="67278" y="505319"/>
                  </a:lnTo>
                  <a:lnTo>
                    <a:pt x="82422" y="492505"/>
                  </a:lnTo>
                  <a:lnTo>
                    <a:pt x="892556" y="20192"/>
                  </a:lnTo>
                  <a:lnTo>
                    <a:pt x="857757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/>
            <p:cNvSpPr/>
            <p:nvPr/>
          </p:nvSpPr>
          <p:spPr>
            <a:xfrm>
              <a:off x="2423540" y="1815083"/>
              <a:ext cx="1159510" cy="669290"/>
            </a:xfrm>
            <a:custGeom>
              <a:avLst/>
              <a:gdLst/>
              <a:ahLst/>
              <a:cxnLst/>
              <a:rect l="l" t="t" r="r" b="b"/>
              <a:pathLst>
                <a:path w="1159510" h="669289">
                  <a:moveTo>
                    <a:pt x="857757" y="0"/>
                  </a:moveTo>
                  <a:lnTo>
                    <a:pt x="33146" y="475614"/>
                  </a:lnTo>
                  <a:lnTo>
                    <a:pt x="8286" y="497391"/>
                  </a:lnTo>
                  <a:lnTo>
                    <a:pt x="0" y="522096"/>
                  </a:lnTo>
                  <a:lnTo>
                    <a:pt x="8286" y="546802"/>
                  </a:lnTo>
                  <a:lnTo>
                    <a:pt x="174116" y="649732"/>
                  </a:lnTo>
                  <a:lnTo>
                    <a:pt x="213344" y="664194"/>
                  </a:lnTo>
                  <a:lnTo>
                    <a:pt x="254381" y="669035"/>
                  </a:lnTo>
                  <a:lnTo>
                    <a:pt x="275014" y="667823"/>
                  </a:lnTo>
                  <a:lnTo>
                    <a:pt x="295433" y="664194"/>
                  </a:lnTo>
                  <a:lnTo>
                    <a:pt x="315424" y="658159"/>
                  </a:lnTo>
                  <a:lnTo>
                    <a:pt x="334771" y="649732"/>
                  </a:lnTo>
                  <a:lnTo>
                    <a:pt x="1159383" y="173989"/>
                  </a:lnTo>
                  <a:lnTo>
                    <a:pt x="1119632" y="151129"/>
                  </a:lnTo>
                  <a:lnTo>
                    <a:pt x="309498" y="623442"/>
                  </a:lnTo>
                  <a:lnTo>
                    <a:pt x="297904" y="628370"/>
                  </a:lnTo>
                  <a:lnTo>
                    <a:pt x="285892" y="631904"/>
                  </a:lnTo>
                  <a:lnTo>
                    <a:pt x="273619" y="634033"/>
                  </a:lnTo>
                  <a:lnTo>
                    <a:pt x="261238" y="634745"/>
                  </a:lnTo>
                  <a:lnTo>
                    <a:pt x="248810" y="634033"/>
                  </a:lnTo>
                  <a:lnTo>
                    <a:pt x="82422" y="547877"/>
                  </a:lnTo>
                  <a:lnTo>
                    <a:pt x="62229" y="519953"/>
                  </a:lnTo>
                  <a:lnTo>
                    <a:pt x="67278" y="505319"/>
                  </a:lnTo>
                  <a:lnTo>
                    <a:pt x="82422" y="492505"/>
                  </a:lnTo>
                  <a:lnTo>
                    <a:pt x="892556" y="20192"/>
                  </a:lnTo>
                  <a:lnTo>
                    <a:pt x="857757" y="0"/>
                  </a:lnTo>
                  <a:close/>
                </a:path>
              </a:pathLst>
            </a:custGeom>
            <a:solidFill>
              <a:srgbClr val="FF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2"/>
            <p:cNvSpPr/>
            <p:nvPr/>
          </p:nvSpPr>
          <p:spPr>
            <a:xfrm>
              <a:off x="2423160" y="1988819"/>
              <a:ext cx="1160145" cy="2147570"/>
            </a:xfrm>
            <a:custGeom>
              <a:avLst/>
              <a:gdLst/>
              <a:ahLst/>
              <a:cxnLst/>
              <a:rect l="l" t="t" r="r" b="b"/>
              <a:pathLst>
                <a:path w="1160145" h="2147570">
                  <a:moveTo>
                    <a:pt x="1159764" y="0"/>
                  </a:moveTo>
                  <a:lnTo>
                    <a:pt x="335279" y="475361"/>
                  </a:lnTo>
                  <a:lnTo>
                    <a:pt x="296052" y="489823"/>
                  </a:lnTo>
                  <a:lnTo>
                    <a:pt x="255015" y="494665"/>
                  </a:lnTo>
                  <a:lnTo>
                    <a:pt x="234364" y="493452"/>
                  </a:lnTo>
                  <a:lnTo>
                    <a:pt x="193919" y="483788"/>
                  </a:lnTo>
                  <a:lnTo>
                    <a:pt x="33654" y="393700"/>
                  </a:lnTo>
                  <a:lnTo>
                    <a:pt x="3615" y="362088"/>
                  </a:lnTo>
                  <a:lnTo>
                    <a:pt x="0" y="347344"/>
                  </a:lnTo>
                  <a:lnTo>
                    <a:pt x="0" y="2001494"/>
                  </a:lnTo>
                  <a:lnTo>
                    <a:pt x="20895" y="2039472"/>
                  </a:lnTo>
                  <a:lnTo>
                    <a:pt x="174625" y="2128443"/>
                  </a:lnTo>
                  <a:lnTo>
                    <a:pt x="214169" y="2142594"/>
                  </a:lnTo>
                  <a:lnTo>
                    <a:pt x="255142" y="2147316"/>
                  </a:lnTo>
                  <a:lnTo>
                    <a:pt x="275754" y="2146135"/>
                  </a:lnTo>
                  <a:lnTo>
                    <a:pt x="296116" y="2142594"/>
                  </a:lnTo>
                  <a:lnTo>
                    <a:pt x="316025" y="2136696"/>
                  </a:lnTo>
                  <a:lnTo>
                    <a:pt x="335279" y="2128443"/>
                  </a:lnTo>
                  <a:lnTo>
                    <a:pt x="1159764" y="1652524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FF5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3"/>
            <p:cNvSpPr/>
            <p:nvPr/>
          </p:nvSpPr>
          <p:spPr>
            <a:xfrm>
              <a:off x="2423160" y="2337816"/>
              <a:ext cx="254635" cy="1798320"/>
            </a:xfrm>
            <a:custGeom>
              <a:avLst/>
              <a:gdLst/>
              <a:ahLst/>
              <a:cxnLst/>
              <a:rect l="l" t="t" r="r" b="b"/>
              <a:pathLst>
                <a:path w="254635" h="1798320">
                  <a:moveTo>
                    <a:pt x="0" y="0"/>
                  </a:moveTo>
                  <a:lnTo>
                    <a:pt x="0" y="1652384"/>
                  </a:lnTo>
                  <a:lnTo>
                    <a:pt x="3613" y="1666853"/>
                  </a:lnTo>
                  <a:lnTo>
                    <a:pt x="33527" y="1698205"/>
                  </a:lnTo>
                  <a:lnTo>
                    <a:pt x="174497" y="1779270"/>
                  </a:lnTo>
                  <a:lnTo>
                    <a:pt x="211407" y="1793608"/>
                  </a:lnTo>
                  <a:lnTo>
                    <a:pt x="254507" y="1798269"/>
                  </a:lnTo>
                  <a:lnTo>
                    <a:pt x="254507" y="146431"/>
                  </a:lnTo>
                  <a:lnTo>
                    <a:pt x="251078" y="146557"/>
                  </a:lnTo>
                  <a:lnTo>
                    <a:pt x="231201" y="145385"/>
                  </a:lnTo>
                  <a:lnTo>
                    <a:pt x="192875" y="135895"/>
                  </a:lnTo>
                  <a:lnTo>
                    <a:pt x="33527" y="45846"/>
                  </a:lnTo>
                  <a:lnTo>
                    <a:pt x="3613" y="1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Rectangle 52"/>
          <p:cNvSpPr/>
          <p:nvPr/>
        </p:nvSpPr>
        <p:spPr>
          <a:xfrm>
            <a:off x="5387167" y="3745920"/>
            <a:ext cx="47403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 – 8 September 2021</a:t>
            </a: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B50E1A2B-0381-4046-B549-804FD656B066}"/>
              </a:ext>
            </a:extLst>
          </p:cNvPr>
          <p:cNvSpPr/>
          <p:nvPr/>
        </p:nvSpPr>
        <p:spPr>
          <a:xfrm>
            <a:off x="10127474" y="1799203"/>
            <a:ext cx="858667" cy="7233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56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8" y="1500871"/>
            <a:ext cx="8028384" cy="3856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732" y="589303"/>
            <a:ext cx="446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Tampilan Cetak Barcode</a:t>
            </a:r>
            <a:endParaRPr lang="id-ID" sz="28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9" y="1359966"/>
            <a:ext cx="7936353" cy="4435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23" y="458675"/>
            <a:ext cx="614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Tampilan detail buku pada catalog</a:t>
            </a:r>
            <a:endParaRPr lang="id-ID" sz="2800" b="1" dirty="0">
              <a:latin typeface="Bahnschrift SemiLight" panose="020B0502040204020203" pitchFamily="34" charset="0"/>
            </a:endParaRPr>
          </a:p>
        </p:txBody>
      </p:sp>
      <p:grpSp>
        <p:nvGrpSpPr>
          <p:cNvPr id="6" name="Google Shape;1147;p35"/>
          <p:cNvGrpSpPr/>
          <p:nvPr/>
        </p:nvGrpSpPr>
        <p:grpSpPr>
          <a:xfrm>
            <a:off x="8399418" y="2455818"/>
            <a:ext cx="3326378" cy="4288278"/>
            <a:chOff x="5213500" y="1896950"/>
            <a:chExt cx="1894375" cy="2597325"/>
          </a:xfrm>
        </p:grpSpPr>
        <p:sp>
          <p:nvSpPr>
            <p:cNvPr id="7" name="Google Shape;1148;p35"/>
            <p:cNvSpPr/>
            <p:nvPr/>
          </p:nvSpPr>
          <p:spPr>
            <a:xfrm>
              <a:off x="7045175" y="1896950"/>
              <a:ext cx="62700" cy="2588600"/>
            </a:xfrm>
            <a:custGeom>
              <a:avLst/>
              <a:gdLst/>
              <a:ahLst/>
              <a:cxnLst/>
              <a:rect l="l" t="t" r="r" b="b"/>
              <a:pathLst>
                <a:path w="2508" h="103544" extrusionOk="0">
                  <a:moveTo>
                    <a:pt x="1" y="1"/>
                  </a:moveTo>
                  <a:lnTo>
                    <a:pt x="168" y="103543"/>
                  </a:lnTo>
                  <a:lnTo>
                    <a:pt x="2507" y="10354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9;p35"/>
            <p:cNvSpPr/>
            <p:nvPr/>
          </p:nvSpPr>
          <p:spPr>
            <a:xfrm>
              <a:off x="6905675" y="1897375"/>
              <a:ext cx="62675" cy="2588175"/>
            </a:xfrm>
            <a:custGeom>
              <a:avLst/>
              <a:gdLst/>
              <a:ahLst/>
              <a:cxnLst/>
              <a:rect l="l" t="t" r="r" b="b"/>
              <a:pathLst>
                <a:path w="2507" h="103527" extrusionOk="0">
                  <a:moveTo>
                    <a:pt x="0" y="0"/>
                  </a:moveTo>
                  <a:lnTo>
                    <a:pt x="167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0;p35"/>
            <p:cNvSpPr/>
            <p:nvPr/>
          </p:nvSpPr>
          <p:spPr>
            <a:xfrm>
              <a:off x="5687200" y="1899475"/>
              <a:ext cx="62675" cy="2588150"/>
            </a:xfrm>
            <a:custGeom>
              <a:avLst/>
              <a:gdLst/>
              <a:ahLst/>
              <a:cxnLst/>
              <a:rect l="l" t="t" r="r" b="b"/>
              <a:pathLst>
                <a:path w="2507" h="103526" extrusionOk="0">
                  <a:moveTo>
                    <a:pt x="0" y="0"/>
                  </a:moveTo>
                  <a:lnTo>
                    <a:pt x="184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1;p35"/>
            <p:cNvSpPr/>
            <p:nvPr/>
          </p:nvSpPr>
          <p:spPr>
            <a:xfrm>
              <a:off x="5547675" y="1899475"/>
              <a:ext cx="62675" cy="2588575"/>
            </a:xfrm>
            <a:custGeom>
              <a:avLst/>
              <a:gdLst/>
              <a:ahLst/>
              <a:cxnLst/>
              <a:rect l="l" t="t" r="r" b="b"/>
              <a:pathLst>
                <a:path w="2507" h="103543" extrusionOk="0">
                  <a:moveTo>
                    <a:pt x="2340" y="0"/>
                  </a:moveTo>
                  <a:lnTo>
                    <a:pt x="1" y="17"/>
                  </a:lnTo>
                  <a:lnTo>
                    <a:pt x="184" y="103543"/>
                  </a:lnTo>
                  <a:lnTo>
                    <a:pt x="2507" y="10354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2;p35"/>
            <p:cNvSpPr/>
            <p:nvPr/>
          </p:nvSpPr>
          <p:spPr>
            <a:xfrm>
              <a:off x="5547675" y="1896950"/>
              <a:ext cx="1555600" cy="61850"/>
            </a:xfrm>
            <a:custGeom>
              <a:avLst/>
              <a:gdLst/>
              <a:ahLst/>
              <a:cxnLst/>
              <a:rect l="l" t="t" r="r" b="b"/>
              <a:pathLst>
                <a:path w="62224" h="2474" extrusionOk="0">
                  <a:moveTo>
                    <a:pt x="62223" y="1"/>
                  </a:moveTo>
                  <a:lnTo>
                    <a:pt x="1" y="118"/>
                  </a:lnTo>
                  <a:lnTo>
                    <a:pt x="17" y="2474"/>
                  </a:lnTo>
                  <a:lnTo>
                    <a:pt x="62223" y="2373"/>
                  </a:lnTo>
                  <a:lnTo>
                    <a:pt x="622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;p35"/>
            <p:cNvSpPr/>
            <p:nvPr/>
          </p:nvSpPr>
          <p:spPr>
            <a:xfrm>
              <a:off x="5548525" y="2428300"/>
              <a:ext cx="1555575" cy="20475"/>
            </a:xfrm>
            <a:custGeom>
              <a:avLst/>
              <a:gdLst/>
              <a:ahLst/>
              <a:cxnLst/>
              <a:rect l="l" t="t" r="r" b="b"/>
              <a:pathLst>
                <a:path w="62223" h="819" extrusionOk="0">
                  <a:moveTo>
                    <a:pt x="62223" y="0"/>
                  </a:moveTo>
                  <a:lnTo>
                    <a:pt x="0" y="117"/>
                  </a:lnTo>
                  <a:lnTo>
                    <a:pt x="17" y="819"/>
                  </a:lnTo>
                  <a:lnTo>
                    <a:pt x="62223" y="718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4;p35"/>
            <p:cNvSpPr/>
            <p:nvPr/>
          </p:nvSpPr>
          <p:spPr>
            <a:xfrm>
              <a:off x="5549350" y="2929550"/>
              <a:ext cx="1555600" cy="20075"/>
            </a:xfrm>
            <a:custGeom>
              <a:avLst/>
              <a:gdLst/>
              <a:ahLst/>
              <a:cxnLst/>
              <a:rect l="l" t="t" r="r" b="b"/>
              <a:pathLst>
                <a:path w="62224" h="803" extrusionOk="0">
                  <a:moveTo>
                    <a:pt x="62223" y="0"/>
                  </a:moveTo>
                  <a:lnTo>
                    <a:pt x="1" y="100"/>
                  </a:lnTo>
                  <a:lnTo>
                    <a:pt x="17" y="802"/>
                  </a:lnTo>
                  <a:lnTo>
                    <a:pt x="62223" y="702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5;p35"/>
            <p:cNvSpPr/>
            <p:nvPr/>
          </p:nvSpPr>
          <p:spPr>
            <a:xfrm>
              <a:off x="5550600" y="343037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7" y="1"/>
                  </a:moveTo>
                  <a:lnTo>
                    <a:pt x="1" y="101"/>
                  </a:lnTo>
                  <a:lnTo>
                    <a:pt x="1" y="803"/>
                  </a:lnTo>
                  <a:lnTo>
                    <a:pt x="62207" y="702"/>
                  </a:lnTo>
                  <a:lnTo>
                    <a:pt x="6220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6;p35"/>
            <p:cNvSpPr/>
            <p:nvPr/>
          </p:nvSpPr>
          <p:spPr>
            <a:xfrm>
              <a:off x="5551450" y="393122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6" y="0"/>
                  </a:moveTo>
                  <a:lnTo>
                    <a:pt x="0" y="101"/>
                  </a:lnTo>
                  <a:lnTo>
                    <a:pt x="0" y="802"/>
                  </a:lnTo>
                  <a:lnTo>
                    <a:pt x="62206" y="702"/>
                  </a:lnTo>
                  <a:lnTo>
                    <a:pt x="622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57;p35"/>
            <p:cNvSpPr/>
            <p:nvPr/>
          </p:nvSpPr>
          <p:spPr>
            <a:xfrm>
              <a:off x="6199325" y="3640075"/>
              <a:ext cx="276125" cy="292850"/>
            </a:xfrm>
            <a:custGeom>
              <a:avLst/>
              <a:gdLst/>
              <a:ahLst/>
              <a:cxnLst/>
              <a:rect l="l" t="t" r="r" b="b"/>
              <a:pathLst>
                <a:path w="11045" h="11714" extrusionOk="0">
                  <a:moveTo>
                    <a:pt x="11011" y="0"/>
                  </a:moveTo>
                  <a:lnTo>
                    <a:pt x="0" y="17"/>
                  </a:lnTo>
                  <a:lnTo>
                    <a:pt x="17" y="11713"/>
                  </a:lnTo>
                  <a:lnTo>
                    <a:pt x="11044" y="11680"/>
                  </a:lnTo>
                  <a:lnTo>
                    <a:pt x="110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8;p35"/>
            <p:cNvSpPr/>
            <p:nvPr/>
          </p:nvSpPr>
          <p:spPr>
            <a:xfrm>
              <a:off x="5924875" y="3640500"/>
              <a:ext cx="276125" cy="292825"/>
            </a:xfrm>
            <a:custGeom>
              <a:avLst/>
              <a:gdLst/>
              <a:ahLst/>
              <a:cxnLst/>
              <a:rect l="l" t="t" r="r" b="b"/>
              <a:pathLst>
                <a:path w="11045" h="11713" extrusionOk="0">
                  <a:moveTo>
                    <a:pt x="11028" y="0"/>
                  </a:moveTo>
                  <a:lnTo>
                    <a:pt x="1" y="17"/>
                  </a:lnTo>
                  <a:lnTo>
                    <a:pt x="17" y="11713"/>
                  </a:lnTo>
                  <a:lnTo>
                    <a:pt x="11045" y="11679"/>
                  </a:lnTo>
                  <a:lnTo>
                    <a:pt x="110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9;p35"/>
            <p:cNvSpPr/>
            <p:nvPr/>
          </p:nvSpPr>
          <p:spPr>
            <a:xfrm>
              <a:off x="5922375" y="3714875"/>
              <a:ext cx="555150" cy="7525"/>
            </a:xfrm>
            <a:custGeom>
              <a:avLst/>
              <a:gdLst/>
              <a:ahLst/>
              <a:cxnLst/>
              <a:rect l="l" t="t" r="r" b="b"/>
              <a:pathLst>
                <a:path w="22206" h="301" extrusionOk="0">
                  <a:moveTo>
                    <a:pt x="13223" y="1"/>
                  </a:moveTo>
                  <a:cubicBezTo>
                    <a:pt x="8851" y="1"/>
                    <a:pt x="4481" y="33"/>
                    <a:pt x="117" y="83"/>
                  </a:cubicBezTo>
                  <a:cubicBezTo>
                    <a:pt x="0" y="83"/>
                    <a:pt x="0" y="250"/>
                    <a:pt x="117" y="250"/>
                  </a:cubicBezTo>
                  <a:cubicBezTo>
                    <a:pt x="3465" y="280"/>
                    <a:pt x="6819" y="301"/>
                    <a:pt x="10175" y="301"/>
                  </a:cubicBezTo>
                  <a:cubicBezTo>
                    <a:pt x="14154" y="301"/>
                    <a:pt x="18135" y="272"/>
                    <a:pt x="22106" y="200"/>
                  </a:cubicBezTo>
                  <a:cubicBezTo>
                    <a:pt x="22206" y="200"/>
                    <a:pt x="22206" y="49"/>
                    <a:pt x="22106" y="49"/>
                  </a:cubicBezTo>
                  <a:cubicBezTo>
                    <a:pt x="19144" y="16"/>
                    <a:pt x="16183" y="1"/>
                    <a:pt x="132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0;p35"/>
            <p:cNvSpPr/>
            <p:nvPr/>
          </p:nvSpPr>
          <p:spPr>
            <a:xfrm>
              <a:off x="6271150" y="2538975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1" y="1"/>
                  </a:moveTo>
                  <a:lnTo>
                    <a:pt x="1" y="17"/>
                  </a:lnTo>
                  <a:lnTo>
                    <a:pt x="18" y="8589"/>
                  </a:lnTo>
                  <a:lnTo>
                    <a:pt x="8088" y="8572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61;p35"/>
            <p:cNvSpPr/>
            <p:nvPr/>
          </p:nvSpPr>
          <p:spPr>
            <a:xfrm>
              <a:off x="6070250" y="2539400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0" y="0"/>
                  </a:moveTo>
                  <a:lnTo>
                    <a:pt x="0" y="17"/>
                  </a:lnTo>
                  <a:lnTo>
                    <a:pt x="17" y="8589"/>
                  </a:lnTo>
                  <a:lnTo>
                    <a:pt x="8087" y="8572"/>
                  </a:lnTo>
                  <a:lnTo>
                    <a:pt x="807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2;p35"/>
            <p:cNvSpPr/>
            <p:nvPr/>
          </p:nvSpPr>
          <p:spPr>
            <a:xfrm>
              <a:off x="6067725" y="2593475"/>
              <a:ext cx="407300" cy="6525"/>
            </a:xfrm>
            <a:custGeom>
              <a:avLst/>
              <a:gdLst/>
              <a:ahLst/>
              <a:cxnLst/>
              <a:rect l="l" t="t" r="r" b="b"/>
              <a:pathLst>
                <a:path w="16292" h="261" extrusionOk="0">
                  <a:moveTo>
                    <a:pt x="9147" y="0"/>
                  </a:moveTo>
                  <a:cubicBezTo>
                    <a:pt x="6130" y="0"/>
                    <a:pt x="3113" y="22"/>
                    <a:pt x="101" y="60"/>
                  </a:cubicBezTo>
                  <a:cubicBezTo>
                    <a:pt x="1" y="60"/>
                    <a:pt x="1" y="227"/>
                    <a:pt x="101" y="227"/>
                  </a:cubicBezTo>
                  <a:cubicBezTo>
                    <a:pt x="2442" y="249"/>
                    <a:pt x="4786" y="261"/>
                    <a:pt x="7131" y="261"/>
                  </a:cubicBezTo>
                  <a:cubicBezTo>
                    <a:pt x="10158" y="261"/>
                    <a:pt x="13186" y="240"/>
                    <a:pt x="16208" y="193"/>
                  </a:cubicBezTo>
                  <a:cubicBezTo>
                    <a:pt x="16292" y="177"/>
                    <a:pt x="16292" y="60"/>
                    <a:pt x="16208" y="43"/>
                  </a:cubicBezTo>
                  <a:cubicBezTo>
                    <a:pt x="13857" y="14"/>
                    <a:pt x="11502" y="0"/>
                    <a:pt x="91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3;p35"/>
            <p:cNvSpPr/>
            <p:nvPr/>
          </p:nvSpPr>
          <p:spPr>
            <a:xfrm>
              <a:off x="6233575" y="274992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70" y="1"/>
                  </a:moveTo>
                  <a:lnTo>
                    <a:pt x="0" y="17"/>
                  </a:lnTo>
                  <a:lnTo>
                    <a:pt x="17" y="7001"/>
                  </a:lnTo>
                  <a:lnTo>
                    <a:pt x="14670" y="6968"/>
                  </a:lnTo>
                  <a:lnTo>
                    <a:pt x="146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4;p35"/>
            <p:cNvSpPr/>
            <p:nvPr/>
          </p:nvSpPr>
          <p:spPr>
            <a:xfrm>
              <a:off x="5869325" y="274867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54" y="0"/>
                  </a:moveTo>
                  <a:lnTo>
                    <a:pt x="0" y="34"/>
                  </a:lnTo>
                  <a:lnTo>
                    <a:pt x="0" y="7001"/>
                  </a:lnTo>
                  <a:lnTo>
                    <a:pt x="14670" y="6985"/>
                  </a:lnTo>
                  <a:lnTo>
                    <a:pt x="146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65;p35"/>
            <p:cNvSpPr/>
            <p:nvPr/>
          </p:nvSpPr>
          <p:spPr>
            <a:xfrm>
              <a:off x="5865975" y="2792450"/>
              <a:ext cx="736450" cy="9100"/>
            </a:xfrm>
            <a:custGeom>
              <a:avLst/>
              <a:gdLst/>
              <a:ahLst/>
              <a:cxnLst/>
              <a:rect l="l" t="t" r="r" b="b"/>
              <a:pathLst>
                <a:path w="29458" h="364" extrusionOk="0">
                  <a:moveTo>
                    <a:pt x="17345" y="0"/>
                  </a:moveTo>
                  <a:cubicBezTo>
                    <a:pt x="11598" y="0"/>
                    <a:pt x="5846" y="52"/>
                    <a:pt x="101" y="121"/>
                  </a:cubicBezTo>
                  <a:cubicBezTo>
                    <a:pt x="1" y="121"/>
                    <a:pt x="1" y="288"/>
                    <a:pt x="101" y="288"/>
                  </a:cubicBezTo>
                  <a:cubicBezTo>
                    <a:pt x="4671" y="335"/>
                    <a:pt x="9245" y="363"/>
                    <a:pt x="13818" y="363"/>
                  </a:cubicBezTo>
                  <a:cubicBezTo>
                    <a:pt x="19008" y="363"/>
                    <a:pt x="24196" y="327"/>
                    <a:pt x="29374" y="238"/>
                  </a:cubicBezTo>
                  <a:cubicBezTo>
                    <a:pt x="29458" y="221"/>
                    <a:pt x="29458" y="87"/>
                    <a:pt x="29374" y="87"/>
                  </a:cubicBezTo>
                  <a:cubicBezTo>
                    <a:pt x="25369" y="26"/>
                    <a:pt x="21358" y="0"/>
                    <a:pt x="173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66;p35"/>
            <p:cNvSpPr/>
            <p:nvPr/>
          </p:nvSpPr>
          <p:spPr>
            <a:xfrm>
              <a:off x="6493375" y="2071150"/>
              <a:ext cx="92775" cy="359250"/>
            </a:xfrm>
            <a:custGeom>
              <a:avLst/>
              <a:gdLst/>
              <a:ahLst/>
              <a:cxnLst/>
              <a:rect l="l" t="t" r="r" b="b"/>
              <a:pathLst>
                <a:path w="3711" h="14370" extrusionOk="0">
                  <a:moveTo>
                    <a:pt x="1" y="0"/>
                  </a:moveTo>
                  <a:lnTo>
                    <a:pt x="18" y="14370"/>
                  </a:lnTo>
                  <a:lnTo>
                    <a:pt x="3710" y="14370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67;p35"/>
            <p:cNvSpPr/>
            <p:nvPr/>
          </p:nvSpPr>
          <p:spPr>
            <a:xfrm>
              <a:off x="6587375" y="2168050"/>
              <a:ext cx="92750" cy="261100"/>
            </a:xfrm>
            <a:custGeom>
              <a:avLst/>
              <a:gdLst/>
              <a:ahLst/>
              <a:cxnLst/>
              <a:rect l="l" t="t" r="r" b="b"/>
              <a:pathLst>
                <a:path w="3710" h="10444" extrusionOk="0">
                  <a:moveTo>
                    <a:pt x="0" y="1"/>
                  </a:moveTo>
                  <a:lnTo>
                    <a:pt x="17" y="10443"/>
                  </a:lnTo>
                  <a:lnTo>
                    <a:pt x="3710" y="10443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8;p35"/>
            <p:cNvSpPr/>
            <p:nvPr/>
          </p:nvSpPr>
          <p:spPr>
            <a:xfrm>
              <a:off x="6349275" y="2138400"/>
              <a:ext cx="143725" cy="291575"/>
            </a:xfrm>
            <a:custGeom>
              <a:avLst/>
              <a:gdLst/>
              <a:ahLst/>
              <a:cxnLst/>
              <a:rect l="l" t="t" r="r" b="b"/>
              <a:pathLst>
                <a:path w="5749" h="11663" extrusionOk="0">
                  <a:moveTo>
                    <a:pt x="5715" y="0"/>
                  </a:moveTo>
                  <a:lnTo>
                    <a:pt x="0" y="17"/>
                  </a:lnTo>
                  <a:lnTo>
                    <a:pt x="17" y="11663"/>
                  </a:lnTo>
                  <a:lnTo>
                    <a:pt x="5748" y="1164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9;p35"/>
            <p:cNvSpPr/>
            <p:nvPr/>
          </p:nvSpPr>
          <p:spPr>
            <a:xfrm>
              <a:off x="6305825" y="2138800"/>
              <a:ext cx="45975" cy="291175"/>
            </a:xfrm>
            <a:custGeom>
              <a:avLst/>
              <a:gdLst/>
              <a:ahLst/>
              <a:cxnLst/>
              <a:rect l="l" t="t" r="r" b="b"/>
              <a:pathLst>
                <a:path w="1839" h="11647" extrusionOk="0">
                  <a:moveTo>
                    <a:pt x="1" y="1"/>
                  </a:moveTo>
                  <a:lnTo>
                    <a:pt x="17" y="11647"/>
                  </a:lnTo>
                  <a:lnTo>
                    <a:pt x="1839" y="11647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0;p35"/>
            <p:cNvSpPr/>
            <p:nvPr/>
          </p:nvSpPr>
          <p:spPr>
            <a:xfrm>
              <a:off x="6260725" y="2206075"/>
              <a:ext cx="45550" cy="223900"/>
            </a:xfrm>
            <a:custGeom>
              <a:avLst/>
              <a:gdLst/>
              <a:ahLst/>
              <a:cxnLst/>
              <a:rect l="l" t="t" r="r" b="b"/>
              <a:pathLst>
                <a:path w="1822" h="8956" extrusionOk="0">
                  <a:moveTo>
                    <a:pt x="1805" y="0"/>
                  </a:moveTo>
                  <a:lnTo>
                    <a:pt x="0" y="17"/>
                  </a:lnTo>
                  <a:lnTo>
                    <a:pt x="0" y="8956"/>
                  </a:lnTo>
                  <a:lnTo>
                    <a:pt x="1821" y="8956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1;p35"/>
            <p:cNvSpPr/>
            <p:nvPr/>
          </p:nvSpPr>
          <p:spPr>
            <a:xfrm>
              <a:off x="6520125" y="3087025"/>
              <a:ext cx="215150" cy="346300"/>
            </a:xfrm>
            <a:custGeom>
              <a:avLst/>
              <a:gdLst/>
              <a:ahLst/>
              <a:cxnLst/>
              <a:rect l="l" t="t" r="r" b="b"/>
              <a:pathLst>
                <a:path w="8606" h="13852" extrusionOk="0">
                  <a:moveTo>
                    <a:pt x="3409" y="0"/>
                  </a:moveTo>
                  <a:lnTo>
                    <a:pt x="0" y="1437"/>
                  </a:lnTo>
                  <a:lnTo>
                    <a:pt x="5197" y="13852"/>
                  </a:lnTo>
                  <a:lnTo>
                    <a:pt x="8605" y="12431"/>
                  </a:lnTo>
                  <a:lnTo>
                    <a:pt x="34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2;p35"/>
            <p:cNvSpPr/>
            <p:nvPr/>
          </p:nvSpPr>
          <p:spPr>
            <a:xfrm>
              <a:off x="6439925" y="3074075"/>
              <a:ext cx="92750" cy="359250"/>
            </a:xfrm>
            <a:custGeom>
              <a:avLst/>
              <a:gdLst/>
              <a:ahLst/>
              <a:cxnLst/>
              <a:rect l="l" t="t" r="r" b="b"/>
              <a:pathLst>
                <a:path w="3710" h="14370" extrusionOk="0">
                  <a:moveTo>
                    <a:pt x="3693" y="0"/>
                  </a:moveTo>
                  <a:lnTo>
                    <a:pt x="0" y="17"/>
                  </a:lnTo>
                  <a:lnTo>
                    <a:pt x="34" y="14370"/>
                  </a:lnTo>
                  <a:lnTo>
                    <a:pt x="3709" y="14370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3;p35"/>
            <p:cNvSpPr/>
            <p:nvPr/>
          </p:nvSpPr>
          <p:spPr>
            <a:xfrm>
              <a:off x="6249850" y="3141750"/>
              <a:ext cx="143725" cy="291150"/>
            </a:xfrm>
            <a:custGeom>
              <a:avLst/>
              <a:gdLst/>
              <a:ahLst/>
              <a:cxnLst/>
              <a:rect l="l" t="t" r="r" b="b"/>
              <a:pathLst>
                <a:path w="5749" h="11646" extrusionOk="0">
                  <a:moveTo>
                    <a:pt x="5732" y="0"/>
                  </a:moveTo>
                  <a:lnTo>
                    <a:pt x="1" y="17"/>
                  </a:lnTo>
                  <a:lnTo>
                    <a:pt x="17" y="11646"/>
                  </a:lnTo>
                  <a:lnTo>
                    <a:pt x="5749" y="11646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4;p35"/>
            <p:cNvSpPr/>
            <p:nvPr/>
          </p:nvSpPr>
          <p:spPr>
            <a:xfrm>
              <a:off x="6392725" y="3033975"/>
              <a:ext cx="32175" cy="398925"/>
            </a:xfrm>
            <a:custGeom>
              <a:avLst/>
              <a:gdLst/>
              <a:ahLst/>
              <a:cxnLst/>
              <a:rect l="l" t="t" r="r" b="b"/>
              <a:pathLst>
                <a:path w="1287" h="15957" extrusionOk="0">
                  <a:moveTo>
                    <a:pt x="0" y="0"/>
                  </a:moveTo>
                  <a:lnTo>
                    <a:pt x="34" y="15957"/>
                  </a:lnTo>
                  <a:lnTo>
                    <a:pt x="1287" y="15957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5;p35"/>
            <p:cNvSpPr/>
            <p:nvPr/>
          </p:nvSpPr>
          <p:spPr>
            <a:xfrm>
              <a:off x="6424450" y="3096200"/>
              <a:ext cx="15900" cy="336700"/>
            </a:xfrm>
            <a:custGeom>
              <a:avLst/>
              <a:gdLst/>
              <a:ahLst/>
              <a:cxnLst/>
              <a:rect l="l" t="t" r="r" b="b"/>
              <a:pathLst>
                <a:path w="636" h="13468" extrusionOk="0">
                  <a:moveTo>
                    <a:pt x="1" y="1"/>
                  </a:moveTo>
                  <a:lnTo>
                    <a:pt x="18" y="13468"/>
                  </a:lnTo>
                  <a:lnTo>
                    <a:pt x="636" y="1346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6;p35"/>
            <p:cNvSpPr/>
            <p:nvPr/>
          </p:nvSpPr>
          <p:spPr>
            <a:xfrm>
              <a:off x="5912350" y="3418275"/>
              <a:ext cx="336700" cy="16300"/>
            </a:xfrm>
            <a:custGeom>
              <a:avLst/>
              <a:gdLst/>
              <a:ahLst/>
              <a:cxnLst/>
              <a:rect l="l" t="t" r="r" b="b"/>
              <a:pathLst>
                <a:path w="13468" h="652" extrusionOk="0">
                  <a:moveTo>
                    <a:pt x="13467" y="0"/>
                  </a:moveTo>
                  <a:lnTo>
                    <a:pt x="0" y="17"/>
                  </a:lnTo>
                  <a:lnTo>
                    <a:pt x="0" y="652"/>
                  </a:lnTo>
                  <a:lnTo>
                    <a:pt x="13467" y="618"/>
                  </a:lnTo>
                  <a:lnTo>
                    <a:pt x="134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7;p35"/>
            <p:cNvSpPr/>
            <p:nvPr/>
          </p:nvSpPr>
          <p:spPr>
            <a:xfrm>
              <a:off x="5883100" y="3325125"/>
              <a:ext cx="367200" cy="93575"/>
            </a:xfrm>
            <a:custGeom>
              <a:avLst/>
              <a:gdLst/>
              <a:ahLst/>
              <a:cxnLst/>
              <a:rect l="l" t="t" r="r" b="b"/>
              <a:pathLst>
                <a:path w="14688" h="3743" extrusionOk="0">
                  <a:moveTo>
                    <a:pt x="14687" y="0"/>
                  </a:moveTo>
                  <a:lnTo>
                    <a:pt x="1" y="17"/>
                  </a:lnTo>
                  <a:lnTo>
                    <a:pt x="17" y="3743"/>
                  </a:lnTo>
                  <a:lnTo>
                    <a:pt x="14687" y="3726"/>
                  </a:lnTo>
                  <a:lnTo>
                    <a:pt x="1468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8;p35"/>
            <p:cNvSpPr/>
            <p:nvPr/>
          </p:nvSpPr>
          <p:spPr>
            <a:xfrm>
              <a:off x="5955375" y="3231125"/>
              <a:ext cx="294925" cy="94025"/>
            </a:xfrm>
            <a:custGeom>
              <a:avLst/>
              <a:gdLst/>
              <a:ahLst/>
              <a:cxnLst/>
              <a:rect l="l" t="t" r="r" b="b"/>
              <a:pathLst>
                <a:path w="11797" h="3761" extrusionOk="0">
                  <a:moveTo>
                    <a:pt x="11780" y="1"/>
                  </a:moveTo>
                  <a:lnTo>
                    <a:pt x="0" y="34"/>
                  </a:lnTo>
                  <a:lnTo>
                    <a:pt x="0" y="3760"/>
                  </a:lnTo>
                  <a:lnTo>
                    <a:pt x="11796" y="3727"/>
                  </a:lnTo>
                  <a:lnTo>
                    <a:pt x="117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9;p35"/>
            <p:cNvSpPr/>
            <p:nvPr/>
          </p:nvSpPr>
          <p:spPr>
            <a:xfrm>
              <a:off x="5836725" y="4382350"/>
              <a:ext cx="244825" cy="107575"/>
            </a:xfrm>
            <a:custGeom>
              <a:avLst/>
              <a:gdLst/>
              <a:ahLst/>
              <a:cxnLst/>
              <a:rect l="l" t="t" r="r" b="b"/>
              <a:pathLst>
                <a:path w="9793" h="4303" extrusionOk="0">
                  <a:moveTo>
                    <a:pt x="4496" y="0"/>
                  </a:moveTo>
                  <a:lnTo>
                    <a:pt x="4479" y="2824"/>
                  </a:lnTo>
                  <a:cubicBezTo>
                    <a:pt x="4479" y="2824"/>
                    <a:pt x="1" y="3827"/>
                    <a:pt x="1087" y="4161"/>
                  </a:cubicBezTo>
                  <a:cubicBezTo>
                    <a:pt x="1446" y="4266"/>
                    <a:pt x="2486" y="4302"/>
                    <a:pt x="3729" y="4302"/>
                  </a:cubicBezTo>
                  <a:cubicBezTo>
                    <a:pt x="5843" y="4302"/>
                    <a:pt x="8542" y="4197"/>
                    <a:pt x="9458" y="4144"/>
                  </a:cubicBezTo>
                  <a:lnTo>
                    <a:pt x="9792" y="4111"/>
                  </a:lnTo>
                  <a:lnTo>
                    <a:pt x="975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0;p35"/>
            <p:cNvSpPr/>
            <p:nvPr/>
          </p:nvSpPr>
          <p:spPr>
            <a:xfrm>
              <a:off x="6033900" y="4448225"/>
              <a:ext cx="47225" cy="37750"/>
            </a:xfrm>
            <a:custGeom>
              <a:avLst/>
              <a:gdLst/>
              <a:ahLst/>
              <a:cxnLst/>
              <a:rect l="l" t="t" r="r" b="b"/>
              <a:pathLst>
                <a:path w="1889" h="1510" extrusionOk="0">
                  <a:moveTo>
                    <a:pt x="1757" y="0"/>
                  </a:moveTo>
                  <a:cubicBezTo>
                    <a:pt x="1365" y="0"/>
                    <a:pt x="969" y="134"/>
                    <a:pt x="669" y="390"/>
                  </a:cubicBezTo>
                  <a:cubicBezTo>
                    <a:pt x="301" y="657"/>
                    <a:pt x="67" y="1058"/>
                    <a:pt x="0" y="1509"/>
                  </a:cubicBezTo>
                  <a:lnTo>
                    <a:pt x="1889" y="1476"/>
                  </a:lnTo>
                  <a:lnTo>
                    <a:pt x="1889" y="5"/>
                  </a:lnTo>
                  <a:cubicBezTo>
                    <a:pt x="1845" y="2"/>
                    <a:pt x="1801" y="0"/>
                    <a:pt x="175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1;p35"/>
            <p:cNvSpPr/>
            <p:nvPr/>
          </p:nvSpPr>
          <p:spPr>
            <a:xfrm>
              <a:off x="5855125" y="4467150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1571" y="0"/>
                  </a:moveTo>
                  <a:cubicBezTo>
                    <a:pt x="1571" y="0"/>
                    <a:pt x="0" y="451"/>
                    <a:pt x="201" y="702"/>
                  </a:cubicBezTo>
                  <a:cubicBezTo>
                    <a:pt x="293" y="836"/>
                    <a:pt x="1842" y="898"/>
                    <a:pt x="3701" y="898"/>
                  </a:cubicBezTo>
                  <a:cubicBezTo>
                    <a:pt x="5560" y="898"/>
                    <a:pt x="7728" y="836"/>
                    <a:pt x="9056" y="719"/>
                  </a:cubicBezTo>
                  <a:lnTo>
                    <a:pt x="9040" y="602"/>
                  </a:lnTo>
                  <a:lnTo>
                    <a:pt x="2039" y="669"/>
                  </a:lnTo>
                  <a:cubicBezTo>
                    <a:pt x="2039" y="669"/>
                    <a:pt x="1872" y="0"/>
                    <a:pt x="1571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2;p35"/>
            <p:cNvSpPr/>
            <p:nvPr/>
          </p:nvSpPr>
          <p:spPr>
            <a:xfrm>
              <a:off x="5858875" y="4480925"/>
              <a:ext cx="223500" cy="3375"/>
            </a:xfrm>
            <a:custGeom>
              <a:avLst/>
              <a:gdLst/>
              <a:ahLst/>
              <a:cxnLst/>
              <a:rect l="l" t="t" r="r" b="b"/>
              <a:pathLst>
                <a:path w="8940" h="135" extrusionOk="0">
                  <a:moveTo>
                    <a:pt x="55" y="27"/>
                  </a:moveTo>
                  <a:cubicBezTo>
                    <a:pt x="38" y="27"/>
                    <a:pt x="23" y="34"/>
                    <a:pt x="1" y="34"/>
                  </a:cubicBezTo>
                  <a:lnTo>
                    <a:pt x="84" y="34"/>
                  </a:lnTo>
                  <a:cubicBezTo>
                    <a:pt x="73" y="29"/>
                    <a:pt x="64" y="27"/>
                    <a:pt x="55" y="27"/>
                  </a:cubicBezTo>
                  <a:close/>
                  <a:moveTo>
                    <a:pt x="8839" y="1"/>
                  </a:moveTo>
                  <a:lnTo>
                    <a:pt x="8589" y="17"/>
                  </a:lnTo>
                  <a:lnTo>
                    <a:pt x="7620" y="34"/>
                  </a:lnTo>
                  <a:cubicBezTo>
                    <a:pt x="6818" y="51"/>
                    <a:pt x="5698" y="68"/>
                    <a:pt x="4462" y="68"/>
                  </a:cubicBezTo>
                  <a:cubicBezTo>
                    <a:pt x="4100" y="72"/>
                    <a:pt x="3749" y="74"/>
                    <a:pt x="3413" y="74"/>
                  </a:cubicBezTo>
                  <a:cubicBezTo>
                    <a:pt x="2604" y="74"/>
                    <a:pt x="1883" y="63"/>
                    <a:pt x="1304" y="51"/>
                  </a:cubicBezTo>
                  <a:cubicBezTo>
                    <a:pt x="936" y="34"/>
                    <a:pt x="602" y="34"/>
                    <a:pt x="351" y="34"/>
                  </a:cubicBezTo>
                  <a:lnTo>
                    <a:pt x="84" y="34"/>
                  </a:lnTo>
                  <a:lnTo>
                    <a:pt x="351" y="51"/>
                  </a:lnTo>
                  <a:lnTo>
                    <a:pt x="1304" y="101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5698" y="134"/>
                    <a:pt x="6818" y="118"/>
                    <a:pt x="7620" y="84"/>
                  </a:cubicBezTo>
                  <a:lnTo>
                    <a:pt x="8589" y="34"/>
                  </a:lnTo>
                  <a:cubicBezTo>
                    <a:pt x="8672" y="34"/>
                    <a:pt x="8773" y="34"/>
                    <a:pt x="8839" y="17"/>
                  </a:cubicBezTo>
                  <a:lnTo>
                    <a:pt x="8940" y="17"/>
                  </a:lnTo>
                  <a:cubicBezTo>
                    <a:pt x="8906" y="1"/>
                    <a:pt x="8873" y="1"/>
                    <a:pt x="8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3;p35"/>
            <p:cNvSpPr/>
            <p:nvPr/>
          </p:nvSpPr>
          <p:spPr>
            <a:xfrm>
              <a:off x="5893125" y="4465900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01"/>
                    <a:pt x="452" y="501"/>
                    <a:pt x="519" y="819"/>
                  </a:cubicBezTo>
                  <a:cubicBezTo>
                    <a:pt x="535" y="468"/>
                    <a:pt x="335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4;p35"/>
            <p:cNvSpPr/>
            <p:nvPr/>
          </p:nvSpPr>
          <p:spPr>
            <a:xfrm>
              <a:off x="5939925" y="4452525"/>
              <a:ext cx="7950" cy="11300"/>
            </a:xfrm>
            <a:custGeom>
              <a:avLst/>
              <a:gdLst/>
              <a:ahLst/>
              <a:cxnLst/>
              <a:rect l="l" t="t" r="r" b="b"/>
              <a:pathLst>
                <a:path w="318" h="45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17"/>
                    <a:pt x="50" y="117"/>
                    <a:pt x="134" y="251"/>
                  </a:cubicBezTo>
                  <a:cubicBezTo>
                    <a:pt x="201" y="368"/>
                    <a:pt x="284" y="452"/>
                    <a:pt x="301" y="452"/>
                  </a:cubicBezTo>
                  <a:cubicBezTo>
                    <a:pt x="317" y="435"/>
                    <a:pt x="251" y="335"/>
                    <a:pt x="184" y="218"/>
                  </a:cubicBezTo>
                  <a:cubicBezTo>
                    <a:pt x="100" y="84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5;p35"/>
            <p:cNvSpPr/>
            <p:nvPr/>
          </p:nvSpPr>
          <p:spPr>
            <a:xfrm>
              <a:off x="5949525" y="4450425"/>
              <a:ext cx="8800" cy="7625"/>
            </a:xfrm>
            <a:custGeom>
              <a:avLst/>
              <a:gdLst/>
              <a:ahLst/>
              <a:cxnLst/>
              <a:rect l="l" t="t" r="r" b="b"/>
              <a:pathLst>
                <a:path w="352" h="305" extrusionOk="0">
                  <a:moveTo>
                    <a:pt x="0" y="1"/>
                  </a:moveTo>
                  <a:cubicBezTo>
                    <a:pt x="0" y="18"/>
                    <a:pt x="67" y="101"/>
                    <a:pt x="151" y="185"/>
                  </a:cubicBezTo>
                  <a:cubicBezTo>
                    <a:pt x="223" y="257"/>
                    <a:pt x="296" y="305"/>
                    <a:pt x="325" y="305"/>
                  </a:cubicBezTo>
                  <a:cubicBezTo>
                    <a:pt x="329" y="305"/>
                    <a:pt x="332" y="304"/>
                    <a:pt x="334" y="302"/>
                  </a:cubicBezTo>
                  <a:cubicBezTo>
                    <a:pt x="351" y="285"/>
                    <a:pt x="284" y="218"/>
                    <a:pt x="201" y="135"/>
                  </a:cubicBezTo>
                  <a:cubicBezTo>
                    <a:pt x="101" y="5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6;p35"/>
            <p:cNvSpPr/>
            <p:nvPr/>
          </p:nvSpPr>
          <p:spPr>
            <a:xfrm>
              <a:off x="5950775" y="4444850"/>
              <a:ext cx="13800" cy="1700"/>
            </a:xfrm>
            <a:custGeom>
              <a:avLst/>
              <a:gdLst/>
              <a:ahLst/>
              <a:cxnLst/>
              <a:rect l="l" t="t" r="r" b="b"/>
              <a:pathLst>
                <a:path w="552" h="68" extrusionOk="0">
                  <a:moveTo>
                    <a:pt x="304" y="0"/>
                  </a:moveTo>
                  <a:cubicBezTo>
                    <a:pt x="203" y="0"/>
                    <a:pt x="102" y="13"/>
                    <a:pt x="0" y="40"/>
                  </a:cubicBezTo>
                  <a:cubicBezTo>
                    <a:pt x="59" y="60"/>
                    <a:pt x="112" y="68"/>
                    <a:pt x="166" y="68"/>
                  </a:cubicBezTo>
                  <a:cubicBezTo>
                    <a:pt x="204" y="68"/>
                    <a:pt x="243" y="64"/>
                    <a:pt x="284" y="57"/>
                  </a:cubicBezTo>
                  <a:cubicBezTo>
                    <a:pt x="307" y="61"/>
                    <a:pt x="330" y="63"/>
                    <a:pt x="355" y="63"/>
                  </a:cubicBezTo>
                  <a:cubicBezTo>
                    <a:pt x="421" y="63"/>
                    <a:pt x="491" y="48"/>
                    <a:pt x="552" y="23"/>
                  </a:cubicBezTo>
                  <a:cubicBezTo>
                    <a:pt x="469" y="8"/>
                    <a:pt x="387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7;p35"/>
            <p:cNvSpPr/>
            <p:nvPr/>
          </p:nvSpPr>
          <p:spPr>
            <a:xfrm>
              <a:off x="5951200" y="4436650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418" y="17"/>
                    <a:pt x="217" y="34"/>
                    <a:pt x="0" y="51"/>
                  </a:cubicBezTo>
                  <a:cubicBezTo>
                    <a:pt x="91" y="85"/>
                    <a:pt x="181" y="103"/>
                    <a:pt x="270" y="103"/>
                  </a:cubicBezTo>
                  <a:cubicBezTo>
                    <a:pt x="395" y="103"/>
                    <a:pt x="518" y="69"/>
                    <a:pt x="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8;p35"/>
            <p:cNvSpPr/>
            <p:nvPr/>
          </p:nvSpPr>
          <p:spPr>
            <a:xfrm>
              <a:off x="5917775" y="4440475"/>
              <a:ext cx="25075" cy="14175"/>
            </a:xfrm>
            <a:custGeom>
              <a:avLst/>
              <a:gdLst/>
              <a:ahLst/>
              <a:cxnLst/>
              <a:rect l="l" t="t" r="r" b="b"/>
              <a:pathLst>
                <a:path w="1003" h="567" extrusionOk="0">
                  <a:moveTo>
                    <a:pt x="336" y="60"/>
                  </a:moveTo>
                  <a:cubicBezTo>
                    <a:pt x="391" y="60"/>
                    <a:pt x="446" y="68"/>
                    <a:pt x="502" y="81"/>
                  </a:cubicBezTo>
                  <a:cubicBezTo>
                    <a:pt x="619" y="115"/>
                    <a:pt x="719" y="182"/>
                    <a:pt x="802" y="265"/>
                  </a:cubicBezTo>
                  <a:cubicBezTo>
                    <a:pt x="847" y="333"/>
                    <a:pt x="885" y="392"/>
                    <a:pt x="915" y="460"/>
                  </a:cubicBezTo>
                  <a:lnTo>
                    <a:pt x="915" y="460"/>
                  </a:lnTo>
                  <a:cubicBezTo>
                    <a:pt x="856" y="454"/>
                    <a:pt x="771" y="441"/>
                    <a:pt x="669" y="416"/>
                  </a:cubicBezTo>
                  <a:cubicBezTo>
                    <a:pt x="552" y="399"/>
                    <a:pt x="435" y="366"/>
                    <a:pt x="318" y="332"/>
                  </a:cubicBezTo>
                  <a:cubicBezTo>
                    <a:pt x="251" y="315"/>
                    <a:pt x="184" y="282"/>
                    <a:pt x="134" y="249"/>
                  </a:cubicBezTo>
                  <a:cubicBezTo>
                    <a:pt x="67" y="215"/>
                    <a:pt x="51" y="148"/>
                    <a:pt x="101" y="115"/>
                  </a:cubicBezTo>
                  <a:cubicBezTo>
                    <a:pt x="179" y="76"/>
                    <a:pt x="257" y="60"/>
                    <a:pt x="336" y="60"/>
                  </a:cubicBezTo>
                  <a:close/>
                  <a:moveTo>
                    <a:pt x="337" y="1"/>
                  </a:moveTo>
                  <a:cubicBezTo>
                    <a:pt x="246" y="1"/>
                    <a:pt x="154" y="21"/>
                    <a:pt x="67" y="65"/>
                  </a:cubicBezTo>
                  <a:cubicBezTo>
                    <a:pt x="17" y="98"/>
                    <a:pt x="0" y="148"/>
                    <a:pt x="17" y="198"/>
                  </a:cubicBezTo>
                  <a:cubicBezTo>
                    <a:pt x="34" y="249"/>
                    <a:pt x="51" y="282"/>
                    <a:pt x="101" y="299"/>
                  </a:cubicBezTo>
                  <a:cubicBezTo>
                    <a:pt x="168" y="332"/>
                    <a:pt x="234" y="366"/>
                    <a:pt x="301" y="382"/>
                  </a:cubicBezTo>
                  <a:cubicBezTo>
                    <a:pt x="418" y="432"/>
                    <a:pt x="535" y="449"/>
                    <a:pt x="669" y="466"/>
                  </a:cubicBezTo>
                  <a:cubicBezTo>
                    <a:pt x="719" y="474"/>
                    <a:pt x="773" y="478"/>
                    <a:pt x="830" y="478"/>
                  </a:cubicBezTo>
                  <a:cubicBezTo>
                    <a:pt x="860" y="478"/>
                    <a:pt x="890" y="477"/>
                    <a:pt x="921" y="475"/>
                  </a:cubicBezTo>
                  <a:lnTo>
                    <a:pt x="921" y="475"/>
                  </a:lnTo>
                  <a:cubicBezTo>
                    <a:pt x="933" y="503"/>
                    <a:pt x="944" y="533"/>
                    <a:pt x="953" y="566"/>
                  </a:cubicBezTo>
                  <a:cubicBezTo>
                    <a:pt x="953" y="535"/>
                    <a:pt x="953" y="504"/>
                    <a:pt x="940" y="473"/>
                  </a:cubicBezTo>
                  <a:lnTo>
                    <a:pt x="940" y="473"/>
                  </a:lnTo>
                  <a:cubicBezTo>
                    <a:pt x="961" y="471"/>
                    <a:pt x="982" y="469"/>
                    <a:pt x="1003" y="466"/>
                  </a:cubicBezTo>
                  <a:cubicBezTo>
                    <a:pt x="1003" y="466"/>
                    <a:pt x="979" y="466"/>
                    <a:pt x="935" y="462"/>
                  </a:cubicBezTo>
                  <a:lnTo>
                    <a:pt x="935" y="462"/>
                  </a:lnTo>
                  <a:cubicBezTo>
                    <a:pt x="918" y="380"/>
                    <a:pt x="885" y="314"/>
                    <a:pt x="836" y="249"/>
                  </a:cubicBezTo>
                  <a:cubicBezTo>
                    <a:pt x="712" y="90"/>
                    <a:pt x="526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9;p35"/>
            <p:cNvSpPr/>
            <p:nvPr/>
          </p:nvSpPr>
          <p:spPr>
            <a:xfrm>
              <a:off x="5939075" y="4436225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402" y="1"/>
                  </a:moveTo>
                  <a:cubicBezTo>
                    <a:pt x="285" y="1"/>
                    <a:pt x="168" y="68"/>
                    <a:pt x="118" y="168"/>
                  </a:cubicBezTo>
                  <a:cubicBezTo>
                    <a:pt x="67" y="251"/>
                    <a:pt x="34" y="335"/>
                    <a:pt x="17" y="419"/>
                  </a:cubicBezTo>
                  <a:cubicBezTo>
                    <a:pt x="1" y="502"/>
                    <a:pt x="17" y="586"/>
                    <a:pt x="67" y="652"/>
                  </a:cubicBezTo>
                  <a:cubicBezTo>
                    <a:pt x="51" y="586"/>
                    <a:pt x="51" y="502"/>
                    <a:pt x="67" y="435"/>
                  </a:cubicBezTo>
                  <a:cubicBezTo>
                    <a:pt x="84" y="352"/>
                    <a:pt x="118" y="268"/>
                    <a:pt x="168" y="201"/>
                  </a:cubicBezTo>
                  <a:cubicBezTo>
                    <a:pt x="213" y="140"/>
                    <a:pt x="287" y="66"/>
                    <a:pt x="363" y="66"/>
                  </a:cubicBezTo>
                  <a:cubicBezTo>
                    <a:pt x="370" y="66"/>
                    <a:pt x="378" y="66"/>
                    <a:pt x="385" y="68"/>
                  </a:cubicBezTo>
                  <a:cubicBezTo>
                    <a:pt x="468" y="84"/>
                    <a:pt x="435" y="201"/>
                    <a:pt x="385" y="285"/>
                  </a:cubicBezTo>
                  <a:cubicBezTo>
                    <a:pt x="351" y="352"/>
                    <a:pt x="301" y="419"/>
                    <a:pt x="251" y="485"/>
                  </a:cubicBezTo>
                  <a:cubicBezTo>
                    <a:pt x="151" y="586"/>
                    <a:pt x="84" y="636"/>
                    <a:pt x="84" y="652"/>
                  </a:cubicBezTo>
                  <a:cubicBezTo>
                    <a:pt x="168" y="619"/>
                    <a:pt x="235" y="569"/>
                    <a:pt x="285" y="519"/>
                  </a:cubicBezTo>
                  <a:cubicBezTo>
                    <a:pt x="351" y="452"/>
                    <a:pt x="402" y="385"/>
                    <a:pt x="435" y="302"/>
                  </a:cubicBezTo>
                  <a:cubicBezTo>
                    <a:pt x="468" y="268"/>
                    <a:pt x="485" y="218"/>
                    <a:pt x="502" y="151"/>
                  </a:cubicBezTo>
                  <a:cubicBezTo>
                    <a:pt x="519" y="84"/>
                    <a:pt x="468" y="18"/>
                    <a:pt x="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0;p35"/>
            <p:cNvSpPr/>
            <p:nvPr/>
          </p:nvSpPr>
          <p:spPr>
            <a:xfrm>
              <a:off x="6036400" y="4446775"/>
              <a:ext cx="46825" cy="38350"/>
            </a:xfrm>
            <a:custGeom>
              <a:avLst/>
              <a:gdLst/>
              <a:ahLst/>
              <a:cxnLst/>
              <a:rect l="l" t="t" r="r" b="b"/>
              <a:pathLst>
                <a:path w="1873" h="1534" extrusionOk="0">
                  <a:moveTo>
                    <a:pt x="1621" y="1"/>
                  </a:moveTo>
                  <a:cubicBezTo>
                    <a:pt x="1571" y="1"/>
                    <a:pt x="1521" y="5"/>
                    <a:pt x="1471" y="13"/>
                  </a:cubicBezTo>
                  <a:cubicBezTo>
                    <a:pt x="819" y="47"/>
                    <a:pt x="251" y="498"/>
                    <a:pt x="51" y="1133"/>
                  </a:cubicBezTo>
                  <a:cubicBezTo>
                    <a:pt x="34" y="1233"/>
                    <a:pt x="17" y="1333"/>
                    <a:pt x="1" y="1417"/>
                  </a:cubicBezTo>
                  <a:cubicBezTo>
                    <a:pt x="1" y="1450"/>
                    <a:pt x="1" y="1500"/>
                    <a:pt x="1" y="1534"/>
                  </a:cubicBezTo>
                  <a:cubicBezTo>
                    <a:pt x="17" y="1534"/>
                    <a:pt x="17" y="1383"/>
                    <a:pt x="101" y="1149"/>
                  </a:cubicBezTo>
                  <a:cubicBezTo>
                    <a:pt x="301" y="548"/>
                    <a:pt x="853" y="114"/>
                    <a:pt x="1488" y="47"/>
                  </a:cubicBezTo>
                  <a:cubicBezTo>
                    <a:pt x="1605" y="38"/>
                    <a:pt x="1701" y="38"/>
                    <a:pt x="1768" y="38"/>
                  </a:cubicBezTo>
                  <a:cubicBezTo>
                    <a:pt x="1834" y="38"/>
                    <a:pt x="1872" y="38"/>
                    <a:pt x="1872" y="30"/>
                  </a:cubicBezTo>
                  <a:cubicBezTo>
                    <a:pt x="1839" y="30"/>
                    <a:pt x="1805" y="13"/>
                    <a:pt x="1772" y="13"/>
                  </a:cubicBezTo>
                  <a:cubicBezTo>
                    <a:pt x="1722" y="5"/>
                    <a:pt x="1672" y="1"/>
                    <a:pt x="16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1;p35"/>
            <p:cNvSpPr/>
            <p:nvPr/>
          </p:nvSpPr>
          <p:spPr>
            <a:xfrm>
              <a:off x="6068575" y="4388625"/>
              <a:ext cx="2525" cy="54325"/>
            </a:xfrm>
            <a:custGeom>
              <a:avLst/>
              <a:gdLst/>
              <a:ahLst/>
              <a:cxnLst/>
              <a:rect l="l" t="t" r="r" b="b"/>
              <a:pathLst>
                <a:path w="101" h="2173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735"/>
                    <a:pt x="17" y="1454"/>
                    <a:pt x="67" y="2172"/>
                  </a:cubicBezTo>
                  <a:cubicBezTo>
                    <a:pt x="101" y="1454"/>
                    <a:pt x="84" y="719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2;p35"/>
            <p:cNvSpPr/>
            <p:nvPr/>
          </p:nvSpPr>
          <p:spPr>
            <a:xfrm>
              <a:off x="5981275" y="4468650"/>
              <a:ext cx="38450" cy="2125"/>
            </a:xfrm>
            <a:custGeom>
              <a:avLst/>
              <a:gdLst/>
              <a:ahLst/>
              <a:cxnLst/>
              <a:rect l="l" t="t" r="r" b="b"/>
              <a:pathLst>
                <a:path w="1538" h="85" extrusionOk="0">
                  <a:moveTo>
                    <a:pt x="1454" y="0"/>
                  </a:moveTo>
                  <a:cubicBezTo>
                    <a:pt x="1326" y="0"/>
                    <a:pt x="1064" y="12"/>
                    <a:pt x="769" y="24"/>
                  </a:cubicBezTo>
                  <a:cubicBezTo>
                    <a:pt x="479" y="24"/>
                    <a:pt x="234" y="16"/>
                    <a:pt x="103" y="16"/>
                  </a:cubicBezTo>
                  <a:cubicBezTo>
                    <a:pt x="37" y="16"/>
                    <a:pt x="0" y="18"/>
                    <a:pt x="0" y="24"/>
                  </a:cubicBezTo>
                  <a:cubicBezTo>
                    <a:pt x="239" y="64"/>
                    <a:pt x="486" y="85"/>
                    <a:pt x="733" y="85"/>
                  </a:cubicBezTo>
                  <a:cubicBezTo>
                    <a:pt x="1004" y="85"/>
                    <a:pt x="1275" y="60"/>
                    <a:pt x="1537" y="7"/>
                  </a:cubicBezTo>
                  <a:cubicBezTo>
                    <a:pt x="1537" y="2"/>
                    <a:pt x="1507" y="0"/>
                    <a:pt x="1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3;p35"/>
            <p:cNvSpPr/>
            <p:nvPr/>
          </p:nvSpPr>
          <p:spPr>
            <a:xfrm>
              <a:off x="6041425" y="4468725"/>
              <a:ext cx="4200" cy="7625"/>
            </a:xfrm>
            <a:custGeom>
              <a:avLst/>
              <a:gdLst/>
              <a:ahLst/>
              <a:cxnLst/>
              <a:rect l="l" t="t" r="r" b="b"/>
              <a:pathLst>
                <a:path w="168" h="305" extrusionOk="0">
                  <a:moveTo>
                    <a:pt x="158" y="1"/>
                  </a:moveTo>
                  <a:cubicBezTo>
                    <a:pt x="134" y="1"/>
                    <a:pt x="77" y="48"/>
                    <a:pt x="34" y="121"/>
                  </a:cubicBezTo>
                  <a:cubicBezTo>
                    <a:pt x="0" y="221"/>
                    <a:pt x="17" y="305"/>
                    <a:pt x="34" y="305"/>
                  </a:cubicBezTo>
                  <a:cubicBezTo>
                    <a:pt x="50" y="305"/>
                    <a:pt x="67" y="238"/>
                    <a:pt x="100" y="154"/>
                  </a:cubicBezTo>
                  <a:cubicBezTo>
                    <a:pt x="134" y="71"/>
                    <a:pt x="167" y="21"/>
                    <a:pt x="167" y="4"/>
                  </a:cubicBezTo>
                  <a:cubicBezTo>
                    <a:pt x="165" y="2"/>
                    <a:pt x="162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4;p35"/>
            <p:cNvSpPr/>
            <p:nvPr/>
          </p:nvSpPr>
          <p:spPr>
            <a:xfrm>
              <a:off x="6049775" y="445660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206" y="0"/>
                  </a:moveTo>
                  <a:cubicBezTo>
                    <a:pt x="183" y="0"/>
                    <a:pt x="142" y="30"/>
                    <a:pt x="101" y="71"/>
                  </a:cubicBezTo>
                  <a:cubicBezTo>
                    <a:pt x="34" y="138"/>
                    <a:pt x="0" y="188"/>
                    <a:pt x="17" y="205"/>
                  </a:cubicBezTo>
                  <a:cubicBezTo>
                    <a:pt x="34" y="205"/>
                    <a:pt x="84" y="172"/>
                    <a:pt x="134" y="122"/>
                  </a:cubicBezTo>
                  <a:cubicBezTo>
                    <a:pt x="201" y="71"/>
                    <a:pt x="234" y="5"/>
                    <a:pt x="218" y="5"/>
                  </a:cubicBezTo>
                  <a:cubicBezTo>
                    <a:pt x="215" y="2"/>
                    <a:pt x="211" y="0"/>
                    <a:pt x="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5;p35"/>
            <p:cNvSpPr/>
            <p:nvPr/>
          </p:nvSpPr>
          <p:spPr>
            <a:xfrm>
              <a:off x="6061475" y="4450475"/>
              <a:ext cx="7825" cy="3325"/>
            </a:xfrm>
            <a:custGeom>
              <a:avLst/>
              <a:gdLst/>
              <a:ahLst/>
              <a:cxnLst/>
              <a:rect l="l" t="t" r="r" b="b"/>
              <a:pathLst>
                <a:path w="313" h="133" extrusionOk="0">
                  <a:moveTo>
                    <a:pt x="225" y="1"/>
                  </a:moveTo>
                  <a:cubicBezTo>
                    <a:pt x="199" y="1"/>
                    <a:pt x="167" y="5"/>
                    <a:pt x="134" y="16"/>
                  </a:cubicBezTo>
                  <a:cubicBezTo>
                    <a:pt x="34" y="32"/>
                    <a:pt x="0" y="116"/>
                    <a:pt x="0" y="133"/>
                  </a:cubicBezTo>
                  <a:cubicBezTo>
                    <a:pt x="17" y="133"/>
                    <a:pt x="84" y="99"/>
                    <a:pt x="151" y="66"/>
                  </a:cubicBezTo>
                  <a:cubicBezTo>
                    <a:pt x="234" y="32"/>
                    <a:pt x="301" y="49"/>
                    <a:pt x="301" y="16"/>
                  </a:cubicBezTo>
                  <a:cubicBezTo>
                    <a:pt x="312" y="16"/>
                    <a:pt x="279" y="1"/>
                    <a:pt x="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6;p35"/>
            <p:cNvSpPr/>
            <p:nvPr/>
          </p:nvSpPr>
          <p:spPr>
            <a:xfrm>
              <a:off x="6074825" y="4448025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139" y="1"/>
                  </a:moveTo>
                  <a:cubicBezTo>
                    <a:pt x="122" y="1"/>
                    <a:pt x="101" y="5"/>
                    <a:pt x="84" y="13"/>
                  </a:cubicBezTo>
                  <a:cubicBezTo>
                    <a:pt x="34" y="30"/>
                    <a:pt x="1" y="64"/>
                    <a:pt x="1" y="80"/>
                  </a:cubicBezTo>
                  <a:cubicBezTo>
                    <a:pt x="9" y="89"/>
                    <a:pt x="22" y="93"/>
                    <a:pt x="38" y="93"/>
                  </a:cubicBezTo>
                  <a:cubicBezTo>
                    <a:pt x="55" y="93"/>
                    <a:pt x="76" y="89"/>
                    <a:pt x="101" y="80"/>
                  </a:cubicBezTo>
                  <a:cubicBezTo>
                    <a:pt x="135" y="64"/>
                    <a:pt x="168" y="30"/>
                    <a:pt x="168" y="13"/>
                  </a:cubicBezTo>
                  <a:cubicBezTo>
                    <a:pt x="168" y="5"/>
                    <a:pt x="155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97;p35"/>
            <p:cNvSpPr/>
            <p:nvPr/>
          </p:nvSpPr>
          <p:spPr>
            <a:xfrm>
              <a:off x="5485025" y="2132125"/>
              <a:ext cx="1176300" cy="313725"/>
            </a:xfrm>
            <a:custGeom>
              <a:avLst/>
              <a:gdLst/>
              <a:ahLst/>
              <a:cxnLst/>
              <a:rect l="l" t="t" r="r" b="b"/>
              <a:pathLst>
                <a:path w="47052" h="12549" extrusionOk="0">
                  <a:moveTo>
                    <a:pt x="685" y="1"/>
                  </a:moveTo>
                  <a:lnTo>
                    <a:pt x="0" y="10828"/>
                  </a:lnTo>
                  <a:lnTo>
                    <a:pt x="47052" y="12549"/>
                  </a:lnTo>
                  <a:lnTo>
                    <a:pt x="47052" y="185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8;p35"/>
            <p:cNvSpPr/>
            <p:nvPr/>
          </p:nvSpPr>
          <p:spPr>
            <a:xfrm>
              <a:off x="5213500" y="2230225"/>
              <a:ext cx="81900" cy="54975"/>
            </a:xfrm>
            <a:custGeom>
              <a:avLst/>
              <a:gdLst/>
              <a:ahLst/>
              <a:cxnLst/>
              <a:rect l="l" t="t" r="r" b="b"/>
              <a:pathLst>
                <a:path w="3276" h="2199" extrusionOk="0">
                  <a:moveTo>
                    <a:pt x="2519" y="1"/>
                  </a:moveTo>
                  <a:cubicBezTo>
                    <a:pt x="1688" y="1"/>
                    <a:pt x="416" y="129"/>
                    <a:pt x="1" y="872"/>
                  </a:cubicBezTo>
                  <a:cubicBezTo>
                    <a:pt x="1" y="872"/>
                    <a:pt x="494" y="2199"/>
                    <a:pt x="2860" y="2199"/>
                  </a:cubicBezTo>
                  <a:cubicBezTo>
                    <a:pt x="2957" y="2199"/>
                    <a:pt x="3056" y="2197"/>
                    <a:pt x="3159" y="2192"/>
                  </a:cubicBezTo>
                  <a:lnTo>
                    <a:pt x="3276" y="37"/>
                  </a:lnTo>
                  <a:cubicBezTo>
                    <a:pt x="3276" y="37"/>
                    <a:pt x="2959" y="1"/>
                    <a:pt x="2519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9;p35"/>
            <p:cNvSpPr/>
            <p:nvPr/>
          </p:nvSpPr>
          <p:spPr>
            <a:xfrm>
              <a:off x="5282850" y="2132125"/>
              <a:ext cx="219325" cy="270700"/>
            </a:xfrm>
            <a:custGeom>
              <a:avLst/>
              <a:gdLst/>
              <a:ahLst/>
              <a:cxnLst/>
              <a:rect l="l" t="t" r="r" b="b"/>
              <a:pathLst>
                <a:path w="8773" h="10828" extrusionOk="0">
                  <a:moveTo>
                    <a:pt x="8772" y="1"/>
                  </a:moveTo>
                  <a:lnTo>
                    <a:pt x="6684" y="1956"/>
                  </a:lnTo>
                  <a:cubicBezTo>
                    <a:pt x="6266" y="2340"/>
                    <a:pt x="5798" y="2657"/>
                    <a:pt x="5280" y="2875"/>
                  </a:cubicBezTo>
                  <a:cubicBezTo>
                    <a:pt x="4645" y="3159"/>
                    <a:pt x="3793" y="3509"/>
                    <a:pt x="3292" y="3543"/>
                  </a:cubicBezTo>
                  <a:cubicBezTo>
                    <a:pt x="2971" y="3559"/>
                    <a:pt x="2648" y="3566"/>
                    <a:pt x="2324" y="3566"/>
                  </a:cubicBezTo>
                  <a:cubicBezTo>
                    <a:pt x="1638" y="3566"/>
                    <a:pt x="949" y="3533"/>
                    <a:pt x="268" y="3476"/>
                  </a:cubicBezTo>
                  <a:lnTo>
                    <a:pt x="0" y="6433"/>
                  </a:lnTo>
                  <a:lnTo>
                    <a:pt x="3175" y="6734"/>
                  </a:lnTo>
                  <a:cubicBezTo>
                    <a:pt x="3175" y="6734"/>
                    <a:pt x="4478" y="6851"/>
                    <a:pt x="5982" y="8472"/>
                  </a:cubicBezTo>
                  <a:cubicBezTo>
                    <a:pt x="7486" y="10093"/>
                    <a:pt x="8087" y="10828"/>
                    <a:pt x="8087" y="10828"/>
                  </a:cubicBezTo>
                  <a:lnTo>
                    <a:pt x="87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00;p35"/>
            <p:cNvSpPr/>
            <p:nvPr/>
          </p:nvSpPr>
          <p:spPr>
            <a:xfrm>
              <a:off x="6661300" y="2178500"/>
              <a:ext cx="69800" cy="267350"/>
            </a:xfrm>
            <a:custGeom>
              <a:avLst/>
              <a:gdLst/>
              <a:ahLst/>
              <a:cxnLst/>
              <a:rect l="l" t="t" r="r" b="b"/>
              <a:pathLst>
                <a:path w="2792" h="10694" extrusionOk="0">
                  <a:moveTo>
                    <a:pt x="1" y="0"/>
                  </a:moveTo>
                  <a:lnTo>
                    <a:pt x="1" y="10694"/>
                  </a:lnTo>
                  <a:cubicBezTo>
                    <a:pt x="1" y="10694"/>
                    <a:pt x="1755" y="9307"/>
                    <a:pt x="2240" y="5748"/>
                  </a:cubicBezTo>
                  <a:cubicBezTo>
                    <a:pt x="2791" y="160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1;p35"/>
            <p:cNvSpPr/>
            <p:nvPr/>
          </p:nvSpPr>
          <p:spPr>
            <a:xfrm>
              <a:off x="5492550" y="2230700"/>
              <a:ext cx="1168775" cy="114900"/>
            </a:xfrm>
            <a:custGeom>
              <a:avLst/>
              <a:gdLst/>
              <a:ahLst/>
              <a:cxnLst/>
              <a:rect l="l" t="t" r="r" b="b"/>
              <a:pathLst>
                <a:path w="46751" h="4596" extrusionOk="0">
                  <a:moveTo>
                    <a:pt x="167" y="1"/>
                  </a:moveTo>
                  <a:lnTo>
                    <a:pt x="0" y="2741"/>
                  </a:lnTo>
                  <a:lnTo>
                    <a:pt x="46751" y="4596"/>
                  </a:lnTo>
                  <a:lnTo>
                    <a:pt x="46751" y="170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2;p35"/>
            <p:cNvSpPr/>
            <p:nvPr/>
          </p:nvSpPr>
          <p:spPr>
            <a:xfrm>
              <a:off x="6088200" y="2176000"/>
              <a:ext cx="208875" cy="251050"/>
            </a:xfrm>
            <a:custGeom>
              <a:avLst/>
              <a:gdLst/>
              <a:ahLst/>
              <a:cxnLst/>
              <a:rect l="l" t="t" r="r" b="b"/>
              <a:pathLst>
                <a:path w="8355" h="10042" extrusionOk="0">
                  <a:moveTo>
                    <a:pt x="3108" y="0"/>
                  </a:moveTo>
                  <a:lnTo>
                    <a:pt x="251" y="618"/>
                  </a:lnTo>
                  <a:lnTo>
                    <a:pt x="1" y="9925"/>
                  </a:lnTo>
                  <a:lnTo>
                    <a:pt x="2290" y="10042"/>
                  </a:lnTo>
                  <a:cubicBezTo>
                    <a:pt x="2290" y="9607"/>
                    <a:pt x="2273" y="9073"/>
                    <a:pt x="2273" y="8622"/>
                  </a:cubicBezTo>
                  <a:lnTo>
                    <a:pt x="2273" y="8622"/>
                  </a:lnTo>
                  <a:cubicBezTo>
                    <a:pt x="2301" y="8625"/>
                    <a:pt x="2329" y="8627"/>
                    <a:pt x="2357" y="8627"/>
                  </a:cubicBezTo>
                  <a:cubicBezTo>
                    <a:pt x="2721" y="8627"/>
                    <a:pt x="3023" y="8332"/>
                    <a:pt x="3225" y="8037"/>
                  </a:cubicBezTo>
                  <a:cubicBezTo>
                    <a:pt x="3443" y="7703"/>
                    <a:pt x="3593" y="7318"/>
                    <a:pt x="3877" y="7051"/>
                  </a:cubicBezTo>
                  <a:cubicBezTo>
                    <a:pt x="4050" y="6889"/>
                    <a:pt x="4302" y="6776"/>
                    <a:pt x="4538" y="6776"/>
                  </a:cubicBezTo>
                  <a:cubicBezTo>
                    <a:pt x="4690" y="6776"/>
                    <a:pt x="4835" y="6823"/>
                    <a:pt x="4946" y="6934"/>
                  </a:cubicBezTo>
                  <a:cubicBezTo>
                    <a:pt x="5080" y="7051"/>
                    <a:pt x="5164" y="7268"/>
                    <a:pt x="5347" y="7285"/>
                  </a:cubicBezTo>
                  <a:cubicBezTo>
                    <a:pt x="5368" y="7289"/>
                    <a:pt x="5387" y="7291"/>
                    <a:pt x="5406" y="7291"/>
                  </a:cubicBezTo>
                  <a:cubicBezTo>
                    <a:pt x="5688" y="7291"/>
                    <a:pt x="5736" y="6830"/>
                    <a:pt x="5798" y="6516"/>
                  </a:cubicBezTo>
                  <a:cubicBezTo>
                    <a:pt x="5966" y="5781"/>
                    <a:pt x="6834" y="5497"/>
                    <a:pt x="7386" y="4979"/>
                  </a:cubicBezTo>
                  <a:cubicBezTo>
                    <a:pt x="8355" y="4060"/>
                    <a:pt x="8154" y="2456"/>
                    <a:pt x="6985" y="1805"/>
                  </a:cubicBezTo>
                  <a:cubicBezTo>
                    <a:pt x="6367" y="1454"/>
                    <a:pt x="5581" y="1454"/>
                    <a:pt x="4963" y="1103"/>
                  </a:cubicBezTo>
                  <a:cubicBezTo>
                    <a:pt x="4328" y="752"/>
                    <a:pt x="3844" y="50"/>
                    <a:pt x="3108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3;p35"/>
            <p:cNvSpPr/>
            <p:nvPr/>
          </p:nvSpPr>
          <p:spPr>
            <a:xfrm>
              <a:off x="6219775" y="4386525"/>
              <a:ext cx="244400" cy="107750"/>
            </a:xfrm>
            <a:custGeom>
              <a:avLst/>
              <a:gdLst/>
              <a:ahLst/>
              <a:cxnLst/>
              <a:rect l="l" t="t" r="r" b="b"/>
              <a:pathLst>
                <a:path w="9776" h="4310" extrusionOk="0">
                  <a:moveTo>
                    <a:pt x="17" y="1"/>
                  </a:moveTo>
                  <a:lnTo>
                    <a:pt x="1" y="4128"/>
                  </a:lnTo>
                  <a:lnTo>
                    <a:pt x="318" y="4144"/>
                  </a:lnTo>
                  <a:cubicBezTo>
                    <a:pt x="1237" y="4197"/>
                    <a:pt x="3951" y="4310"/>
                    <a:pt x="6068" y="4310"/>
                  </a:cubicBezTo>
                  <a:cubicBezTo>
                    <a:pt x="7302" y="4310"/>
                    <a:pt x="8333" y="4272"/>
                    <a:pt x="8689" y="4161"/>
                  </a:cubicBezTo>
                  <a:cubicBezTo>
                    <a:pt x="9775" y="3827"/>
                    <a:pt x="5297" y="2824"/>
                    <a:pt x="5297" y="2824"/>
                  </a:cubicBezTo>
                  <a:lnTo>
                    <a:pt x="5281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4;p35"/>
            <p:cNvSpPr/>
            <p:nvPr/>
          </p:nvSpPr>
          <p:spPr>
            <a:xfrm>
              <a:off x="6219775" y="4452400"/>
              <a:ext cx="47650" cy="37750"/>
            </a:xfrm>
            <a:custGeom>
              <a:avLst/>
              <a:gdLst/>
              <a:ahLst/>
              <a:cxnLst/>
              <a:rect l="l" t="t" r="r" b="b"/>
              <a:pathLst>
                <a:path w="1906" h="1510" extrusionOk="0">
                  <a:moveTo>
                    <a:pt x="132" y="0"/>
                  </a:moveTo>
                  <a:cubicBezTo>
                    <a:pt x="88" y="0"/>
                    <a:pt x="44" y="2"/>
                    <a:pt x="1" y="5"/>
                  </a:cubicBezTo>
                  <a:lnTo>
                    <a:pt x="1" y="1476"/>
                  </a:lnTo>
                  <a:lnTo>
                    <a:pt x="1906" y="1509"/>
                  </a:lnTo>
                  <a:cubicBezTo>
                    <a:pt x="1822" y="1058"/>
                    <a:pt x="1588" y="657"/>
                    <a:pt x="1237" y="390"/>
                  </a:cubicBezTo>
                  <a:cubicBezTo>
                    <a:pt x="922" y="134"/>
                    <a:pt x="525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5;p35"/>
            <p:cNvSpPr/>
            <p:nvPr/>
          </p:nvSpPr>
          <p:spPr>
            <a:xfrm>
              <a:off x="6219375" y="4471325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7502" y="0"/>
                  </a:moveTo>
                  <a:cubicBezTo>
                    <a:pt x="7185" y="17"/>
                    <a:pt x="7034" y="669"/>
                    <a:pt x="7034" y="669"/>
                  </a:cubicBezTo>
                  <a:lnTo>
                    <a:pt x="17" y="602"/>
                  </a:lnTo>
                  <a:lnTo>
                    <a:pt x="0" y="719"/>
                  </a:lnTo>
                  <a:cubicBezTo>
                    <a:pt x="1328" y="836"/>
                    <a:pt x="3496" y="898"/>
                    <a:pt x="5357" y="898"/>
                  </a:cubicBezTo>
                  <a:cubicBezTo>
                    <a:pt x="7218" y="898"/>
                    <a:pt x="8772" y="836"/>
                    <a:pt x="8872" y="702"/>
                  </a:cubicBezTo>
                  <a:cubicBezTo>
                    <a:pt x="9056" y="452"/>
                    <a:pt x="7502" y="0"/>
                    <a:pt x="750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06;p35"/>
            <p:cNvSpPr/>
            <p:nvPr/>
          </p:nvSpPr>
          <p:spPr>
            <a:xfrm>
              <a:off x="6218950" y="4485100"/>
              <a:ext cx="221000" cy="3475"/>
            </a:xfrm>
            <a:custGeom>
              <a:avLst/>
              <a:gdLst/>
              <a:ahLst/>
              <a:cxnLst/>
              <a:rect l="l" t="t" r="r" b="b"/>
              <a:pathLst>
                <a:path w="8840" h="139" extrusionOk="0">
                  <a:moveTo>
                    <a:pt x="84" y="1"/>
                  </a:moveTo>
                  <a:cubicBezTo>
                    <a:pt x="50" y="1"/>
                    <a:pt x="17" y="1"/>
                    <a:pt x="0" y="17"/>
                  </a:cubicBezTo>
                  <a:lnTo>
                    <a:pt x="84" y="17"/>
                  </a:lnTo>
                  <a:cubicBezTo>
                    <a:pt x="167" y="34"/>
                    <a:pt x="251" y="34"/>
                    <a:pt x="335" y="34"/>
                  </a:cubicBezTo>
                  <a:lnTo>
                    <a:pt x="1304" y="84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4698" y="138"/>
                    <a:pt x="4930" y="139"/>
                    <a:pt x="5156" y="139"/>
                  </a:cubicBezTo>
                  <a:cubicBezTo>
                    <a:pt x="6114" y="139"/>
                    <a:pt x="6971" y="115"/>
                    <a:pt x="7619" y="101"/>
                  </a:cubicBezTo>
                  <a:cubicBezTo>
                    <a:pt x="8004" y="84"/>
                    <a:pt x="8321" y="68"/>
                    <a:pt x="8572" y="51"/>
                  </a:cubicBezTo>
                  <a:lnTo>
                    <a:pt x="8839" y="34"/>
                  </a:lnTo>
                  <a:lnTo>
                    <a:pt x="8572" y="34"/>
                  </a:lnTo>
                  <a:lnTo>
                    <a:pt x="7619" y="51"/>
                  </a:lnTo>
                  <a:cubicBezTo>
                    <a:pt x="6817" y="68"/>
                    <a:pt x="5698" y="84"/>
                    <a:pt x="4462" y="84"/>
                  </a:cubicBezTo>
                  <a:cubicBezTo>
                    <a:pt x="3225" y="68"/>
                    <a:pt x="2106" y="51"/>
                    <a:pt x="1304" y="34"/>
                  </a:cubicBezTo>
                  <a:cubicBezTo>
                    <a:pt x="919" y="34"/>
                    <a:pt x="602" y="17"/>
                    <a:pt x="351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07;p35"/>
            <p:cNvSpPr/>
            <p:nvPr/>
          </p:nvSpPr>
          <p:spPr>
            <a:xfrm>
              <a:off x="6394375" y="4470075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01" y="151"/>
                    <a:pt x="1" y="468"/>
                    <a:pt x="34" y="819"/>
                  </a:cubicBezTo>
                  <a:cubicBezTo>
                    <a:pt x="68" y="669"/>
                    <a:pt x="135" y="518"/>
                    <a:pt x="201" y="368"/>
                  </a:cubicBezTo>
                  <a:cubicBezTo>
                    <a:pt x="302" y="234"/>
                    <a:pt x="402" y="117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8;p35"/>
            <p:cNvSpPr/>
            <p:nvPr/>
          </p:nvSpPr>
          <p:spPr>
            <a:xfrm>
              <a:off x="6353450" y="445707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79" y="0"/>
                  </a:moveTo>
                  <a:cubicBezTo>
                    <a:pt x="256" y="0"/>
                    <a:pt x="194" y="80"/>
                    <a:pt x="117" y="203"/>
                  </a:cubicBezTo>
                  <a:cubicBezTo>
                    <a:pt x="51" y="320"/>
                    <a:pt x="1" y="420"/>
                    <a:pt x="17" y="437"/>
                  </a:cubicBezTo>
                  <a:cubicBezTo>
                    <a:pt x="17" y="437"/>
                    <a:pt x="101" y="353"/>
                    <a:pt x="184" y="236"/>
                  </a:cubicBezTo>
                  <a:cubicBezTo>
                    <a:pt x="251" y="103"/>
                    <a:pt x="301" y="2"/>
                    <a:pt x="285" y="2"/>
                  </a:cubicBezTo>
                  <a:cubicBezTo>
                    <a:pt x="283" y="1"/>
                    <a:pt x="281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9;p35"/>
            <p:cNvSpPr/>
            <p:nvPr/>
          </p:nvSpPr>
          <p:spPr>
            <a:xfrm>
              <a:off x="6342600" y="4454950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341" y="1"/>
                  </a:moveTo>
                  <a:cubicBezTo>
                    <a:pt x="313" y="1"/>
                    <a:pt x="240" y="48"/>
                    <a:pt x="167" y="121"/>
                  </a:cubicBezTo>
                  <a:cubicBezTo>
                    <a:pt x="67" y="204"/>
                    <a:pt x="0" y="271"/>
                    <a:pt x="17" y="288"/>
                  </a:cubicBezTo>
                  <a:cubicBezTo>
                    <a:pt x="19" y="290"/>
                    <a:pt x="22" y="291"/>
                    <a:pt x="26" y="291"/>
                  </a:cubicBezTo>
                  <a:cubicBezTo>
                    <a:pt x="55" y="291"/>
                    <a:pt x="128" y="244"/>
                    <a:pt x="201" y="171"/>
                  </a:cubicBezTo>
                  <a:cubicBezTo>
                    <a:pt x="301" y="87"/>
                    <a:pt x="351" y="4"/>
                    <a:pt x="351" y="4"/>
                  </a:cubicBezTo>
                  <a:cubicBezTo>
                    <a:pt x="349" y="2"/>
                    <a:pt x="346" y="1"/>
                    <a:pt x="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0;p35"/>
            <p:cNvSpPr/>
            <p:nvPr/>
          </p:nvSpPr>
          <p:spPr>
            <a:xfrm>
              <a:off x="6336325" y="4449025"/>
              <a:ext cx="13800" cy="1850"/>
            </a:xfrm>
            <a:custGeom>
              <a:avLst/>
              <a:gdLst/>
              <a:ahLst/>
              <a:cxnLst/>
              <a:rect l="l" t="t" r="r" b="b"/>
              <a:pathLst>
                <a:path w="552" h="74" extrusionOk="0">
                  <a:moveTo>
                    <a:pt x="248" y="0"/>
                  </a:moveTo>
                  <a:cubicBezTo>
                    <a:pt x="166" y="0"/>
                    <a:pt x="83" y="9"/>
                    <a:pt x="0" y="24"/>
                  </a:cubicBezTo>
                  <a:cubicBezTo>
                    <a:pt x="84" y="57"/>
                    <a:pt x="184" y="74"/>
                    <a:pt x="268" y="74"/>
                  </a:cubicBezTo>
                  <a:cubicBezTo>
                    <a:pt x="368" y="74"/>
                    <a:pt x="468" y="74"/>
                    <a:pt x="552" y="40"/>
                  </a:cubicBezTo>
                  <a:cubicBezTo>
                    <a:pt x="451" y="13"/>
                    <a:pt x="349" y="0"/>
                    <a:pt x="2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1;p35"/>
            <p:cNvSpPr/>
            <p:nvPr/>
          </p:nvSpPr>
          <p:spPr>
            <a:xfrm>
              <a:off x="6333825" y="4440825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0" y="1"/>
                  </a:moveTo>
                  <a:cubicBezTo>
                    <a:pt x="117" y="69"/>
                    <a:pt x="240" y="103"/>
                    <a:pt x="365" y="103"/>
                  </a:cubicBezTo>
                  <a:cubicBezTo>
                    <a:pt x="454" y="103"/>
                    <a:pt x="545" y="86"/>
                    <a:pt x="635" y="51"/>
                  </a:cubicBezTo>
                  <a:cubicBezTo>
                    <a:pt x="418" y="51"/>
                    <a:pt x="21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2;p35"/>
            <p:cNvSpPr/>
            <p:nvPr/>
          </p:nvSpPr>
          <p:spPr>
            <a:xfrm>
              <a:off x="6358050" y="4444675"/>
              <a:ext cx="25075" cy="14150"/>
            </a:xfrm>
            <a:custGeom>
              <a:avLst/>
              <a:gdLst/>
              <a:ahLst/>
              <a:cxnLst/>
              <a:rect l="l" t="t" r="r" b="b"/>
              <a:pathLst>
                <a:path w="1003" h="566" extrusionOk="0">
                  <a:moveTo>
                    <a:pt x="668" y="59"/>
                  </a:moveTo>
                  <a:cubicBezTo>
                    <a:pt x="746" y="59"/>
                    <a:pt x="824" y="75"/>
                    <a:pt x="903" y="114"/>
                  </a:cubicBezTo>
                  <a:cubicBezTo>
                    <a:pt x="953" y="147"/>
                    <a:pt x="936" y="214"/>
                    <a:pt x="869" y="248"/>
                  </a:cubicBezTo>
                  <a:cubicBezTo>
                    <a:pt x="819" y="281"/>
                    <a:pt x="752" y="314"/>
                    <a:pt x="685" y="331"/>
                  </a:cubicBezTo>
                  <a:cubicBezTo>
                    <a:pt x="568" y="365"/>
                    <a:pt x="451" y="398"/>
                    <a:pt x="334" y="415"/>
                  </a:cubicBezTo>
                  <a:cubicBezTo>
                    <a:pt x="235" y="440"/>
                    <a:pt x="152" y="452"/>
                    <a:pt x="93" y="458"/>
                  </a:cubicBezTo>
                  <a:lnTo>
                    <a:pt x="93" y="458"/>
                  </a:lnTo>
                  <a:cubicBezTo>
                    <a:pt x="124" y="395"/>
                    <a:pt x="164" y="335"/>
                    <a:pt x="218" y="281"/>
                  </a:cubicBezTo>
                  <a:cubicBezTo>
                    <a:pt x="284" y="181"/>
                    <a:pt x="385" y="114"/>
                    <a:pt x="502" y="81"/>
                  </a:cubicBezTo>
                  <a:cubicBezTo>
                    <a:pt x="557" y="67"/>
                    <a:pt x="612" y="59"/>
                    <a:pt x="668" y="59"/>
                  </a:cubicBezTo>
                  <a:close/>
                  <a:moveTo>
                    <a:pt x="667" y="0"/>
                  </a:moveTo>
                  <a:cubicBezTo>
                    <a:pt x="477" y="0"/>
                    <a:pt x="292" y="89"/>
                    <a:pt x="167" y="248"/>
                  </a:cubicBezTo>
                  <a:cubicBezTo>
                    <a:pt x="118" y="313"/>
                    <a:pt x="85" y="379"/>
                    <a:pt x="68" y="461"/>
                  </a:cubicBezTo>
                  <a:lnTo>
                    <a:pt x="68" y="461"/>
                  </a:lnTo>
                  <a:cubicBezTo>
                    <a:pt x="25" y="465"/>
                    <a:pt x="0" y="465"/>
                    <a:pt x="0" y="465"/>
                  </a:cubicBezTo>
                  <a:cubicBezTo>
                    <a:pt x="21" y="468"/>
                    <a:pt x="43" y="470"/>
                    <a:pt x="64" y="472"/>
                  </a:cubicBezTo>
                  <a:lnTo>
                    <a:pt x="64" y="472"/>
                  </a:lnTo>
                  <a:cubicBezTo>
                    <a:pt x="50" y="503"/>
                    <a:pt x="50" y="534"/>
                    <a:pt x="50" y="565"/>
                  </a:cubicBezTo>
                  <a:cubicBezTo>
                    <a:pt x="61" y="535"/>
                    <a:pt x="72" y="504"/>
                    <a:pt x="86" y="474"/>
                  </a:cubicBezTo>
                  <a:lnTo>
                    <a:pt x="86" y="474"/>
                  </a:lnTo>
                  <a:cubicBezTo>
                    <a:pt x="116" y="476"/>
                    <a:pt x="145" y="477"/>
                    <a:pt x="174" y="477"/>
                  </a:cubicBezTo>
                  <a:cubicBezTo>
                    <a:pt x="230" y="477"/>
                    <a:pt x="284" y="473"/>
                    <a:pt x="334" y="465"/>
                  </a:cubicBezTo>
                  <a:cubicBezTo>
                    <a:pt x="468" y="448"/>
                    <a:pt x="585" y="431"/>
                    <a:pt x="702" y="381"/>
                  </a:cubicBezTo>
                  <a:cubicBezTo>
                    <a:pt x="769" y="365"/>
                    <a:pt x="836" y="348"/>
                    <a:pt x="903" y="298"/>
                  </a:cubicBezTo>
                  <a:cubicBezTo>
                    <a:pt x="953" y="281"/>
                    <a:pt x="986" y="248"/>
                    <a:pt x="986" y="198"/>
                  </a:cubicBezTo>
                  <a:cubicBezTo>
                    <a:pt x="1003" y="147"/>
                    <a:pt x="986" y="97"/>
                    <a:pt x="936" y="64"/>
                  </a:cubicBezTo>
                  <a:cubicBezTo>
                    <a:pt x="849" y="21"/>
                    <a:pt x="758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3;p35"/>
            <p:cNvSpPr/>
            <p:nvPr/>
          </p:nvSpPr>
          <p:spPr>
            <a:xfrm>
              <a:off x="6348850" y="4440400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134" y="1"/>
                  </a:moveTo>
                  <a:cubicBezTo>
                    <a:pt x="51" y="18"/>
                    <a:pt x="1" y="84"/>
                    <a:pt x="17" y="151"/>
                  </a:cubicBezTo>
                  <a:cubicBezTo>
                    <a:pt x="34" y="218"/>
                    <a:pt x="51" y="268"/>
                    <a:pt x="84" y="302"/>
                  </a:cubicBezTo>
                  <a:cubicBezTo>
                    <a:pt x="118" y="385"/>
                    <a:pt x="185" y="452"/>
                    <a:pt x="235" y="519"/>
                  </a:cubicBezTo>
                  <a:cubicBezTo>
                    <a:pt x="285" y="569"/>
                    <a:pt x="352" y="619"/>
                    <a:pt x="435" y="653"/>
                  </a:cubicBezTo>
                  <a:cubicBezTo>
                    <a:pt x="435" y="636"/>
                    <a:pt x="368" y="586"/>
                    <a:pt x="268" y="485"/>
                  </a:cubicBezTo>
                  <a:cubicBezTo>
                    <a:pt x="218" y="419"/>
                    <a:pt x="168" y="352"/>
                    <a:pt x="134" y="285"/>
                  </a:cubicBezTo>
                  <a:cubicBezTo>
                    <a:pt x="84" y="201"/>
                    <a:pt x="51" y="84"/>
                    <a:pt x="134" y="68"/>
                  </a:cubicBezTo>
                  <a:cubicBezTo>
                    <a:pt x="142" y="66"/>
                    <a:pt x="149" y="66"/>
                    <a:pt x="156" y="66"/>
                  </a:cubicBezTo>
                  <a:cubicBezTo>
                    <a:pt x="232" y="66"/>
                    <a:pt x="307" y="140"/>
                    <a:pt x="368" y="201"/>
                  </a:cubicBezTo>
                  <a:cubicBezTo>
                    <a:pt x="402" y="268"/>
                    <a:pt x="435" y="352"/>
                    <a:pt x="452" y="435"/>
                  </a:cubicBezTo>
                  <a:cubicBezTo>
                    <a:pt x="469" y="502"/>
                    <a:pt x="469" y="586"/>
                    <a:pt x="469" y="653"/>
                  </a:cubicBezTo>
                  <a:cubicBezTo>
                    <a:pt x="502" y="586"/>
                    <a:pt x="519" y="502"/>
                    <a:pt x="502" y="419"/>
                  </a:cubicBezTo>
                  <a:cubicBezTo>
                    <a:pt x="485" y="335"/>
                    <a:pt x="452" y="252"/>
                    <a:pt x="402" y="168"/>
                  </a:cubicBezTo>
                  <a:cubicBezTo>
                    <a:pt x="352" y="68"/>
                    <a:pt x="251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4;p35"/>
            <p:cNvSpPr/>
            <p:nvPr/>
          </p:nvSpPr>
          <p:spPr>
            <a:xfrm>
              <a:off x="6217700" y="4450950"/>
              <a:ext cx="47225" cy="38350"/>
            </a:xfrm>
            <a:custGeom>
              <a:avLst/>
              <a:gdLst/>
              <a:ahLst/>
              <a:cxnLst/>
              <a:rect l="l" t="t" r="r" b="b"/>
              <a:pathLst>
                <a:path w="1889" h="1534" extrusionOk="0">
                  <a:moveTo>
                    <a:pt x="253" y="1"/>
                  </a:moveTo>
                  <a:cubicBezTo>
                    <a:pt x="205" y="1"/>
                    <a:pt x="159" y="5"/>
                    <a:pt x="117" y="13"/>
                  </a:cubicBezTo>
                  <a:cubicBezTo>
                    <a:pt x="84" y="13"/>
                    <a:pt x="34" y="30"/>
                    <a:pt x="0" y="30"/>
                  </a:cubicBezTo>
                  <a:cubicBezTo>
                    <a:pt x="9" y="38"/>
                    <a:pt x="46" y="38"/>
                    <a:pt x="113" y="38"/>
                  </a:cubicBezTo>
                  <a:cubicBezTo>
                    <a:pt x="180" y="38"/>
                    <a:pt x="276" y="38"/>
                    <a:pt x="401" y="47"/>
                  </a:cubicBezTo>
                  <a:cubicBezTo>
                    <a:pt x="1036" y="130"/>
                    <a:pt x="1571" y="548"/>
                    <a:pt x="1771" y="1150"/>
                  </a:cubicBezTo>
                  <a:cubicBezTo>
                    <a:pt x="1855" y="1383"/>
                    <a:pt x="1855" y="1534"/>
                    <a:pt x="1872" y="1534"/>
                  </a:cubicBezTo>
                  <a:cubicBezTo>
                    <a:pt x="1888" y="1500"/>
                    <a:pt x="1888" y="1450"/>
                    <a:pt x="1872" y="1417"/>
                  </a:cubicBezTo>
                  <a:cubicBezTo>
                    <a:pt x="1872" y="1333"/>
                    <a:pt x="1838" y="1233"/>
                    <a:pt x="1821" y="1133"/>
                  </a:cubicBezTo>
                  <a:cubicBezTo>
                    <a:pt x="1621" y="498"/>
                    <a:pt x="1070" y="47"/>
                    <a:pt x="401" y="13"/>
                  </a:cubicBezTo>
                  <a:cubicBezTo>
                    <a:pt x="351" y="5"/>
                    <a:pt x="301" y="1"/>
                    <a:pt x="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5;p35"/>
            <p:cNvSpPr/>
            <p:nvPr/>
          </p:nvSpPr>
          <p:spPr>
            <a:xfrm>
              <a:off x="6230225" y="4392800"/>
              <a:ext cx="2125" cy="54325"/>
            </a:xfrm>
            <a:custGeom>
              <a:avLst/>
              <a:gdLst/>
              <a:ahLst/>
              <a:cxnLst/>
              <a:rect l="l" t="t" r="r" b="b"/>
              <a:pathLst>
                <a:path w="85" h="2173" extrusionOk="0">
                  <a:moveTo>
                    <a:pt x="51" y="0"/>
                  </a:moveTo>
                  <a:lnTo>
                    <a:pt x="51" y="0"/>
                  </a:lnTo>
                  <a:cubicBezTo>
                    <a:pt x="0" y="735"/>
                    <a:pt x="0" y="1454"/>
                    <a:pt x="17" y="2172"/>
                  </a:cubicBezTo>
                  <a:cubicBezTo>
                    <a:pt x="84" y="1454"/>
                    <a:pt x="84" y="735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6;p35"/>
            <p:cNvSpPr/>
            <p:nvPr/>
          </p:nvSpPr>
          <p:spPr>
            <a:xfrm>
              <a:off x="6281175" y="4472825"/>
              <a:ext cx="38475" cy="2125"/>
            </a:xfrm>
            <a:custGeom>
              <a:avLst/>
              <a:gdLst/>
              <a:ahLst/>
              <a:cxnLst/>
              <a:rect l="l" t="t" r="r" b="b"/>
              <a:pathLst>
                <a:path w="1539" h="85" extrusionOk="0">
                  <a:moveTo>
                    <a:pt x="84" y="0"/>
                  </a:moveTo>
                  <a:cubicBezTo>
                    <a:pt x="31" y="0"/>
                    <a:pt x="1" y="2"/>
                    <a:pt x="1" y="7"/>
                  </a:cubicBezTo>
                  <a:cubicBezTo>
                    <a:pt x="272" y="60"/>
                    <a:pt x="542" y="85"/>
                    <a:pt x="811" y="85"/>
                  </a:cubicBezTo>
                  <a:cubicBezTo>
                    <a:pt x="1056" y="85"/>
                    <a:pt x="1299" y="64"/>
                    <a:pt x="1538" y="24"/>
                  </a:cubicBezTo>
                  <a:cubicBezTo>
                    <a:pt x="1538" y="18"/>
                    <a:pt x="1501" y="16"/>
                    <a:pt x="1435" y="16"/>
                  </a:cubicBezTo>
                  <a:cubicBezTo>
                    <a:pt x="1304" y="16"/>
                    <a:pt x="1059" y="24"/>
                    <a:pt x="770" y="24"/>
                  </a:cubicBezTo>
                  <a:cubicBezTo>
                    <a:pt x="474" y="12"/>
                    <a:pt x="212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7;p35"/>
            <p:cNvSpPr/>
            <p:nvPr/>
          </p:nvSpPr>
          <p:spPr>
            <a:xfrm>
              <a:off x="6255275" y="4472925"/>
              <a:ext cx="4225" cy="7600"/>
            </a:xfrm>
            <a:custGeom>
              <a:avLst/>
              <a:gdLst/>
              <a:ahLst/>
              <a:cxnLst/>
              <a:rect l="l" t="t" r="r" b="b"/>
              <a:pathLst>
                <a:path w="169" h="304" extrusionOk="0">
                  <a:moveTo>
                    <a:pt x="21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" y="20"/>
                    <a:pt x="34" y="70"/>
                    <a:pt x="68" y="154"/>
                  </a:cubicBezTo>
                  <a:cubicBezTo>
                    <a:pt x="101" y="237"/>
                    <a:pt x="135" y="304"/>
                    <a:pt x="151" y="304"/>
                  </a:cubicBezTo>
                  <a:cubicBezTo>
                    <a:pt x="168" y="304"/>
                    <a:pt x="168" y="220"/>
                    <a:pt x="135" y="120"/>
                  </a:cubicBezTo>
                  <a:cubicBezTo>
                    <a:pt x="91" y="47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8;p35"/>
            <p:cNvSpPr/>
            <p:nvPr/>
          </p:nvSpPr>
          <p:spPr>
            <a:xfrm>
              <a:off x="6245675" y="446077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3" y="0"/>
                  </a:moveTo>
                  <a:cubicBezTo>
                    <a:pt x="8" y="0"/>
                    <a:pt x="4" y="2"/>
                    <a:pt x="1" y="5"/>
                  </a:cubicBezTo>
                  <a:cubicBezTo>
                    <a:pt x="1" y="21"/>
                    <a:pt x="34" y="71"/>
                    <a:pt x="84" y="122"/>
                  </a:cubicBezTo>
                  <a:cubicBezTo>
                    <a:pt x="128" y="165"/>
                    <a:pt x="171" y="208"/>
                    <a:pt x="193" y="208"/>
                  </a:cubicBezTo>
                  <a:cubicBezTo>
                    <a:pt x="196" y="208"/>
                    <a:pt x="199" y="207"/>
                    <a:pt x="201" y="205"/>
                  </a:cubicBezTo>
                  <a:cubicBezTo>
                    <a:pt x="218" y="188"/>
                    <a:pt x="184" y="138"/>
                    <a:pt x="134" y="71"/>
                  </a:cubicBezTo>
                  <a:cubicBezTo>
                    <a:pt x="79" y="30"/>
                    <a:pt x="36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9;p35"/>
            <p:cNvSpPr/>
            <p:nvPr/>
          </p:nvSpPr>
          <p:spPr>
            <a:xfrm>
              <a:off x="6231900" y="4454675"/>
              <a:ext cx="7950" cy="3300"/>
            </a:xfrm>
            <a:custGeom>
              <a:avLst/>
              <a:gdLst/>
              <a:ahLst/>
              <a:cxnLst/>
              <a:rect l="l" t="t" r="r" b="b"/>
              <a:pathLst>
                <a:path w="318" h="132" extrusionOk="0">
                  <a:moveTo>
                    <a:pt x="92" y="0"/>
                  </a:moveTo>
                  <a:cubicBezTo>
                    <a:pt x="40" y="0"/>
                    <a:pt x="0" y="20"/>
                    <a:pt x="0" y="31"/>
                  </a:cubicBezTo>
                  <a:cubicBezTo>
                    <a:pt x="0" y="48"/>
                    <a:pt x="67" y="48"/>
                    <a:pt x="151" y="65"/>
                  </a:cubicBezTo>
                  <a:cubicBezTo>
                    <a:pt x="234" y="98"/>
                    <a:pt x="284" y="132"/>
                    <a:pt x="301" y="132"/>
                  </a:cubicBezTo>
                  <a:cubicBezTo>
                    <a:pt x="318" y="115"/>
                    <a:pt x="268" y="48"/>
                    <a:pt x="167" y="15"/>
                  </a:cubicBezTo>
                  <a:cubicBezTo>
                    <a:pt x="141" y="4"/>
                    <a:pt x="116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0;p35"/>
            <p:cNvSpPr/>
            <p:nvPr/>
          </p:nvSpPr>
          <p:spPr>
            <a:xfrm>
              <a:off x="6221875" y="4452200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8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34" y="64"/>
                    <a:pt x="67" y="80"/>
                  </a:cubicBezTo>
                  <a:cubicBezTo>
                    <a:pt x="92" y="89"/>
                    <a:pt x="113" y="93"/>
                    <a:pt x="130" y="93"/>
                  </a:cubicBezTo>
                  <a:cubicBezTo>
                    <a:pt x="147" y="93"/>
                    <a:pt x="159" y="89"/>
                    <a:pt x="167" y="80"/>
                  </a:cubicBezTo>
                  <a:cubicBezTo>
                    <a:pt x="167" y="64"/>
                    <a:pt x="134" y="30"/>
                    <a:pt x="101" y="13"/>
                  </a:cubicBezTo>
                  <a:cubicBezTo>
                    <a:pt x="75" y="5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21;p35"/>
            <p:cNvSpPr/>
            <p:nvPr/>
          </p:nvSpPr>
          <p:spPr>
            <a:xfrm>
              <a:off x="5534325" y="2405325"/>
              <a:ext cx="347550" cy="294425"/>
            </a:xfrm>
            <a:custGeom>
              <a:avLst/>
              <a:gdLst/>
              <a:ahLst/>
              <a:cxnLst/>
              <a:rect l="l" t="t" r="r" b="b"/>
              <a:pathLst>
                <a:path w="13902" h="11777" extrusionOk="0">
                  <a:moveTo>
                    <a:pt x="769" y="0"/>
                  </a:moveTo>
                  <a:cubicBezTo>
                    <a:pt x="769" y="0"/>
                    <a:pt x="0" y="9641"/>
                    <a:pt x="2456" y="11195"/>
                  </a:cubicBezTo>
                  <a:cubicBezTo>
                    <a:pt x="3104" y="11610"/>
                    <a:pt x="3931" y="11777"/>
                    <a:pt x="4844" y="11777"/>
                  </a:cubicBezTo>
                  <a:cubicBezTo>
                    <a:pt x="8636" y="11777"/>
                    <a:pt x="13902" y="8889"/>
                    <a:pt x="13902" y="8889"/>
                  </a:cubicBezTo>
                  <a:lnTo>
                    <a:pt x="13718" y="3275"/>
                  </a:lnTo>
                  <a:cubicBezTo>
                    <a:pt x="13718" y="3275"/>
                    <a:pt x="5856" y="6587"/>
                    <a:pt x="5319" y="6587"/>
                  </a:cubicBezTo>
                  <a:cubicBezTo>
                    <a:pt x="5309" y="6587"/>
                    <a:pt x="5301" y="6586"/>
                    <a:pt x="5297" y="6583"/>
                  </a:cubicBezTo>
                  <a:cubicBezTo>
                    <a:pt x="5063" y="6483"/>
                    <a:pt x="4845" y="150"/>
                    <a:pt x="4845" y="150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2;p35"/>
            <p:cNvSpPr/>
            <p:nvPr/>
          </p:nvSpPr>
          <p:spPr>
            <a:xfrm>
              <a:off x="5921950" y="2111250"/>
              <a:ext cx="200100" cy="384325"/>
            </a:xfrm>
            <a:custGeom>
              <a:avLst/>
              <a:gdLst/>
              <a:ahLst/>
              <a:cxnLst/>
              <a:rect l="l" t="t" r="r" b="b"/>
              <a:pathLst>
                <a:path w="8004" h="15373" extrusionOk="0">
                  <a:moveTo>
                    <a:pt x="3877" y="0"/>
                  </a:moveTo>
                  <a:lnTo>
                    <a:pt x="118" y="1838"/>
                  </a:lnTo>
                  <a:cubicBezTo>
                    <a:pt x="118" y="1838"/>
                    <a:pt x="1" y="6550"/>
                    <a:pt x="118" y="8588"/>
                  </a:cubicBezTo>
                  <a:cubicBezTo>
                    <a:pt x="251" y="10644"/>
                    <a:pt x="2306" y="10861"/>
                    <a:pt x="2306" y="10861"/>
                  </a:cubicBezTo>
                  <a:cubicBezTo>
                    <a:pt x="2306" y="10861"/>
                    <a:pt x="2323" y="11746"/>
                    <a:pt x="2323" y="12766"/>
                  </a:cubicBezTo>
                  <a:cubicBezTo>
                    <a:pt x="2340" y="14186"/>
                    <a:pt x="3476" y="15339"/>
                    <a:pt x="4896" y="15372"/>
                  </a:cubicBezTo>
                  <a:cubicBezTo>
                    <a:pt x="4907" y="15372"/>
                    <a:pt x="4917" y="15372"/>
                    <a:pt x="4928" y="15372"/>
                  </a:cubicBezTo>
                  <a:cubicBezTo>
                    <a:pt x="6334" y="15372"/>
                    <a:pt x="7503" y="14275"/>
                    <a:pt x="7570" y="12866"/>
                  </a:cubicBezTo>
                  <a:lnTo>
                    <a:pt x="8004" y="3125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3;p35"/>
            <p:cNvSpPr/>
            <p:nvPr/>
          </p:nvSpPr>
          <p:spPr>
            <a:xfrm>
              <a:off x="5936150" y="2236550"/>
              <a:ext cx="15075" cy="13275"/>
            </a:xfrm>
            <a:custGeom>
              <a:avLst/>
              <a:gdLst/>
              <a:ahLst/>
              <a:cxnLst/>
              <a:rect l="l" t="t" r="r" b="b"/>
              <a:pathLst>
                <a:path w="603" h="531" extrusionOk="0">
                  <a:moveTo>
                    <a:pt x="251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0" y="531"/>
                  </a:cubicBezTo>
                  <a:cubicBezTo>
                    <a:pt x="323" y="531"/>
                    <a:pt x="386" y="506"/>
                    <a:pt x="435" y="452"/>
                  </a:cubicBezTo>
                  <a:cubicBezTo>
                    <a:pt x="602" y="285"/>
                    <a:pt x="48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4;p35"/>
            <p:cNvSpPr/>
            <p:nvPr/>
          </p:nvSpPr>
          <p:spPr>
            <a:xfrm>
              <a:off x="5929475" y="2228000"/>
              <a:ext cx="26325" cy="8275"/>
            </a:xfrm>
            <a:custGeom>
              <a:avLst/>
              <a:gdLst/>
              <a:ahLst/>
              <a:cxnLst/>
              <a:rect l="l" t="t" r="r" b="b"/>
              <a:pathLst>
                <a:path w="1053" h="331" extrusionOk="0">
                  <a:moveTo>
                    <a:pt x="555" y="0"/>
                  </a:moveTo>
                  <a:cubicBezTo>
                    <a:pt x="393" y="0"/>
                    <a:pt x="231" y="56"/>
                    <a:pt x="101" y="159"/>
                  </a:cubicBezTo>
                  <a:cubicBezTo>
                    <a:pt x="17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5" y="330"/>
                    <a:pt x="260" y="191"/>
                    <a:pt x="518" y="176"/>
                  </a:cubicBezTo>
                  <a:cubicBezTo>
                    <a:pt x="535" y="175"/>
                    <a:pt x="552" y="174"/>
                    <a:pt x="568" y="174"/>
                  </a:cubicBezTo>
                  <a:cubicBezTo>
                    <a:pt x="795" y="174"/>
                    <a:pt x="961" y="265"/>
                    <a:pt x="1019" y="265"/>
                  </a:cubicBezTo>
                  <a:cubicBezTo>
                    <a:pt x="1027" y="265"/>
                    <a:pt x="1032" y="263"/>
                    <a:pt x="1036" y="259"/>
                  </a:cubicBezTo>
                  <a:cubicBezTo>
                    <a:pt x="1053" y="243"/>
                    <a:pt x="1020" y="176"/>
                    <a:pt x="919" y="109"/>
                  </a:cubicBezTo>
                  <a:cubicBezTo>
                    <a:pt x="809" y="35"/>
                    <a:pt x="682" y="0"/>
                    <a:pt x="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5;p35"/>
            <p:cNvSpPr/>
            <p:nvPr/>
          </p:nvSpPr>
          <p:spPr>
            <a:xfrm>
              <a:off x="6011750" y="2236550"/>
              <a:ext cx="15500" cy="1327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6" y="531"/>
                  </a:cubicBezTo>
                  <a:cubicBezTo>
                    <a:pt x="331" y="531"/>
                    <a:pt x="398" y="506"/>
                    <a:pt x="452" y="452"/>
                  </a:cubicBezTo>
                  <a:cubicBezTo>
                    <a:pt x="619" y="285"/>
                    <a:pt x="502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6;p35"/>
            <p:cNvSpPr/>
            <p:nvPr/>
          </p:nvSpPr>
          <p:spPr>
            <a:xfrm>
              <a:off x="6007175" y="2228000"/>
              <a:ext cx="26750" cy="8275"/>
            </a:xfrm>
            <a:custGeom>
              <a:avLst/>
              <a:gdLst/>
              <a:ahLst/>
              <a:cxnLst/>
              <a:rect l="l" t="t" r="r" b="b"/>
              <a:pathLst>
                <a:path w="1070" h="331" extrusionOk="0">
                  <a:moveTo>
                    <a:pt x="571" y="0"/>
                  </a:moveTo>
                  <a:cubicBezTo>
                    <a:pt x="410" y="0"/>
                    <a:pt x="248" y="56"/>
                    <a:pt x="117" y="159"/>
                  </a:cubicBezTo>
                  <a:cubicBezTo>
                    <a:pt x="34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7" y="330"/>
                    <a:pt x="276" y="191"/>
                    <a:pt x="535" y="176"/>
                  </a:cubicBezTo>
                  <a:cubicBezTo>
                    <a:pt x="552" y="175"/>
                    <a:pt x="568" y="174"/>
                    <a:pt x="584" y="174"/>
                  </a:cubicBezTo>
                  <a:cubicBezTo>
                    <a:pt x="811" y="174"/>
                    <a:pt x="978" y="265"/>
                    <a:pt x="1035" y="265"/>
                  </a:cubicBezTo>
                  <a:cubicBezTo>
                    <a:pt x="1043" y="265"/>
                    <a:pt x="1049" y="263"/>
                    <a:pt x="1053" y="259"/>
                  </a:cubicBezTo>
                  <a:cubicBezTo>
                    <a:pt x="1069" y="243"/>
                    <a:pt x="1036" y="176"/>
                    <a:pt x="936" y="109"/>
                  </a:cubicBezTo>
                  <a:cubicBezTo>
                    <a:pt x="825" y="35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7;p35"/>
            <p:cNvSpPr/>
            <p:nvPr/>
          </p:nvSpPr>
          <p:spPr>
            <a:xfrm>
              <a:off x="5963300" y="2234050"/>
              <a:ext cx="21325" cy="62675"/>
            </a:xfrm>
            <a:custGeom>
              <a:avLst/>
              <a:gdLst/>
              <a:ahLst/>
              <a:cxnLst/>
              <a:rect l="l" t="t" r="r" b="b"/>
              <a:pathLst>
                <a:path w="853" h="2507" extrusionOk="0">
                  <a:moveTo>
                    <a:pt x="801" y="0"/>
                  </a:moveTo>
                  <a:cubicBezTo>
                    <a:pt x="763" y="0"/>
                    <a:pt x="499" y="662"/>
                    <a:pt x="235" y="1471"/>
                  </a:cubicBezTo>
                  <a:cubicBezTo>
                    <a:pt x="184" y="1671"/>
                    <a:pt x="118" y="1872"/>
                    <a:pt x="51" y="2056"/>
                  </a:cubicBezTo>
                  <a:cubicBezTo>
                    <a:pt x="17" y="2156"/>
                    <a:pt x="1" y="2273"/>
                    <a:pt x="34" y="2373"/>
                  </a:cubicBezTo>
                  <a:cubicBezTo>
                    <a:pt x="51" y="2440"/>
                    <a:pt x="101" y="2473"/>
                    <a:pt x="168" y="2490"/>
                  </a:cubicBezTo>
                  <a:cubicBezTo>
                    <a:pt x="218" y="2507"/>
                    <a:pt x="251" y="2507"/>
                    <a:pt x="301" y="2507"/>
                  </a:cubicBezTo>
                  <a:cubicBezTo>
                    <a:pt x="452" y="2507"/>
                    <a:pt x="619" y="2507"/>
                    <a:pt x="769" y="2457"/>
                  </a:cubicBezTo>
                  <a:cubicBezTo>
                    <a:pt x="619" y="2407"/>
                    <a:pt x="452" y="2373"/>
                    <a:pt x="301" y="2373"/>
                  </a:cubicBezTo>
                  <a:cubicBezTo>
                    <a:pt x="235" y="2373"/>
                    <a:pt x="168" y="2356"/>
                    <a:pt x="168" y="2323"/>
                  </a:cubicBezTo>
                  <a:cubicBezTo>
                    <a:pt x="168" y="2256"/>
                    <a:pt x="184" y="2173"/>
                    <a:pt x="218" y="2106"/>
                  </a:cubicBezTo>
                  <a:cubicBezTo>
                    <a:pt x="268" y="1922"/>
                    <a:pt x="335" y="1722"/>
                    <a:pt x="402" y="1521"/>
                  </a:cubicBezTo>
                  <a:cubicBezTo>
                    <a:pt x="669" y="702"/>
                    <a:pt x="853" y="17"/>
                    <a:pt x="803" y="1"/>
                  </a:cubicBezTo>
                  <a:cubicBezTo>
                    <a:pt x="802" y="0"/>
                    <a:pt x="8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8;p35"/>
            <p:cNvSpPr/>
            <p:nvPr/>
          </p:nvSpPr>
          <p:spPr>
            <a:xfrm>
              <a:off x="5971650" y="2301325"/>
              <a:ext cx="38475" cy="20675"/>
            </a:xfrm>
            <a:custGeom>
              <a:avLst/>
              <a:gdLst/>
              <a:ahLst/>
              <a:cxnLst/>
              <a:rect l="l" t="t" r="r" b="b"/>
              <a:pathLst>
                <a:path w="1539" h="827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1382" y="0"/>
                    <a:pt x="499" y="501"/>
                    <a:pt x="1" y="501"/>
                  </a:cubicBezTo>
                  <a:cubicBezTo>
                    <a:pt x="143" y="714"/>
                    <a:pt x="385" y="826"/>
                    <a:pt x="634" y="826"/>
                  </a:cubicBezTo>
                  <a:cubicBezTo>
                    <a:pt x="736" y="826"/>
                    <a:pt x="839" y="807"/>
                    <a:pt x="937" y="768"/>
                  </a:cubicBezTo>
                  <a:cubicBezTo>
                    <a:pt x="1538" y="518"/>
                    <a:pt x="1354" y="33"/>
                    <a:pt x="1354" y="33"/>
                  </a:cubicBezTo>
                  <a:cubicBezTo>
                    <a:pt x="1389" y="10"/>
                    <a:pt x="1404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9;p35"/>
            <p:cNvSpPr/>
            <p:nvPr/>
          </p:nvSpPr>
          <p:spPr>
            <a:xfrm>
              <a:off x="5977100" y="2359775"/>
              <a:ext cx="67675" cy="35625"/>
            </a:xfrm>
            <a:custGeom>
              <a:avLst/>
              <a:gdLst/>
              <a:ahLst/>
              <a:cxnLst/>
              <a:rect l="l" t="t" r="r" b="b"/>
              <a:pathLst>
                <a:path w="2707" h="1425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922" y="552"/>
                    <a:pt x="969" y="870"/>
                    <a:pt x="0" y="920"/>
                  </a:cubicBezTo>
                  <a:lnTo>
                    <a:pt x="50" y="1421"/>
                  </a:lnTo>
                  <a:cubicBezTo>
                    <a:pt x="106" y="1423"/>
                    <a:pt x="160" y="1424"/>
                    <a:pt x="214" y="1424"/>
                  </a:cubicBezTo>
                  <a:cubicBezTo>
                    <a:pt x="2137" y="1424"/>
                    <a:pt x="2707" y="1"/>
                    <a:pt x="27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0;p35"/>
            <p:cNvSpPr/>
            <p:nvPr/>
          </p:nvSpPr>
          <p:spPr>
            <a:xfrm>
              <a:off x="5896475" y="2076900"/>
              <a:ext cx="301675" cy="294175"/>
            </a:xfrm>
            <a:custGeom>
              <a:avLst/>
              <a:gdLst/>
              <a:ahLst/>
              <a:cxnLst/>
              <a:rect l="l" t="t" r="r" b="b"/>
              <a:pathLst>
                <a:path w="12067" h="11767" extrusionOk="0">
                  <a:moveTo>
                    <a:pt x="12047" y="6203"/>
                  </a:moveTo>
                  <a:lnTo>
                    <a:pt x="12058" y="6448"/>
                  </a:lnTo>
                  <a:lnTo>
                    <a:pt x="12058" y="6448"/>
                  </a:lnTo>
                  <a:cubicBezTo>
                    <a:pt x="12055" y="6292"/>
                    <a:pt x="12047" y="6203"/>
                    <a:pt x="12047" y="6203"/>
                  </a:cubicBezTo>
                  <a:close/>
                  <a:moveTo>
                    <a:pt x="5395" y="0"/>
                  </a:moveTo>
                  <a:cubicBezTo>
                    <a:pt x="4583" y="0"/>
                    <a:pt x="3470" y="218"/>
                    <a:pt x="2039" y="1708"/>
                  </a:cubicBezTo>
                  <a:cubicBezTo>
                    <a:pt x="0" y="3814"/>
                    <a:pt x="1120" y="6086"/>
                    <a:pt x="1120" y="6086"/>
                  </a:cubicBezTo>
                  <a:lnTo>
                    <a:pt x="1454" y="5769"/>
                  </a:lnTo>
                  <a:lnTo>
                    <a:pt x="4445" y="5000"/>
                  </a:lnTo>
                  <a:cubicBezTo>
                    <a:pt x="4211" y="4198"/>
                    <a:pt x="4562" y="3195"/>
                    <a:pt x="4762" y="2728"/>
                  </a:cubicBezTo>
                  <a:lnTo>
                    <a:pt x="4779" y="2711"/>
                  </a:lnTo>
                  <a:cubicBezTo>
                    <a:pt x="5364" y="5769"/>
                    <a:pt x="8739" y="6086"/>
                    <a:pt x="8739" y="6086"/>
                  </a:cubicBezTo>
                  <a:lnTo>
                    <a:pt x="8472" y="11767"/>
                  </a:lnTo>
                  <a:cubicBezTo>
                    <a:pt x="11819" y="11053"/>
                    <a:pt x="12067" y="7627"/>
                    <a:pt x="12060" y="6537"/>
                  </a:cubicBezTo>
                  <a:lnTo>
                    <a:pt x="12060" y="6537"/>
                  </a:lnTo>
                  <a:cubicBezTo>
                    <a:pt x="12061" y="6549"/>
                    <a:pt x="12063" y="6560"/>
                    <a:pt x="12064" y="6571"/>
                  </a:cubicBezTo>
                  <a:lnTo>
                    <a:pt x="12058" y="6448"/>
                  </a:lnTo>
                  <a:lnTo>
                    <a:pt x="12058" y="6448"/>
                  </a:lnTo>
                  <a:cubicBezTo>
                    <a:pt x="12059" y="6476"/>
                    <a:pt x="12059" y="6505"/>
                    <a:pt x="12060" y="6537"/>
                  </a:cubicBezTo>
                  <a:lnTo>
                    <a:pt x="12060" y="6537"/>
                  </a:lnTo>
                  <a:cubicBezTo>
                    <a:pt x="12008" y="6139"/>
                    <a:pt x="11912" y="5328"/>
                    <a:pt x="11847" y="5100"/>
                  </a:cubicBezTo>
                  <a:cubicBezTo>
                    <a:pt x="10727" y="840"/>
                    <a:pt x="6985" y="38"/>
                    <a:pt x="6249" y="38"/>
                  </a:cubicBezTo>
                  <a:cubicBezTo>
                    <a:pt x="6015" y="38"/>
                    <a:pt x="5731" y="0"/>
                    <a:pt x="5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1;p35"/>
            <p:cNvSpPr/>
            <p:nvPr/>
          </p:nvSpPr>
          <p:spPr>
            <a:xfrm>
              <a:off x="6185675" y="2198775"/>
              <a:ext cx="91775" cy="98975"/>
            </a:xfrm>
            <a:custGeom>
              <a:avLst/>
              <a:gdLst/>
              <a:ahLst/>
              <a:cxnLst/>
              <a:rect l="l" t="t" r="r" b="b"/>
              <a:pathLst>
                <a:path w="3671" h="3959" extrusionOk="0">
                  <a:moveTo>
                    <a:pt x="1601" y="0"/>
                  </a:moveTo>
                  <a:cubicBezTo>
                    <a:pt x="1467" y="0"/>
                    <a:pt x="1332" y="14"/>
                    <a:pt x="1198" y="41"/>
                  </a:cubicBezTo>
                  <a:cubicBezTo>
                    <a:pt x="770" y="164"/>
                    <a:pt x="398" y="565"/>
                    <a:pt x="376" y="1004"/>
                  </a:cubicBezTo>
                  <a:lnTo>
                    <a:pt x="376" y="1004"/>
                  </a:lnTo>
                  <a:cubicBezTo>
                    <a:pt x="15" y="1700"/>
                    <a:pt x="0" y="2546"/>
                    <a:pt x="379" y="3266"/>
                  </a:cubicBezTo>
                  <a:cubicBezTo>
                    <a:pt x="529" y="3550"/>
                    <a:pt x="763" y="3784"/>
                    <a:pt x="1064" y="3901"/>
                  </a:cubicBezTo>
                  <a:cubicBezTo>
                    <a:pt x="1179" y="3939"/>
                    <a:pt x="1300" y="3958"/>
                    <a:pt x="1420" y="3958"/>
                  </a:cubicBezTo>
                  <a:cubicBezTo>
                    <a:pt x="1667" y="3958"/>
                    <a:pt x="1915" y="3880"/>
                    <a:pt x="2117" y="3734"/>
                  </a:cubicBezTo>
                  <a:cubicBezTo>
                    <a:pt x="2434" y="3534"/>
                    <a:pt x="2701" y="3266"/>
                    <a:pt x="2919" y="2965"/>
                  </a:cubicBezTo>
                  <a:cubicBezTo>
                    <a:pt x="3286" y="2498"/>
                    <a:pt x="3671" y="1946"/>
                    <a:pt x="3554" y="1345"/>
                  </a:cubicBezTo>
                  <a:cubicBezTo>
                    <a:pt x="3470" y="860"/>
                    <a:pt x="3052" y="493"/>
                    <a:pt x="2618" y="275"/>
                  </a:cubicBezTo>
                  <a:cubicBezTo>
                    <a:pt x="2303" y="94"/>
                    <a:pt x="1954" y="0"/>
                    <a:pt x="1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2;p35"/>
            <p:cNvSpPr/>
            <p:nvPr/>
          </p:nvSpPr>
          <p:spPr>
            <a:xfrm>
              <a:off x="5901475" y="2104125"/>
              <a:ext cx="109900" cy="115750"/>
            </a:xfrm>
            <a:custGeom>
              <a:avLst/>
              <a:gdLst/>
              <a:ahLst/>
              <a:cxnLst/>
              <a:rect l="l" t="t" r="r" b="b"/>
              <a:pathLst>
                <a:path w="4396" h="4630" extrusionOk="0">
                  <a:moveTo>
                    <a:pt x="4146" y="1"/>
                  </a:moveTo>
                  <a:cubicBezTo>
                    <a:pt x="3968" y="1"/>
                    <a:pt x="3696" y="27"/>
                    <a:pt x="3359" y="118"/>
                  </a:cubicBezTo>
                  <a:cubicBezTo>
                    <a:pt x="1705" y="553"/>
                    <a:pt x="435" y="1906"/>
                    <a:pt x="118" y="3594"/>
                  </a:cubicBezTo>
                  <a:cubicBezTo>
                    <a:pt x="1" y="4228"/>
                    <a:pt x="68" y="4629"/>
                    <a:pt x="118" y="4629"/>
                  </a:cubicBezTo>
                  <a:cubicBezTo>
                    <a:pt x="168" y="4629"/>
                    <a:pt x="185" y="4245"/>
                    <a:pt x="352" y="3660"/>
                  </a:cubicBezTo>
                  <a:cubicBezTo>
                    <a:pt x="786" y="2123"/>
                    <a:pt x="1939" y="887"/>
                    <a:pt x="3443" y="352"/>
                  </a:cubicBezTo>
                  <a:cubicBezTo>
                    <a:pt x="4011" y="135"/>
                    <a:pt x="4395" y="85"/>
                    <a:pt x="4378" y="35"/>
                  </a:cubicBezTo>
                  <a:cubicBezTo>
                    <a:pt x="4378" y="19"/>
                    <a:pt x="4295" y="1"/>
                    <a:pt x="41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3;p35"/>
            <p:cNvSpPr/>
            <p:nvPr/>
          </p:nvSpPr>
          <p:spPr>
            <a:xfrm>
              <a:off x="6127475" y="2252000"/>
              <a:ext cx="43875" cy="45125"/>
            </a:xfrm>
            <a:custGeom>
              <a:avLst/>
              <a:gdLst/>
              <a:ahLst/>
              <a:cxnLst/>
              <a:rect l="l" t="t" r="r" b="b"/>
              <a:pathLst>
                <a:path w="1755" h="1805" extrusionOk="0">
                  <a:moveTo>
                    <a:pt x="918" y="0"/>
                  </a:moveTo>
                  <a:cubicBezTo>
                    <a:pt x="907" y="0"/>
                    <a:pt x="896" y="1"/>
                    <a:pt x="886" y="1"/>
                  </a:cubicBezTo>
                  <a:cubicBezTo>
                    <a:pt x="535" y="68"/>
                    <a:pt x="251" y="318"/>
                    <a:pt x="151" y="636"/>
                  </a:cubicBezTo>
                  <a:cubicBezTo>
                    <a:pt x="34" y="970"/>
                    <a:pt x="0" y="1304"/>
                    <a:pt x="34" y="1655"/>
                  </a:cubicBezTo>
                  <a:lnTo>
                    <a:pt x="67" y="1689"/>
                  </a:lnTo>
                  <a:cubicBezTo>
                    <a:pt x="238" y="1766"/>
                    <a:pt x="419" y="1804"/>
                    <a:pt x="600" y="1804"/>
                  </a:cubicBezTo>
                  <a:cubicBezTo>
                    <a:pt x="808" y="1804"/>
                    <a:pt x="1015" y="1754"/>
                    <a:pt x="1203" y="1655"/>
                  </a:cubicBezTo>
                  <a:cubicBezTo>
                    <a:pt x="1554" y="1471"/>
                    <a:pt x="1755" y="1087"/>
                    <a:pt x="1704" y="686"/>
                  </a:cubicBezTo>
                  <a:cubicBezTo>
                    <a:pt x="1639" y="296"/>
                    <a:pt x="1305" y="0"/>
                    <a:pt x="9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4;p35"/>
            <p:cNvSpPr/>
            <p:nvPr/>
          </p:nvSpPr>
          <p:spPr>
            <a:xfrm>
              <a:off x="6143350" y="2260275"/>
              <a:ext cx="16725" cy="29325"/>
            </a:xfrm>
            <a:custGeom>
              <a:avLst/>
              <a:gdLst/>
              <a:ahLst/>
              <a:cxnLst/>
              <a:rect l="l" t="t" r="r" b="b"/>
              <a:pathLst>
                <a:path w="669" h="1173" extrusionOk="0">
                  <a:moveTo>
                    <a:pt x="71" y="0"/>
                  </a:moveTo>
                  <a:cubicBezTo>
                    <a:pt x="42" y="0"/>
                    <a:pt x="23" y="8"/>
                    <a:pt x="17" y="21"/>
                  </a:cubicBezTo>
                  <a:cubicBezTo>
                    <a:pt x="17" y="38"/>
                    <a:pt x="100" y="71"/>
                    <a:pt x="201" y="171"/>
                  </a:cubicBezTo>
                  <a:cubicBezTo>
                    <a:pt x="468" y="388"/>
                    <a:pt x="451" y="806"/>
                    <a:pt x="184" y="1023"/>
                  </a:cubicBezTo>
                  <a:cubicBezTo>
                    <a:pt x="84" y="1107"/>
                    <a:pt x="0" y="1140"/>
                    <a:pt x="0" y="1157"/>
                  </a:cubicBezTo>
                  <a:cubicBezTo>
                    <a:pt x="0" y="1165"/>
                    <a:pt x="20" y="1172"/>
                    <a:pt x="56" y="1172"/>
                  </a:cubicBezTo>
                  <a:cubicBezTo>
                    <a:pt x="100" y="1172"/>
                    <a:pt x="168" y="1161"/>
                    <a:pt x="251" y="1124"/>
                  </a:cubicBezTo>
                  <a:cubicBezTo>
                    <a:pt x="652" y="890"/>
                    <a:pt x="668" y="305"/>
                    <a:pt x="267" y="71"/>
                  </a:cubicBezTo>
                  <a:cubicBezTo>
                    <a:pt x="186" y="20"/>
                    <a:pt x="116" y="0"/>
                    <a:pt x="7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5;p35"/>
            <p:cNvSpPr/>
            <p:nvPr/>
          </p:nvSpPr>
          <p:spPr>
            <a:xfrm>
              <a:off x="5986275" y="2197950"/>
              <a:ext cx="91925" cy="83925"/>
            </a:xfrm>
            <a:custGeom>
              <a:avLst/>
              <a:gdLst/>
              <a:ahLst/>
              <a:cxnLst/>
              <a:rect l="l" t="t" r="r" b="b"/>
              <a:pathLst>
                <a:path w="3677" h="3357" extrusionOk="0">
                  <a:moveTo>
                    <a:pt x="1647" y="1"/>
                  </a:moveTo>
                  <a:cubicBezTo>
                    <a:pt x="1276" y="1"/>
                    <a:pt x="910" y="123"/>
                    <a:pt x="619" y="358"/>
                  </a:cubicBezTo>
                  <a:cubicBezTo>
                    <a:pt x="318" y="592"/>
                    <a:pt x="118" y="910"/>
                    <a:pt x="34" y="1277"/>
                  </a:cubicBezTo>
                  <a:cubicBezTo>
                    <a:pt x="17" y="1378"/>
                    <a:pt x="1" y="1478"/>
                    <a:pt x="1" y="1578"/>
                  </a:cubicBezTo>
                  <a:cubicBezTo>
                    <a:pt x="1" y="1645"/>
                    <a:pt x="17" y="1678"/>
                    <a:pt x="17" y="1678"/>
                  </a:cubicBezTo>
                  <a:cubicBezTo>
                    <a:pt x="34" y="1678"/>
                    <a:pt x="34" y="1528"/>
                    <a:pt x="101" y="1294"/>
                  </a:cubicBezTo>
                  <a:cubicBezTo>
                    <a:pt x="201" y="960"/>
                    <a:pt x="402" y="659"/>
                    <a:pt x="686" y="459"/>
                  </a:cubicBezTo>
                  <a:cubicBezTo>
                    <a:pt x="967" y="248"/>
                    <a:pt x="1283" y="152"/>
                    <a:pt x="1591" y="152"/>
                  </a:cubicBezTo>
                  <a:cubicBezTo>
                    <a:pt x="2382" y="152"/>
                    <a:pt x="3125" y="777"/>
                    <a:pt x="3125" y="1678"/>
                  </a:cubicBezTo>
                  <a:cubicBezTo>
                    <a:pt x="3125" y="2580"/>
                    <a:pt x="2382" y="3204"/>
                    <a:pt x="1591" y="3204"/>
                  </a:cubicBezTo>
                  <a:cubicBezTo>
                    <a:pt x="1283" y="3204"/>
                    <a:pt x="967" y="3109"/>
                    <a:pt x="686" y="2898"/>
                  </a:cubicBezTo>
                  <a:cubicBezTo>
                    <a:pt x="402" y="2698"/>
                    <a:pt x="201" y="2397"/>
                    <a:pt x="101" y="2063"/>
                  </a:cubicBezTo>
                  <a:cubicBezTo>
                    <a:pt x="34" y="1829"/>
                    <a:pt x="34" y="1678"/>
                    <a:pt x="17" y="1678"/>
                  </a:cubicBezTo>
                  <a:cubicBezTo>
                    <a:pt x="17" y="1678"/>
                    <a:pt x="1" y="1712"/>
                    <a:pt x="1" y="1779"/>
                  </a:cubicBezTo>
                  <a:cubicBezTo>
                    <a:pt x="1" y="1879"/>
                    <a:pt x="17" y="1979"/>
                    <a:pt x="34" y="2079"/>
                  </a:cubicBezTo>
                  <a:cubicBezTo>
                    <a:pt x="118" y="2447"/>
                    <a:pt x="318" y="2765"/>
                    <a:pt x="619" y="2998"/>
                  </a:cubicBezTo>
                  <a:cubicBezTo>
                    <a:pt x="910" y="3234"/>
                    <a:pt x="1276" y="3356"/>
                    <a:pt x="1647" y="3356"/>
                  </a:cubicBezTo>
                  <a:cubicBezTo>
                    <a:pt x="1829" y="3356"/>
                    <a:pt x="2013" y="3326"/>
                    <a:pt x="2189" y="3266"/>
                  </a:cubicBezTo>
                  <a:cubicBezTo>
                    <a:pt x="3677" y="2731"/>
                    <a:pt x="3677" y="626"/>
                    <a:pt x="2189" y="91"/>
                  </a:cubicBezTo>
                  <a:cubicBezTo>
                    <a:pt x="2013" y="31"/>
                    <a:pt x="1829" y="1"/>
                    <a:pt x="1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36;p35"/>
            <p:cNvSpPr/>
            <p:nvPr/>
          </p:nvSpPr>
          <p:spPr>
            <a:xfrm>
              <a:off x="5893975" y="2197950"/>
              <a:ext cx="91900" cy="83925"/>
            </a:xfrm>
            <a:custGeom>
              <a:avLst/>
              <a:gdLst/>
              <a:ahLst/>
              <a:cxnLst/>
              <a:rect l="l" t="t" r="r" b="b"/>
              <a:pathLst>
                <a:path w="3676" h="3357" extrusionOk="0">
                  <a:moveTo>
                    <a:pt x="1646" y="1"/>
                  </a:moveTo>
                  <a:cubicBezTo>
                    <a:pt x="1275" y="1"/>
                    <a:pt x="909" y="123"/>
                    <a:pt x="618" y="358"/>
                  </a:cubicBezTo>
                  <a:cubicBezTo>
                    <a:pt x="318" y="592"/>
                    <a:pt x="117" y="910"/>
                    <a:pt x="33" y="1277"/>
                  </a:cubicBezTo>
                  <a:cubicBezTo>
                    <a:pt x="17" y="1378"/>
                    <a:pt x="0" y="1478"/>
                    <a:pt x="0" y="1578"/>
                  </a:cubicBezTo>
                  <a:cubicBezTo>
                    <a:pt x="0" y="1645"/>
                    <a:pt x="17" y="1678"/>
                    <a:pt x="17" y="1678"/>
                  </a:cubicBezTo>
                  <a:cubicBezTo>
                    <a:pt x="33" y="1678"/>
                    <a:pt x="33" y="1528"/>
                    <a:pt x="100" y="1294"/>
                  </a:cubicBezTo>
                  <a:cubicBezTo>
                    <a:pt x="201" y="960"/>
                    <a:pt x="401" y="659"/>
                    <a:pt x="685" y="459"/>
                  </a:cubicBezTo>
                  <a:cubicBezTo>
                    <a:pt x="967" y="248"/>
                    <a:pt x="1282" y="152"/>
                    <a:pt x="1591" y="152"/>
                  </a:cubicBezTo>
                  <a:cubicBezTo>
                    <a:pt x="2381" y="152"/>
                    <a:pt x="3125" y="777"/>
                    <a:pt x="3125" y="1678"/>
                  </a:cubicBezTo>
                  <a:cubicBezTo>
                    <a:pt x="3125" y="2580"/>
                    <a:pt x="2381" y="3204"/>
                    <a:pt x="1591" y="3204"/>
                  </a:cubicBezTo>
                  <a:cubicBezTo>
                    <a:pt x="1282" y="3204"/>
                    <a:pt x="967" y="3109"/>
                    <a:pt x="685" y="2898"/>
                  </a:cubicBezTo>
                  <a:cubicBezTo>
                    <a:pt x="401" y="2698"/>
                    <a:pt x="201" y="2397"/>
                    <a:pt x="100" y="2063"/>
                  </a:cubicBezTo>
                  <a:cubicBezTo>
                    <a:pt x="33" y="1829"/>
                    <a:pt x="33" y="1678"/>
                    <a:pt x="17" y="1678"/>
                  </a:cubicBezTo>
                  <a:cubicBezTo>
                    <a:pt x="17" y="1678"/>
                    <a:pt x="0" y="1712"/>
                    <a:pt x="0" y="1779"/>
                  </a:cubicBezTo>
                  <a:cubicBezTo>
                    <a:pt x="0" y="1879"/>
                    <a:pt x="17" y="1979"/>
                    <a:pt x="33" y="2079"/>
                  </a:cubicBezTo>
                  <a:cubicBezTo>
                    <a:pt x="117" y="2447"/>
                    <a:pt x="318" y="2765"/>
                    <a:pt x="618" y="2998"/>
                  </a:cubicBezTo>
                  <a:cubicBezTo>
                    <a:pt x="909" y="3234"/>
                    <a:pt x="1275" y="3356"/>
                    <a:pt x="1646" y="3356"/>
                  </a:cubicBezTo>
                  <a:cubicBezTo>
                    <a:pt x="1829" y="3356"/>
                    <a:pt x="2012" y="3326"/>
                    <a:pt x="2189" y="3266"/>
                  </a:cubicBezTo>
                  <a:cubicBezTo>
                    <a:pt x="3676" y="2731"/>
                    <a:pt x="3676" y="626"/>
                    <a:pt x="2189" y="91"/>
                  </a:cubicBezTo>
                  <a:cubicBezTo>
                    <a:pt x="2012" y="31"/>
                    <a:pt x="1829" y="1"/>
                    <a:pt x="1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37;p35"/>
            <p:cNvSpPr/>
            <p:nvPr/>
          </p:nvSpPr>
          <p:spPr>
            <a:xfrm>
              <a:off x="5974575" y="2239075"/>
              <a:ext cx="14650" cy="4200"/>
            </a:xfrm>
            <a:custGeom>
              <a:avLst/>
              <a:gdLst/>
              <a:ahLst/>
              <a:cxnLst/>
              <a:rect l="l" t="t" r="r" b="b"/>
              <a:pathLst>
                <a:path w="586" h="168" extrusionOk="0">
                  <a:moveTo>
                    <a:pt x="285" y="0"/>
                  </a:moveTo>
                  <a:cubicBezTo>
                    <a:pt x="134" y="0"/>
                    <a:pt x="1" y="33"/>
                    <a:pt x="1" y="84"/>
                  </a:cubicBezTo>
                  <a:cubicBezTo>
                    <a:pt x="1" y="134"/>
                    <a:pt x="134" y="167"/>
                    <a:pt x="285" y="167"/>
                  </a:cubicBezTo>
                  <a:cubicBezTo>
                    <a:pt x="452" y="167"/>
                    <a:pt x="586" y="134"/>
                    <a:pt x="586" y="84"/>
                  </a:cubicBezTo>
                  <a:cubicBezTo>
                    <a:pt x="586" y="33"/>
                    <a:pt x="452" y="0"/>
                    <a:pt x="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38;p35"/>
            <p:cNvSpPr/>
            <p:nvPr/>
          </p:nvSpPr>
          <p:spPr>
            <a:xfrm>
              <a:off x="6065225" y="2247900"/>
              <a:ext cx="71450" cy="14775"/>
            </a:xfrm>
            <a:custGeom>
              <a:avLst/>
              <a:gdLst/>
              <a:ahLst/>
              <a:cxnLst/>
              <a:rect l="l" t="t" r="r" b="b"/>
              <a:pathLst>
                <a:path w="2858" h="591" extrusionOk="0">
                  <a:moveTo>
                    <a:pt x="79" y="0"/>
                  </a:moveTo>
                  <a:cubicBezTo>
                    <a:pt x="31" y="0"/>
                    <a:pt x="4" y="5"/>
                    <a:pt x="1" y="15"/>
                  </a:cubicBezTo>
                  <a:cubicBezTo>
                    <a:pt x="1" y="65"/>
                    <a:pt x="619" y="232"/>
                    <a:pt x="1404" y="382"/>
                  </a:cubicBezTo>
                  <a:cubicBezTo>
                    <a:pt x="2074" y="510"/>
                    <a:pt x="2646" y="590"/>
                    <a:pt x="2800" y="590"/>
                  </a:cubicBezTo>
                  <a:cubicBezTo>
                    <a:pt x="2827" y="590"/>
                    <a:pt x="2841" y="588"/>
                    <a:pt x="2841" y="583"/>
                  </a:cubicBezTo>
                  <a:cubicBezTo>
                    <a:pt x="2858" y="533"/>
                    <a:pt x="2223" y="366"/>
                    <a:pt x="1438" y="215"/>
                  </a:cubicBezTo>
                  <a:cubicBezTo>
                    <a:pt x="819" y="81"/>
                    <a:pt x="275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39;p35"/>
            <p:cNvSpPr/>
            <p:nvPr/>
          </p:nvSpPr>
          <p:spPr>
            <a:xfrm>
              <a:off x="5833825" y="3063200"/>
              <a:ext cx="564350" cy="1370125"/>
            </a:xfrm>
            <a:custGeom>
              <a:avLst/>
              <a:gdLst/>
              <a:ahLst/>
              <a:cxnLst/>
              <a:rect l="l" t="t" r="r" b="b"/>
              <a:pathLst>
                <a:path w="22574" h="54805" extrusionOk="0">
                  <a:moveTo>
                    <a:pt x="16007" y="1"/>
                  </a:moveTo>
                  <a:lnTo>
                    <a:pt x="0" y="602"/>
                  </a:lnTo>
                  <a:lnTo>
                    <a:pt x="2556" y="54621"/>
                  </a:lnTo>
                  <a:lnTo>
                    <a:pt x="10760" y="54805"/>
                  </a:lnTo>
                  <a:lnTo>
                    <a:pt x="8638" y="8105"/>
                  </a:lnTo>
                  <a:lnTo>
                    <a:pt x="14186" y="54604"/>
                  </a:lnTo>
                  <a:lnTo>
                    <a:pt x="22573" y="54805"/>
                  </a:lnTo>
                  <a:lnTo>
                    <a:pt x="160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40;p35"/>
            <p:cNvSpPr/>
            <p:nvPr/>
          </p:nvSpPr>
          <p:spPr>
            <a:xfrm>
              <a:off x="5931975" y="3082425"/>
              <a:ext cx="63925" cy="1348400"/>
            </a:xfrm>
            <a:custGeom>
              <a:avLst/>
              <a:gdLst/>
              <a:ahLst/>
              <a:cxnLst/>
              <a:rect l="l" t="t" r="r" b="b"/>
              <a:pathLst>
                <a:path w="2557" h="5393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502" y="12081"/>
                    <a:pt x="1187" y="26968"/>
                  </a:cubicBezTo>
                  <a:cubicBezTo>
                    <a:pt x="1872" y="41872"/>
                    <a:pt x="2457" y="53936"/>
                    <a:pt x="2507" y="53936"/>
                  </a:cubicBezTo>
                  <a:cubicBezTo>
                    <a:pt x="2557" y="53936"/>
                    <a:pt x="2039" y="41855"/>
                    <a:pt x="1354" y="26968"/>
                  </a:cubicBezTo>
                  <a:cubicBezTo>
                    <a:pt x="686" y="12064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41;p35"/>
            <p:cNvSpPr/>
            <p:nvPr/>
          </p:nvSpPr>
          <p:spPr>
            <a:xfrm>
              <a:off x="6139175" y="3110000"/>
              <a:ext cx="162500" cy="1309975"/>
            </a:xfrm>
            <a:custGeom>
              <a:avLst/>
              <a:gdLst/>
              <a:ahLst/>
              <a:cxnLst/>
              <a:rect l="l" t="t" r="r" b="b"/>
              <a:pathLst>
                <a:path w="6500" h="52399" extrusionOk="0">
                  <a:moveTo>
                    <a:pt x="50" y="0"/>
                  </a:moveTo>
                  <a:cubicBezTo>
                    <a:pt x="0" y="0"/>
                    <a:pt x="1387" y="11746"/>
                    <a:pt x="3158" y="26216"/>
                  </a:cubicBezTo>
                  <a:cubicBezTo>
                    <a:pt x="4928" y="40675"/>
                    <a:pt x="6397" y="52398"/>
                    <a:pt x="6449" y="52398"/>
                  </a:cubicBezTo>
                  <a:cubicBezTo>
                    <a:pt x="6449" y="52398"/>
                    <a:pt x="6449" y="52398"/>
                    <a:pt x="6450" y="52398"/>
                  </a:cubicBezTo>
                  <a:cubicBezTo>
                    <a:pt x="6500" y="52398"/>
                    <a:pt x="5113" y="40669"/>
                    <a:pt x="3342" y="26199"/>
                  </a:cubicBezTo>
                  <a:cubicBezTo>
                    <a:pt x="1571" y="11713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42;p35"/>
            <p:cNvSpPr/>
            <p:nvPr/>
          </p:nvSpPr>
          <p:spPr>
            <a:xfrm>
              <a:off x="5683025" y="2421600"/>
              <a:ext cx="708450" cy="660850"/>
            </a:xfrm>
            <a:custGeom>
              <a:avLst/>
              <a:gdLst/>
              <a:ahLst/>
              <a:cxnLst/>
              <a:rect l="l" t="t" r="r" b="b"/>
              <a:pathLst>
                <a:path w="28338" h="26434" extrusionOk="0">
                  <a:moveTo>
                    <a:pt x="11663" y="1"/>
                  </a:moveTo>
                  <a:lnTo>
                    <a:pt x="11663" y="519"/>
                  </a:lnTo>
                  <a:cubicBezTo>
                    <a:pt x="10293" y="702"/>
                    <a:pt x="8956" y="1103"/>
                    <a:pt x="7720" y="1705"/>
                  </a:cubicBezTo>
                  <a:lnTo>
                    <a:pt x="0" y="4829"/>
                  </a:lnTo>
                  <a:lnTo>
                    <a:pt x="2473" y="11647"/>
                  </a:lnTo>
                  <a:lnTo>
                    <a:pt x="7703" y="9892"/>
                  </a:lnTo>
                  <a:lnTo>
                    <a:pt x="7703" y="9892"/>
                  </a:lnTo>
                  <a:cubicBezTo>
                    <a:pt x="7669" y="9976"/>
                    <a:pt x="7636" y="10076"/>
                    <a:pt x="7603" y="10176"/>
                  </a:cubicBezTo>
                  <a:cubicBezTo>
                    <a:pt x="7402" y="10945"/>
                    <a:pt x="7469" y="11780"/>
                    <a:pt x="7803" y="12499"/>
                  </a:cubicBezTo>
                  <a:cubicBezTo>
                    <a:pt x="7970" y="12850"/>
                    <a:pt x="8187" y="13167"/>
                    <a:pt x="8455" y="13434"/>
                  </a:cubicBezTo>
                  <a:lnTo>
                    <a:pt x="8355" y="18931"/>
                  </a:lnTo>
                  <a:lnTo>
                    <a:pt x="6032" y="26266"/>
                  </a:lnTo>
                  <a:lnTo>
                    <a:pt x="22039" y="26434"/>
                  </a:lnTo>
                  <a:lnTo>
                    <a:pt x="22039" y="26434"/>
                  </a:lnTo>
                  <a:lnTo>
                    <a:pt x="20218" y="18514"/>
                  </a:lnTo>
                  <a:lnTo>
                    <a:pt x="21053" y="10677"/>
                  </a:lnTo>
                  <a:lnTo>
                    <a:pt x="24127" y="13685"/>
                  </a:lnTo>
                  <a:lnTo>
                    <a:pt x="28338" y="8422"/>
                  </a:lnTo>
                  <a:lnTo>
                    <a:pt x="23175" y="3225"/>
                  </a:lnTo>
                  <a:cubicBezTo>
                    <a:pt x="22189" y="2189"/>
                    <a:pt x="20953" y="1387"/>
                    <a:pt x="19599" y="920"/>
                  </a:cubicBezTo>
                  <a:cubicBezTo>
                    <a:pt x="18948" y="669"/>
                    <a:pt x="18263" y="535"/>
                    <a:pt x="17561" y="502"/>
                  </a:cubicBezTo>
                  <a:lnTo>
                    <a:pt x="17561" y="84"/>
                  </a:lnTo>
                  <a:lnTo>
                    <a:pt x="15289" y="134"/>
                  </a:lnTo>
                  <a:cubicBezTo>
                    <a:pt x="15289" y="134"/>
                    <a:pt x="15188" y="485"/>
                    <a:pt x="15055" y="886"/>
                  </a:cubicBezTo>
                  <a:cubicBezTo>
                    <a:pt x="14938" y="1204"/>
                    <a:pt x="14871" y="1872"/>
                    <a:pt x="14737" y="1872"/>
                  </a:cubicBezTo>
                  <a:cubicBezTo>
                    <a:pt x="14570" y="1872"/>
                    <a:pt x="14353" y="1204"/>
                    <a:pt x="14136" y="886"/>
                  </a:cubicBezTo>
                  <a:cubicBezTo>
                    <a:pt x="13935" y="469"/>
                    <a:pt x="13751" y="101"/>
                    <a:pt x="13751" y="101"/>
                  </a:cubicBezTo>
                  <a:lnTo>
                    <a:pt x="1166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43;p35"/>
            <p:cNvSpPr/>
            <p:nvPr/>
          </p:nvSpPr>
          <p:spPr>
            <a:xfrm>
              <a:off x="5972075" y="2426200"/>
              <a:ext cx="53500" cy="36950"/>
            </a:xfrm>
            <a:custGeom>
              <a:avLst/>
              <a:gdLst/>
              <a:ahLst/>
              <a:cxnLst/>
              <a:rect l="l" t="t" r="r" b="b"/>
              <a:pathLst>
                <a:path w="2140" h="1478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039" y="134"/>
                    <a:pt x="1955" y="285"/>
                    <a:pt x="1905" y="435"/>
                  </a:cubicBezTo>
                  <a:cubicBezTo>
                    <a:pt x="1839" y="602"/>
                    <a:pt x="1772" y="769"/>
                    <a:pt x="1705" y="936"/>
                  </a:cubicBezTo>
                  <a:cubicBezTo>
                    <a:pt x="1648" y="1077"/>
                    <a:pt x="1592" y="1313"/>
                    <a:pt x="1506" y="1313"/>
                  </a:cubicBezTo>
                  <a:cubicBezTo>
                    <a:pt x="1490" y="1313"/>
                    <a:pt x="1472" y="1305"/>
                    <a:pt x="1454" y="1287"/>
                  </a:cubicBezTo>
                  <a:cubicBezTo>
                    <a:pt x="729" y="814"/>
                    <a:pt x="108" y="431"/>
                    <a:pt x="26" y="431"/>
                  </a:cubicBezTo>
                  <a:cubicBezTo>
                    <a:pt x="21" y="431"/>
                    <a:pt x="18" y="432"/>
                    <a:pt x="17" y="435"/>
                  </a:cubicBezTo>
                  <a:cubicBezTo>
                    <a:pt x="1" y="468"/>
                    <a:pt x="585" y="919"/>
                    <a:pt x="1371" y="1437"/>
                  </a:cubicBezTo>
                  <a:cubicBezTo>
                    <a:pt x="1407" y="1465"/>
                    <a:pt x="1454" y="1477"/>
                    <a:pt x="1500" y="1477"/>
                  </a:cubicBezTo>
                  <a:cubicBezTo>
                    <a:pt x="1538" y="1477"/>
                    <a:pt x="1575" y="1469"/>
                    <a:pt x="1605" y="1454"/>
                  </a:cubicBezTo>
                  <a:cubicBezTo>
                    <a:pt x="1671" y="1421"/>
                    <a:pt x="1722" y="1354"/>
                    <a:pt x="1755" y="1287"/>
                  </a:cubicBezTo>
                  <a:cubicBezTo>
                    <a:pt x="1805" y="1170"/>
                    <a:pt x="1822" y="1087"/>
                    <a:pt x="1855" y="986"/>
                  </a:cubicBezTo>
                  <a:cubicBezTo>
                    <a:pt x="1922" y="819"/>
                    <a:pt x="1972" y="652"/>
                    <a:pt x="2022" y="485"/>
                  </a:cubicBezTo>
                  <a:cubicBezTo>
                    <a:pt x="2089" y="318"/>
                    <a:pt x="2123" y="168"/>
                    <a:pt x="2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44;p35"/>
            <p:cNvSpPr/>
            <p:nvPr/>
          </p:nvSpPr>
          <p:spPr>
            <a:xfrm>
              <a:off x="6066900" y="2432025"/>
              <a:ext cx="61000" cy="43075"/>
            </a:xfrm>
            <a:custGeom>
              <a:avLst/>
              <a:gdLst/>
              <a:ahLst/>
              <a:cxnLst/>
              <a:rect l="l" t="t" r="r" b="b"/>
              <a:pathLst>
                <a:path w="2440" h="1723" extrusionOk="0">
                  <a:moveTo>
                    <a:pt x="37" y="0"/>
                  </a:moveTo>
                  <a:cubicBezTo>
                    <a:pt x="36" y="0"/>
                    <a:pt x="35" y="1"/>
                    <a:pt x="34" y="1"/>
                  </a:cubicBezTo>
                  <a:cubicBezTo>
                    <a:pt x="0" y="1"/>
                    <a:pt x="201" y="787"/>
                    <a:pt x="786" y="1639"/>
                  </a:cubicBezTo>
                  <a:lnTo>
                    <a:pt x="836" y="1722"/>
                  </a:lnTo>
                  <a:lnTo>
                    <a:pt x="903" y="1672"/>
                  </a:lnTo>
                  <a:cubicBezTo>
                    <a:pt x="953" y="1639"/>
                    <a:pt x="986" y="1605"/>
                    <a:pt x="1020" y="1589"/>
                  </a:cubicBezTo>
                  <a:cubicBezTo>
                    <a:pt x="1922" y="954"/>
                    <a:pt x="2440" y="219"/>
                    <a:pt x="2390" y="185"/>
                  </a:cubicBezTo>
                  <a:cubicBezTo>
                    <a:pt x="2389" y="184"/>
                    <a:pt x="2388" y="184"/>
                    <a:pt x="2386" y="184"/>
                  </a:cubicBezTo>
                  <a:cubicBezTo>
                    <a:pt x="2329" y="184"/>
                    <a:pt x="1767" y="835"/>
                    <a:pt x="919" y="1438"/>
                  </a:cubicBezTo>
                  <a:lnTo>
                    <a:pt x="878" y="1468"/>
                  </a:lnTo>
                  <a:lnTo>
                    <a:pt x="878" y="1468"/>
                  </a:lnTo>
                  <a:cubicBezTo>
                    <a:pt x="360" y="686"/>
                    <a:pt x="94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45;p35"/>
            <p:cNvSpPr/>
            <p:nvPr/>
          </p:nvSpPr>
          <p:spPr>
            <a:xfrm>
              <a:off x="6033475" y="2468400"/>
              <a:ext cx="19250" cy="612375"/>
            </a:xfrm>
            <a:custGeom>
              <a:avLst/>
              <a:gdLst/>
              <a:ahLst/>
              <a:cxnLst/>
              <a:rect l="l" t="t" r="r" b="b"/>
              <a:pathLst>
                <a:path w="770" h="24495" extrusionOk="0">
                  <a:moveTo>
                    <a:pt x="719" y="0"/>
                  </a:moveTo>
                  <a:cubicBezTo>
                    <a:pt x="702" y="84"/>
                    <a:pt x="702" y="167"/>
                    <a:pt x="702" y="251"/>
                  </a:cubicBezTo>
                  <a:cubicBezTo>
                    <a:pt x="702" y="434"/>
                    <a:pt x="686" y="668"/>
                    <a:pt x="686" y="969"/>
                  </a:cubicBezTo>
                  <a:cubicBezTo>
                    <a:pt x="669" y="1604"/>
                    <a:pt x="652" y="2490"/>
                    <a:pt x="619" y="3592"/>
                  </a:cubicBezTo>
                  <a:cubicBezTo>
                    <a:pt x="535" y="5815"/>
                    <a:pt x="418" y="8872"/>
                    <a:pt x="301" y="12247"/>
                  </a:cubicBezTo>
                  <a:cubicBezTo>
                    <a:pt x="168" y="15622"/>
                    <a:pt x="68" y="18680"/>
                    <a:pt x="17" y="20902"/>
                  </a:cubicBezTo>
                  <a:cubicBezTo>
                    <a:pt x="1" y="22005"/>
                    <a:pt x="1" y="22907"/>
                    <a:pt x="1" y="23526"/>
                  </a:cubicBezTo>
                  <a:cubicBezTo>
                    <a:pt x="17" y="23826"/>
                    <a:pt x="17" y="24060"/>
                    <a:pt x="34" y="24244"/>
                  </a:cubicBezTo>
                  <a:cubicBezTo>
                    <a:pt x="34" y="24328"/>
                    <a:pt x="34" y="24411"/>
                    <a:pt x="51" y="24495"/>
                  </a:cubicBezTo>
                  <a:cubicBezTo>
                    <a:pt x="68" y="24411"/>
                    <a:pt x="68" y="24328"/>
                    <a:pt x="68" y="24244"/>
                  </a:cubicBezTo>
                  <a:cubicBezTo>
                    <a:pt x="68" y="24060"/>
                    <a:pt x="68" y="23826"/>
                    <a:pt x="84" y="23526"/>
                  </a:cubicBezTo>
                  <a:cubicBezTo>
                    <a:pt x="84" y="22891"/>
                    <a:pt x="118" y="22005"/>
                    <a:pt x="151" y="20902"/>
                  </a:cubicBezTo>
                  <a:cubicBezTo>
                    <a:pt x="235" y="18680"/>
                    <a:pt x="335" y="15622"/>
                    <a:pt x="469" y="12247"/>
                  </a:cubicBezTo>
                  <a:cubicBezTo>
                    <a:pt x="602" y="8872"/>
                    <a:pt x="702" y="5798"/>
                    <a:pt x="753" y="3592"/>
                  </a:cubicBezTo>
                  <a:cubicBezTo>
                    <a:pt x="769" y="2473"/>
                    <a:pt x="769" y="1587"/>
                    <a:pt x="753" y="969"/>
                  </a:cubicBezTo>
                  <a:cubicBezTo>
                    <a:pt x="753" y="668"/>
                    <a:pt x="736" y="434"/>
                    <a:pt x="736" y="251"/>
                  </a:cubicBezTo>
                  <a:cubicBezTo>
                    <a:pt x="736" y="167"/>
                    <a:pt x="736" y="84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46;p35"/>
            <p:cNvSpPr/>
            <p:nvPr/>
          </p:nvSpPr>
          <p:spPr>
            <a:xfrm>
              <a:off x="6073175" y="2568800"/>
              <a:ext cx="20475" cy="18650"/>
            </a:xfrm>
            <a:custGeom>
              <a:avLst/>
              <a:gdLst/>
              <a:ahLst/>
              <a:cxnLst/>
              <a:rect l="l" t="t" r="r" b="b"/>
              <a:pathLst>
                <a:path w="819" h="746" extrusionOk="0">
                  <a:moveTo>
                    <a:pt x="496" y="0"/>
                  </a:moveTo>
                  <a:cubicBezTo>
                    <a:pt x="474" y="0"/>
                    <a:pt x="463" y="5"/>
                    <a:pt x="468" y="11"/>
                  </a:cubicBezTo>
                  <a:cubicBezTo>
                    <a:pt x="451" y="44"/>
                    <a:pt x="551" y="61"/>
                    <a:pt x="618" y="195"/>
                  </a:cubicBezTo>
                  <a:cubicBezTo>
                    <a:pt x="652" y="261"/>
                    <a:pt x="668" y="345"/>
                    <a:pt x="635" y="412"/>
                  </a:cubicBezTo>
                  <a:cubicBezTo>
                    <a:pt x="586" y="509"/>
                    <a:pt x="492" y="561"/>
                    <a:pt x="399" y="561"/>
                  </a:cubicBezTo>
                  <a:cubicBezTo>
                    <a:pt x="332" y="561"/>
                    <a:pt x="266" y="534"/>
                    <a:pt x="217" y="479"/>
                  </a:cubicBezTo>
                  <a:cubicBezTo>
                    <a:pt x="167" y="412"/>
                    <a:pt x="150" y="345"/>
                    <a:pt x="167" y="261"/>
                  </a:cubicBezTo>
                  <a:cubicBezTo>
                    <a:pt x="184" y="128"/>
                    <a:pt x="267" y="61"/>
                    <a:pt x="267" y="44"/>
                  </a:cubicBezTo>
                  <a:cubicBezTo>
                    <a:pt x="267" y="41"/>
                    <a:pt x="262" y="39"/>
                    <a:pt x="254" y="39"/>
                  </a:cubicBezTo>
                  <a:cubicBezTo>
                    <a:pt x="215" y="39"/>
                    <a:pt x="105" y="78"/>
                    <a:pt x="50" y="228"/>
                  </a:cubicBezTo>
                  <a:cubicBezTo>
                    <a:pt x="0" y="345"/>
                    <a:pt x="17" y="462"/>
                    <a:pt x="84" y="579"/>
                  </a:cubicBezTo>
                  <a:cubicBezTo>
                    <a:pt x="161" y="692"/>
                    <a:pt x="281" y="745"/>
                    <a:pt x="400" y="745"/>
                  </a:cubicBezTo>
                  <a:cubicBezTo>
                    <a:pt x="564" y="745"/>
                    <a:pt x="727" y="645"/>
                    <a:pt x="785" y="462"/>
                  </a:cubicBezTo>
                  <a:cubicBezTo>
                    <a:pt x="819" y="345"/>
                    <a:pt x="802" y="228"/>
                    <a:pt x="719" y="128"/>
                  </a:cubicBezTo>
                  <a:cubicBezTo>
                    <a:pt x="639" y="25"/>
                    <a:pt x="543" y="0"/>
                    <a:pt x="4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47;p35"/>
            <p:cNvSpPr/>
            <p:nvPr/>
          </p:nvSpPr>
          <p:spPr>
            <a:xfrm>
              <a:off x="6076925" y="2707050"/>
              <a:ext cx="17150" cy="16375"/>
            </a:xfrm>
            <a:custGeom>
              <a:avLst/>
              <a:gdLst/>
              <a:ahLst/>
              <a:cxnLst/>
              <a:rect l="l" t="t" r="r" b="b"/>
              <a:pathLst>
                <a:path w="686" h="655" extrusionOk="0">
                  <a:moveTo>
                    <a:pt x="403" y="0"/>
                  </a:moveTo>
                  <a:cubicBezTo>
                    <a:pt x="381" y="0"/>
                    <a:pt x="368" y="6"/>
                    <a:pt x="368" y="11"/>
                  </a:cubicBezTo>
                  <a:cubicBezTo>
                    <a:pt x="368" y="45"/>
                    <a:pt x="452" y="78"/>
                    <a:pt x="502" y="178"/>
                  </a:cubicBezTo>
                  <a:cubicBezTo>
                    <a:pt x="569" y="295"/>
                    <a:pt x="502" y="462"/>
                    <a:pt x="368" y="479"/>
                  </a:cubicBezTo>
                  <a:cubicBezTo>
                    <a:pt x="354" y="483"/>
                    <a:pt x="340" y="484"/>
                    <a:pt x="326" y="484"/>
                  </a:cubicBezTo>
                  <a:cubicBezTo>
                    <a:pt x="212" y="484"/>
                    <a:pt x="123" y="365"/>
                    <a:pt x="168" y="245"/>
                  </a:cubicBezTo>
                  <a:cubicBezTo>
                    <a:pt x="201" y="128"/>
                    <a:pt x="284" y="112"/>
                    <a:pt x="284" y="78"/>
                  </a:cubicBezTo>
                  <a:cubicBezTo>
                    <a:pt x="284" y="73"/>
                    <a:pt x="271" y="68"/>
                    <a:pt x="250" y="68"/>
                  </a:cubicBezTo>
                  <a:cubicBezTo>
                    <a:pt x="203" y="68"/>
                    <a:pt x="119" y="92"/>
                    <a:pt x="51" y="195"/>
                  </a:cubicBezTo>
                  <a:cubicBezTo>
                    <a:pt x="0" y="295"/>
                    <a:pt x="0" y="396"/>
                    <a:pt x="51" y="496"/>
                  </a:cubicBezTo>
                  <a:cubicBezTo>
                    <a:pt x="106" y="592"/>
                    <a:pt x="207" y="655"/>
                    <a:pt x="315" y="655"/>
                  </a:cubicBezTo>
                  <a:cubicBezTo>
                    <a:pt x="338" y="655"/>
                    <a:pt x="361" y="652"/>
                    <a:pt x="385" y="646"/>
                  </a:cubicBezTo>
                  <a:cubicBezTo>
                    <a:pt x="535" y="630"/>
                    <a:pt x="635" y="529"/>
                    <a:pt x="669" y="396"/>
                  </a:cubicBezTo>
                  <a:cubicBezTo>
                    <a:pt x="685" y="295"/>
                    <a:pt x="669" y="195"/>
                    <a:pt x="602" y="112"/>
                  </a:cubicBezTo>
                  <a:cubicBezTo>
                    <a:pt x="524" y="22"/>
                    <a:pt x="446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48;p35"/>
            <p:cNvSpPr/>
            <p:nvPr/>
          </p:nvSpPr>
          <p:spPr>
            <a:xfrm>
              <a:off x="5709750" y="2533975"/>
              <a:ext cx="66850" cy="166275"/>
            </a:xfrm>
            <a:custGeom>
              <a:avLst/>
              <a:gdLst/>
              <a:ahLst/>
              <a:cxnLst/>
              <a:rect l="l" t="t" r="r" b="b"/>
              <a:pathLst>
                <a:path w="2674" h="665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218" y="669"/>
                    <a:pt x="385" y="969"/>
                  </a:cubicBezTo>
                  <a:cubicBezTo>
                    <a:pt x="652" y="1621"/>
                    <a:pt x="986" y="2423"/>
                    <a:pt x="1354" y="3325"/>
                  </a:cubicBezTo>
                  <a:cubicBezTo>
                    <a:pt x="1705" y="4211"/>
                    <a:pt x="2022" y="5030"/>
                    <a:pt x="2273" y="5681"/>
                  </a:cubicBezTo>
                  <a:cubicBezTo>
                    <a:pt x="2390" y="6015"/>
                    <a:pt x="2524" y="6333"/>
                    <a:pt x="2674" y="6650"/>
                  </a:cubicBezTo>
                  <a:cubicBezTo>
                    <a:pt x="2607" y="6299"/>
                    <a:pt x="2524" y="5965"/>
                    <a:pt x="2390" y="5631"/>
                  </a:cubicBezTo>
                  <a:cubicBezTo>
                    <a:pt x="2189" y="5013"/>
                    <a:pt x="1872" y="4177"/>
                    <a:pt x="1504" y="3258"/>
                  </a:cubicBezTo>
                  <a:cubicBezTo>
                    <a:pt x="1137" y="2339"/>
                    <a:pt x="769" y="1521"/>
                    <a:pt x="485" y="919"/>
                  </a:cubicBezTo>
                  <a:cubicBezTo>
                    <a:pt x="351" y="602"/>
                    <a:pt x="184" y="28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49;p35"/>
            <p:cNvSpPr/>
            <p:nvPr/>
          </p:nvSpPr>
          <p:spPr>
            <a:xfrm>
              <a:off x="6254875" y="2614575"/>
              <a:ext cx="121150" cy="123700"/>
            </a:xfrm>
            <a:custGeom>
              <a:avLst/>
              <a:gdLst/>
              <a:ahLst/>
              <a:cxnLst/>
              <a:rect l="l" t="t" r="r" b="b"/>
              <a:pathLst>
                <a:path w="4846" h="4948" extrusionOk="0">
                  <a:moveTo>
                    <a:pt x="4810" y="0"/>
                  </a:moveTo>
                  <a:cubicBezTo>
                    <a:pt x="4745" y="0"/>
                    <a:pt x="3656" y="1058"/>
                    <a:pt x="2356" y="2407"/>
                  </a:cubicBezTo>
                  <a:cubicBezTo>
                    <a:pt x="1036" y="3777"/>
                    <a:pt x="0" y="4913"/>
                    <a:pt x="34" y="4947"/>
                  </a:cubicBezTo>
                  <a:cubicBezTo>
                    <a:pt x="34" y="4947"/>
                    <a:pt x="35" y="4947"/>
                    <a:pt x="36" y="4947"/>
                  </a:cubicBezTo>
                  <a:cubicBezTo>
                    <a:pt x="100" y="4947"/>
                    <a:pt x="1190" y="3874"/>
                    <a:pt x="2490" y="2524"/>
                  </a:cubicBezTo>
                  <a:cubicBezTo>
                    <a:pt x="3810" y="1171"/>
                    <a:pt x="4846" y="34"/>
                    <a:pt x="4812" y="1"/>
                  </a:cubicBezTo>
                  <a:cubicBezTo>
                    <a:pt x="4812" y="0"/>
                    <a:pt x="4811" y="0"/>
                    <a:pt x="48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50;p35"/>
            <p:cNvSpPr/>
            <p:nvPr/>
          </p:nvSpPr>
          <p:spPr>
            <a:xfrm>
              <a:off x="5978350" y="2767050"/>
              <a:ext cx="431525" cy="335525"/>
            </a:xfrm>
            <a:custGeom>
              <a:avLst/>
              <a:gdLst/>
              <a:ahLst/>
              <a:cxnLst/>
              <a:rect l="l" t="t" r="r" b="b"/>
              <a:pathLst>
                <a:path w="17261" h="13421" extrusionOk="0">
                  <a:moveTo>
                    <a:pt x="14954" y="1"/>
                  </a:moveTo>
                  <a:lnTo>
                    <a:pt x="4344" y="2189"/>
                  </a:lnTo>
                  <a:cubicBezTo>
                    <a:pt x="1704" y="2724"/>
                    <a:pt x="0" y="5314"/>
                    <a:pt x="552" y="7954"/>
                  </a:cubicBezTo>
                  <a:lnTo>
                    <a:pt x="886" y="9524"/>
                  </a:lnTo>
                  <a:cubicBezTo>
                    <a:pt x="1353" y="11829"/>
                    <a:pt x="3386" y="13421"/>
                    <a:pt x="5651" y="13421"/>
                  </a:cubicBezTo>
                  <a:cubicBezTo>
                    <a:pt x="5981" y="13421"/>
                    <a:pt x="6315" y="13387"/>
                    <a:pt x="6650" y="13317"/>
                  </a:cubicBezTo>
                  <a:lnTo>
                    <a:pt x="17260" y="11128"/>
                  </a:lnTo>
                  <a:lnTo>
                    <a:pt x="14954" y="1"/>
                  </a:lnTo>
                  <a:close/>
                </a:path>
              </a:pathLst>
            </a:custGeom>
            <a:solidFill>
              <a:srgbClr val="6F5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51;p35"/>
            <p:cNvSpPr/>
            <p:nvPr/>
          </p:nvSpPr>
          <p:spPr>
            <a:xfrm>
              <a:off x="6137500" y="2696575"/>
              <a:ext cx="430250" cy="113950"/>
            </a:xfrm>
            <a:custGeom>
              <a:avLst/>
              <a:gdLst/>
              <a:ahLst/>
              <a:cxnLst/>
              <a:rect l="l" t="t" r="r" b="b"/>
              <a:pathLst>
                <a:path w="17210" h="4558" extrusionOk="0">
                  <a:moveTo>
                    <a:pt x="15944" y="0"/>
                  </a:moveTo>
                  <a:cubicBezTo>
                    <a:pt x="15855" y="0"/>
                    <a:pt x="15764" y="10"/>
                    <a:pt x="15673" y="29"/>
                  </a:cubicBezTo>
                  <a:lnTo>
                    <a:pt x="1136" y="3037"/>
                  </a:lnTo>
                  <a:cubicBezTo>
                    <a:pt x="435" y="3170"/>
                    <a:pt x="0" y="3856"/>
                    <a:pt x="134" y="4557"/>
                  </a:cubicBezTo>
                  <a:lnTo>
                    <a:pt x="17210" y="1032"/>
                  </a:lnTo>
                  <a:cubicBezTo>
                    <a:pt x="17079" y="421"/>
                    <a:pt x="16544" y="0"/>
                    <a:pt x="15944" y="0"/>
                  </a:cubicBezTo>
                  <a:close/>
                </a:path>
              </a:pathLst>
            </a:custGeom>
            <a:solidFill>
              <a:srgbClr val="AF9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52;p35"/>
            <p:cNvSpPr/>
            <p:nvPr/>
          </p:nvSpPr>
          <p:spPr>
            <a:xfrm>
              <a:off x="6199725" y="2765375"/>
              <a:ext cx="158350" cy="33025"/>
            </a:xfrm>
            <a:custGeom>
              <a:avLst/>
              <a:gdLst/>
              <a:ahLst/>
              <a:cxnLst/>
              <a:rect l="l" t="t" r="r" b="b"/>
              <a:pathLst>
                <a:path w="6334" h="1321" extrusionOk="0">
                  <a:moveTo>
                    <a:pt x="6333" y="1"/>
                  </a:moveTo>
                  <a:cubicBezTo>
                    <a:pt x="6016" y="17"/>
                    <a:pt x="5698" y="68"/>
                    <a:pt x="5398" y="134"/>
                  </a:cubicBezTo>
                  <a:cubicBezTo>
                    <a:pt x="4813" y="235"/>
                    <a:pt x="4028" y="402"/>
                    <a:pt x="3159" y="569"/>
                  </a:cubicBezTo>
                  <a:cubicBezTo>
                    <a:pt x="2273" y="753"/>
                    <a:pt x="1488" y="936"/>
                    <a:pt x="920" y="1070"/>
                  </a:cubicBezTo>
                  <a:cubicBezTo>
                    <a:pt x="602" y="1120"/>
                    <a:pt x="302" y="1204"/>
                    <a:pt x="1" y="1321"/>
                  </a:cubicBezTo>
                  <a:cubicBezTo>
                    <a:pt x="318" y="1304"/>
                    <a:pt x="636" y="1254"/>
                    <a:pt x="953" y="1187"/>
                  </a:cubicBezTo>
                  <a:cubicBezTo>
                    <a:pt x="1521" y="1087"/>
                    <a:pt x="2323" y="920"/>
                    <a:pt x="3192" y="753"/>
                  </a:cubicBezTo>
                  <a:cubicBezTo>
                    <a:pt x="4061" y="569"/>
                    <a:pt x="4846" y="385"/>
                    <a:pt x="5414" y="251"/>
                  </a:cubicBezTo>
                  <a:cubicBezTo>
                    <a:pt x="5732" y="201"/>
                    <a:pt x="6033" y="118"/>
                    <a:pt x="6333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53;p35"/>
            <p:cNvSpPr/>
            <p:nvPr/>
          </p:nvSpPr>
          <p:spPr>
            <a:xfrm>
              <a:off x="6196400" y="2855600"/>
              <a:ext cx="177950" cy="232275"/>
            </a:xfrm>
            <a:custGeom>
              <a:avLst/>
              <a:gdLst/>
              <a:ahLst/>
              <a:cxnLst/>
              <a:rect l="l" t="t" r="r" b="b"/>
              <a:pathLst>
                <a:path w="7118" h="9291" extrusionOk="0">
                  <a:moveTo>
                    <a:pt x="7001" y="1"/>
                  </a:moveTo>
                  <a:cubicBezTo>
                    <a:pt x="4996" y="1622"/>
                    <a:pt x="3158" y="3409"/>
                    <a:pt x="1504" y="5364"/>
                  </a:cubicBezTo>
                  <a:cubicBezTo>
                    <a:pt x="1036" y="5932"/>
                    <a:pt x="551" y="6500"/>
                    <a:pt x="284" y="7185"/>
                  </a:cubicBezTo>
                  <a:cubicBezTo>
                    <a:pt x="33" y="7871"/>
                    <a:pt x="0" y="8673"/>
                    <a:pt x="384" y="9291"/>
                  </a:cubicBezTo>
                  <a:lnTo>
                    <a:pt x="4812" y="8305"/>
                  </a:lnTo>
                  <a:lnTo>
                    <a:pt x="7118" y="786"/>
                  </a:lnTo>
                  <a:cubicBezTo>
                    <a:pt x="7068" y="519"/>
                    <a:pt x="7034" y="268"/>
                    <a:pt x="7001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54;p35"/>
            <p:cNvSpPr/>
            <p:nvPr/>
          </p:nvSpPr>
          <p:spPr>
            <a:xfrm>
              <a:off x="6218950" y="2645925"/>
              <a:ext cx="308300" cy="539050"/>
            </a:xfrm>
            <a:custGeom>
              <a:avLst/>
              <a:gdLst/>
              <a:ahLst/>
              <a:cxnLst/>
              <a:rect l="l" t="t" r="r" b="b"/>
              <a:pathLst>
                <a:path w="12332" h="21562" extrusionOk="0">
                  <a:moveTo>
                    <a:pt x="6350" y="0"/>
                  </a:moveTo>
                  <a:lnTo>
                    <a:pt x="2974" y="4194"/>
                  </a:lnTo>
                  <a:cubicBezTo>
                    <a:pt x="3125" y="4294"/>
                    <a:pt x="6617" y="8455"/>
                    <a:pt x="6617" y="8455"/>
                  </a:cubicBezTo>
                  <a:lnTo>
                    <a:pt x="1270" y="15105"/>
                  </a:lnTo>
                  <a:cubicBezTo>
                    <a:pt x="451" y="16141"/>
                    <a:pt x="0" y="17578"/>
                    <a:pt x="435" y="18831"/>
                  </a:cubicBezTo>
                  <a:lnTo>
                    <a:pt x="1153" y="20318"/>
                  </a:lnTo>
                  <a:cubicBezTo>
                    <a:pt x="1520" y="21101"/>
                    <a:pt x="2309" y="21561"/>
                    <a:pt x="3131" y="21561"/>
                  </a:cubicBezTo>
                  <a:cubicBezTo>
                    <a:pt x="3432" y="21561"/>
                    <a:pt x="3737" y="21500"/>
                    <a:pt x="4027" y="21370"/>
                  </a:cubicBezTo>
                  <a:lnTo>
                    <a:pt x="5297" y="20802"/>
                  </a:lnTo>
                  <a:cubicBezTo>
                    <a:pt x="5614" y="20652"/>
                    <a:pt x="5681" y="20234"/>
                    <a:pt x="5414" y="20017"/>
                  </a:cubicBezTo>
                  <a:lnTo>
                    <a:pt x="5113" y="19733"/>
                  </a:lnTo>
                  <a:cubicBezTo>
                    <a:pt x="4913" y="19561"/>
                    <a:pt x="4663" y="19475"/>
                    <a:pt x="4406" y="19475"/>
                  </a:cubicBezTo>
                  <a:cubicBezTo>
                    <a:pt x="4364" y="19475"/>
                    <a:pt x="4321" y="19477"/>
                    <a:pt x="4278" y="19482"/>
                  </a:cubicBezTo>
                  <a:lnTo>
                    <a:pt x="2640" y="19633"/>
                  </a:lnTo>
                  <a:lnTo>
                    <a:pt x="2573" y="19332"/>
                  </a:lnTo>
                  <a:lnTo>
                    <a:pt x="10644" y="11579"/>
                  </a:lnTo>
                  <a:cubicBezTo>
                    <a:pt x="12331" y="9658"/>
                    <a:pt x="12315" y="6767"/>
                    <a:pt x="10610" y="4846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55;p35"/>
            <p:cNvSpPr/>
            <p:nvPr/>
          </p:nvSpPr>
          <p:spPr>
            <a:xfrm>
              <a:off x="6282850" y="3129200"/>
              <a:ext cx="75225" cy="35125"/>
            </a:xfrm>
            <a:custGeom>
              <a:avLst/>
              <a:gdLst/>
              <a:ahLst/>
              <a:cxnLst/>
              <a:rect l="l" t="t" r="r" b="b"/>
              <a:pathLst>
                <a:path w="3009" h="1405" extrusionOk="0">
                  <a:moveTo>
                    <a:pt x="17" y="1"/>
                  </a:moveTo>
                  <a:cubicBezTo>
                    <a:pt x="1" y="201"/>
                    <a:pt x="34" y="385"/>
                    <a:pt x="134" y="552"/>
                  </a:cubicBezTo>
                  <a:cubicBezTo>
                    <a:pt x="218" y="736"/>
                    <a:pt x="352" y="903"/>
                    <a:pt x="485" y="1054"/>
                  </a:cubicBezTo>
                  <a:cubicBezTo>
                    <a:pt x="669" y="1254"/>
                    <a:pt x="920" y="1371"/>
                    <a:pt x="1187" y="1404"/>
                  </a:cubicBezTo>
                  <a:cubicBezTo>
                    <a:pt x="1638" y="1371"/>
                    <a:pt x="2073" y="1271"/>
                    <a:pt x="2490" y="1087"/>
                  </a:cubicBezTo>
                  <a:cubicBezTo>
                    <a:pt x="2674" y="1037"/>
                    <a:pt x="2841" y="970"/>
                    <a:pt x="3008" y="903"/>
                  </a:cubicBezTo>
                  <a:cubicBezTo>
                    <a:pt x="2965" y="899"/>
                    <a:pt x="2921" y="897"/>
                    <a:pt x="2876" y="897"/>
                  </a:cubicBezTo>
                  <a:cubicBezTo>
                    <a:pt x="2732" y="897"/>
                    <a:pt x="2585" y="919"/>
                    <a:pt x="2457" y="970"/>
                  </a:cubicBezTo>
                  <a:cubicBezTo>
                    <a:pt x="2137" y="1050"/>
                    <a:pt x="1710" y="1222"/>
                    <a:pt x="1249" y="1222"/>
                  </a:cubicBezTo>
                  <a:cubicBezTo>
                    <a:pt x="1229" y="1222"/>
                    <a:pt x="1208" y="1221"/>
                    <a:pt x="1187" y="1221"/>
                  </a:cubicBezTo>
                  <a:cubicBezTo>
                    <a:pt x="970" y="1204"/>
                    <a:pt x="753" y="1104"/>
                    <a:pt x="602" y="937"/>
                  </a:cubicBezTo>
                  <a:cubicBezTo>
                    <a:pt x="469" y="803"/>
                    <a:pt x="335" y="669"/>
                    <a:pt x="251" y="502"/>
                  </a:cubicBezTo>
                  <a:cubicBezTo>
                    <a:pt x="68" y="218"/>
                    <a:pt x="51" y="1"/>
                    <a:pt x="1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56;p35"/>
            <p:cNvSpPr/>
            <p:nvPr/>
          </p:nvSpPr>
          <p:spPr>
            <a:xfrm>
              <a:off x="6285375" y="3138975"/>
              <a:ext cx="61425" cy="12575"/>
            </a:xfrm>
            <a:custGeom>
              <a:avLst/>
              <a:gdLst/>
              <a:ahLst/>
              <a:cxnLst/>
              <a:rect l="l" t="t" r="r" b="b"/>
              <a:pathLst>
                <a:path w="2457" h="503" extrusionOk="0">
                  <a:moveTo>
                    <a:pt x="2416" y="0"/>
                  </a:moveTo>
                  <a:cubicBezTo>
                    <a:pt x="2274" y="0"/>
                    <a:pt x="1773" y="121"/>
                    <a:pt x="1186" y="278"/>
                  </a:cubicBezTo>
                  <a:cubicBezTo>
                    <a:pt x="1064" y="314"/>
                    <a:pt x="941" y="332"/>
                    <a:pt x="818" y="332"/>
                  </a:cubicBezTo>
                  <a:cubicBezTo>
                    <a:pt x="657" y="332"/>
                    <a:pt x="495" y="302"/>
                    <a:pt x="334" y="245"/>
                  </a:cubicBezTo>
                  <a:cubicBezTo>
                    <a:pt x="147" y="182"/>
                    <a:pt x="47" y="76"/>
                    <a:pt x="21" y="76"/>
                  </a:cubicBezTo>
                  <a:cubicBezTo>
                    <a:pt x="19" y="76"/>
                    <a:pt x="18" y="77"/>
                    <a:pt x="17" y="78"/>
                  </a:cubicBezTo>
                  <a:cubicBezTo>
                    <a:pt x="0" y="78"/>
                    <a:pt x="67" y="245"/>
                    <a:pt x="284" y="362"/>
                  </a:cubicBezTo>
                  <a:cubicBezTo>
                    <a:pt x="459" y="454"/>
                    <a:pt x="653" y="503"/>
                    <a:pt x="850" y="503"/>
                  </a:cubicBezTo>
                  <a:cubicBezTo>
                    <a:pt x="973" y="503"/>
                    <a:pt x="1098" y="484"/>
                    <a:pt x="1220" y="445"/>
                  </a:cubicBezTo>
                  <a:cubicBezTo>
                    <a:pt x="1921" y="262"/>
                    <a:pt x="2456" y="61"/>
                    <a:pt x="2456" y="11"/>
                  </a:cubicBezTo>
                  <a:cubicBezTo>
                    <a:pt x="2454" y="4"/>
                    <a:pt x="2440" y="0"/>
                    <a:pt x="24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515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11;p52"/>
          <p:cNvGrpSpPr/>
          <p:nvPr/>
        </p:nvGrpSpPr>
        <p:grpSpPr>
          <a:xfrm>
            <a:off x="369845" y="2937740"/>
            <a:ext cx="2412809" cy="3725722"/>
            <a:chOff x="2001750" y="238125"/>
            <a:chExt cx="3616325" cy="5238125"/>
          </a:xfrm>
        </p:grpSpPr>
        <p:sp>
          <p:nvSpPr>
            <p:cNvPr id="6" name="Google Shape;1212;p52"/>
            <p:cNvSpPr/>
            <p:nvPr/>
          </p:nvSpPr>
          <p:spPr>
            <a:xfrm>
              <a:off x="3395800" y="4360175"/>
              <a:ext cx="539350" cy="755475"/>
            </a:xfrm>
            <a:custGeom>
              <a:avLst/>
              <a:gdLst/>
              <a:ahLst/>
              <a:cxnLst/>
              <a:rect l="l" t="t" r="r" b="b"/>
              <a:pathLst>
                <a:path w="21574" h="30219" extrusionOk="0">
                  <a:moveTo>
                    <a:pt x="9225" y="1"/>
                  </a:moveTo>
                  <a:lnTo>
                    <a:pt x="0" y="29104"/>
                  </a:lnTo>
                  <a:lnTo>
                    <a:pt x="11128" y="30219"/>
                  </a:lnTo>
                  <a:lnTo>
                    <a:pt x="21574" y="4939"/>
                  </a:lnTo>
                  <a:lnTo>
                    <a:pt x="922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13;p52"/>
            <p:cNvSpPr/>
            <p:nvPr/>
          </p:nvSpPr>
          <p:spPr>
            <a:xfrm>
              <a:off x="3322150" y="4714850"/>
              <a:ext cx="664875" cy="754425"/>
            </a:xfrm>
            <a:custGeom>
              <a:avLst/>
              <a:gdLst/>
              <a:ahLst/>
              <a:cxnLst/>
              <a:rect l="l" t="t" r="r" b="b"/>
              <a:pathLst>
                <a:path w="26595" h="30177" extrusionOk="0">
                  <a:moveTo>
                    <a:pt x="7416" y="1"/>
                  </a:moveTo>
                  <a:lnTo>
                    <a:pt x="0" y="20815"/>
                  </a:lnTo>
                  <a:lnTo>
                    <a:pt x="25848" y="30177"/>
                  </a:lnTo>
                  <a:cubicBezTo>
                    <a:pt x="26594" y="27650"/>
                    <a:pt x="15017" y="17851"/>
                    <a:pt x="15017" y="17851"/>
                  </a:cubicBezTo>
                  <a:lnTo>
                    <a:pt x="20316" y="4714"/>
                  </a:lnTo>
                  <a:lnTo>
                    <a:pt x="7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4;p52"/>
            <p:cNvSpPr/>
            <p:nvPr/>
          </p:nvSpPr>
          <p:spPr>
            <a:xfrm>
              <a:off x="3476625" y="5060725"/>
              <a:ext cx="55400" cy="53325"/>
            </a:xfrm>
            <a:custGeom>
              <a:avLst/>
              <a:gdLst/>
              <a:ahLst/>
              <a:cxnLst/>
              <a:rect l="l" t="t" r="r" b="b"/>
              <a:pathLst>
                <a:path w="2216" h="2133" extrusionOk="0">
                  <a:moveTo>
                    <a:pt x="1172" y="1"/>
                  </a:moveTo>
                  <a:cubicBezTo>
                    <a:pt x="625" y="1"/>
                    <a:pt x="153" y="398"/>
                    <a:pt x="63" y="945"/>
                  </a:cubicBezTo>
                  <a:cubicBezTo>
                    <a:pt x="0" y="1526"/>
                    <a:pt x="410" y="2051"/>
                    <a:pt x="989" y="2131"/>
                  </a:cubicBezTo>
                  <a:cubicBezTo>
                    <a:pt x="1007" y="2132"/>
                    <a:pt x="1025" y="2132"/>
                    <a:pt x="1044" y="2132"/>
                  </a:cubicBezTo>
                  <a:cubicBezTo>
                    <a:pt x="1625" y="2132"/>
                    <a:pt x="2125" y="1710"/>
                    <a:pt x="2216" y="1129"/>
                  </a:cubicBezTo>
                  <a:cubicBezTo>
                    <a:pt x="2216" y="611"/>
                    <a:pt x="1733" y="19"/>
                    <a:pt x="1222" y="19"/>
                  </a:cubicBezTo>
                  <a:cubicBezTo>
                    <a:pt x="1190" y="19"/>
                    <a:pt x="1157" y="22"/>
                    <a:pt x="1124" y="27"/>
                  </a:cubicBezTo>
                  <a:lnTo>
                    <a:pt x="1248" y="3"/>
                  </a:lnTo>
                  <a:cubicBezTo>
                    <a:pt x="1223" y="2"/>
                    <a:pt x="1198" y="1"/>
                    <a:pt x="1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15;p52"/>
            <p:cNvSpPr/>
            <p:nvPr/>
          </p:nvSpPr>
          <p:spPr>
            <a:xfrm>
              <a:off x="3322150" y="5183500"/>
              <a:ext cx="656275" cy="285775"/>
            </a:xfrm>
            <a:custGeom>
              <a:avLst/>
              <a:gdLst/>
              <a:ahLst/>
              <a:cxnLst/>
              <a:rect l="l" t="t" r="r" b="b"/>
              <a:pathLst>
                <a:path w="26251" h="11431" extrusionOk="0">
                  <a:moveTo>
                    <a:pt x="830" y="1"/>
                  </a:moveTo>
                  <a:lnTo>
                    <a:pt x="0" y="2070"/>
                  </a:lnTo>
                  <a:lnTo>
                    <a:pt x="25824" y="11431"/>
                  </a:lnTo>
                  <a:cubicBezTo>
                    <a:pt x="26250" y="10666"/>
                    <a:pt x="25278" y="9747"/>
                    <a:pt x="25278" y="9747"/>
                  </a:cubicBezTo>
                  <a:lnTo>
                    <a:pt x="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6;p52"/>
            <p:cNvSpPr/>
            <p:nvPr/>
          </p:nvSpPr>
          <p:spPr>
            <a:xfrm>
              <a:off x="3635150" y="5152200"/>
              <a:ext cx="75425" cy="25700"/>
            </a:xfrm>
            <a:custGeom>
              <a:avLst/>
              <a:gdLst/>
              <a:ahLst/>
              <a:cxnLst/>
              <a:rect l="l" t="t" r="r" b="b"/>
              <a:pathLst>
                <a:path w="3017" h="1028" extrusionOk="0">
                  <a:moveTo>
                    <a:pt x="1886" y="1"/>
                  </a:moveTo>
                  <a:cubicBezTo>
                    <a:pt x="1730" y="1"/>
                    <a:pt x="1563" y="17"/>
                    <a:pt x="1387" y="55"/>
                  </a:cubicBezTo>
                  <a:cubicBezTo>
                    <a:pt x="457" y="257"/>
                    <a:pt x="0" y="926"/>
                    <a:pt x="101" y="1015"/>
                  </a:cubicBezTo>
                  <a:cubicBezTo>
                    <a:pt x="111" y="1024"/>
                    <a:pt x="124" y="1028"/>
                    <a:pt x="142" y="1028"/>
                  </a:cubicBezTo>
                  <a:cubicBezTo>
                    <a:pt x="305" y="1028"/>
                    <a:pt x="801" y="673"/>
                    <a:pt x="1494" y="511"/>
                  </a:cubicBezTo>
                  <a:cubicBezTo>
                    <a:pt x="1805" y="439"/>
                    <a:pt x="2098" y="424"/>
                    <a:pt x="2339" y="424"/>
                  </a:cubicBezTo>
                  <a:cubicBezTo>
                    <a:pt x="2498" y="424"/>
                    <a:pt x="2634" y="431"/>
                    <a:pt x="2738" y="431"/>
                  </a:cubicBezTo>
                  <a:cubicBezTo>
                    <a:pt x="2864" y="431"/>
                    <a:pt x="2943" y="421"/>
                    <a:pt x="2959" y="381"/>
                  </a:cubicBezTo>
                  <a:cubicBezTo>
                    <a:pt x="3017" y="295"/>
                    <a:pt x="2558" y="1"/>
                    <a:pt x="18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7;p52"/>
            <p:cNvSpPr/>
            <p:nvPr/>
          </p:nvSpPr>
          <p:spPr>
            <a:xfrm>
              <a:off x="3705225" y="5210825"/>
              <a:ext cx="62100" cy="38425"/>
            </a:xfrm>
            <a:custGeom>
              <a:avLst/>
              <a:gdLst/>
              <a:ahLst/>
              <a:cxnLst/>
              <a:rect l="l" t="t" r="r" b="b"/>
              <a:pathLst>
                <a:path w="2484" h="1537" extrusionOk="0">
                  <a:moveTo>
                    <a:pt x="1986" y="1"/>
                  </a:moveTo>
                  <a:cubicBezTo>
                    <a:pt x="1707" y="1"/>
                    <a:pt x="1337" y="72"/>
                    <a:pt x="961" y="288"/>
                  </a:cubicBezTo>
                  <a:cubicBezTo>
                    <a:pt x="179" y="739"/>
                    <a:pt x="0" y="1480"/>
                    <a:pt x="126" y="1533"/>
                  </a:cubicBezTo>
                  <a:cubicBezTo>
                    <a:pt x="132" y="1536"/>
                    <a:pt x="138" y="1537"/>
                    <a:pt x="145" y="1537"/>
                  </a:cubicBezTo>
                  <a:cubicBezTo>
                    <a:pt x="282" y="1537"/>
                    <a:pt x="605" y="1041"/>
                    <a:pt x="1199" y="686"/>
                  </a:cubicBezTo>
                  <a:cubicBezTo>
                    <a:pt x="1822" y="313"/>
                    <a:pt x="2461" y="295"/>
                    <a:pt x="2461" y="158"/>
                  </a:cubicBezTo>
                  <a:cubicBezTo>
                    <a:pt x="2483" y="84"/>
                    <a:pt x="2288" y="1"/>
                    <a:pt x="19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8;p52"/>
            <p:cNvSpPr/>
            <p:nvPr/>
          </p:nvSpPr>
          <p:spPr>
            <a:xfrm>
              <a:off x="3773125" y="5263050"/>
              <a:ext cx="47900" cy="46350"/>
            </a:xfrm>
            <a:custGeom>
              <a:avLst/>
              <a:gdLst/>
              <a:ahLst/>
              <a:cxnLst/>
              <a:rect l="l" t="t" r="r" b="b"/>
              <a:pathLst>
                <a:path w="1916" h="1854" extrusionOk="0">
                  <a:moveTo>
                    <a:pt x="1761" y="1"/>
                  </a:moveTo>
                  <a:cubicBezTo>
                    <a:pt x="1527" y="1"/>
                    <a:pt x="1048" y="146"/>
                    <a:pt x="629" y="565"/>
                  </a:cubicBezTo>
                  <a:cubicBezTo>
                    <a:pt x="54" y="1140"/>
                    <a:pt x="1" y="1852"/>
                    <a:pt x="126" y="1852"/>
                  </a:cubicBezTo>
                  <a:cubicBezTo>
                    <a:pt x="130" y="1853"/>
                    <a:pt x="133" y="1853"/>
                    <a:pt x="137" y="1853"/>
                  </a:cubicBezTo>
                  <a:cubicBezTo>
                    <a:pt x="258" y="1853"/>
                    <a:pt x="501" y="1364"/>
                    <a:pt x="956" y="897"/>
                  </a:cubicBezTo>
                  <a:cubicBezTo>
                    <a:pt x="1424" y="417"/>
                    <a:pt x="1915" y="179"/>
                    <a:pt x="1904" y="55"/>
                  </a:cubicBezTo>
                  <a:cubicBezTo>
                    <a:pt x="1901" y="21"/>
                    <a:pt x="1848" y="1"/>
                    <a:pt x="17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9;p52"/>
            <p:cNvSpPr/>
            <p:nvPr/>
          </p:nvSpPr>
          <p:spPr>
            <a:xfrm>
              <a:off x="3662800" y="5057025"/>
              <a:ext cx="70800" cy="26825"/>
            </a:xfrm>
            <a:custGeom>
              <a:avLst/>
              <a:gdLst/>
              <a:ahLst/>
              <a:cxnLst/>
              <a:rect l="l" t="t" r="r" b="b"/>
              <a:pathLst>
                <a:path w="2832" h="1073" extrusionOk="0">
                  <a:moveTo>
                    <a:pt x="818" y="0"/>
                  </a:moveTo>
                  <a:cubicBezTo>
                    <a:pt x="331" y="0"/>
                    <a:pt x="1" y="150"/>
                    <a:pt x="20" y="240"/>
                  </a:cubicBezTo>
                  <a:cubicBezTo>
                    <a:pt x="50" y="370"/>
                    <a:pt x="672" y="352"/>
                    <a:pt x="1420" y="560"/>
                  </a:cubicBezTo>
                  <a:cubicBezTo>
                    <a:pt x="2087" y="745"/>
                    <a:pt x="2555" y="1072"/>
                    <a:pt x="2716" y="1072"/>
                  </a:cubicBezTo>
                  <a:cubicBezTo>
                    <a:pt x="2735" y="1072"/>
                    <a:pt x="2750" y="1068"/>
                    <a:pt x="2760" y="1057"/>
                  </a:cubicBezTo>
                  <a:cubicBezTo>
                    <a:pt x="2831" y="975"/>
                    <a:pt x="2404" y="365"/>
                    <a:pt x="1551" y="109"/>
                  </a:cubicBezTo>
                  <a:cubicBezTo>
                    <a:pt x="1286" y="30"/>
                    <a:pt x="1036" y="0"/>
                    <a:pt x="8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0;p52"/>
            <p:cNvSpPr/>
            <p:nvPr/>
          </p:nvSpPr>
          <p:spPr>
            <a:xfrm>
              <a:off x="3670250" y="4933850"/>
              <a:ext cx="86300" cy="84725"/>
            </a:xfrm>
            <a:custGeom>
              <a:avLst/>
              <a:gdLst/>
              <a:ahLst/>
              <a:cxnLst/>
              <a:rect l="l" t="t" r="r" b="b"/>
              <a:pathLst>
                <a:path w="3452" h="3389" extrusionOk="0">
                  <a:moveTo>
                    <a:pt x="689" y="438"/>
                  </a:moveTo>
                  <a:cubicBezTo>
                    <a:pt x="812" y="438"/>
                    <a:pt x="980" y="515"/>
                    <a:pt x="1157" y="637"/>
                  </a:cubicBezTo>
                  <a:cubicBezTo>
                    <a:pt x="1387" y="788"/>
                    <a:pt x="1607" y="955"/>
                    <a:pt x="1816" y="1135"/>
                  </a:cubicBezTo>
                  <a:cubicBezTo>
                    <a:pt x="2163" y="1452"/>
                    <a:pt x="2472" y="1811"/>
                    <a:pt x="2734" y="2202"/>
                  </a:cubicBezTo>
                  <a:cubicBezTo>
                    <a:pt x="2986" y="2603"/>
                    <a:pt x="3143" y="2931"/>
                    <a:pt x="3245" y="3139"/>
                  </a:cubicBezTo>
                  <a:lnTo>
                    <a:pt x="3245" y="3139"/>
                  </a:lnTo>
                  <a:cubicBezTo>
                    <a:pt x="2972" y="2919"/>
                    <a:pt x="2687" y="2715"/>
                    <a:pt x="2391" y="2527"/>
                  </a:cubicBezTo>
                  <a:cubicBezTo>
                    <a:pt x="2005" y="2252"/>
                    <a:pt x="1645" y="1941"/>
                    <a:pt x="1317" y="1598"/>
                  </a:cubicBezTo>
                  <a:cubicBezTo>
                    <a:pt x="1124" y="1395"/>
                    <a:pt x="942" y="1181"/>
                    <a:pt x="772" y="957"/>
                  </a:cubicBezTo>
                  <a:cubicBezTo>
                    <a:pt x="690" y="858"/>
                    <a:pt x="620" y="748"/>
                    <a:pt x="564" y="632"/>
                  </a:cubicBezTo>
                  <a:cubicBezTo>
                    <a:pt x="511" y="531"/>
                    <a:pt x="452" y="572"/>
                    <a:pt x="564" y="477"/>
                  </a:cubicBezTo>
                  <a:cubicBezTo>
                    <a:pt x="597" y="450"/>
                    <a:pt x="639" y="438"/>
                    <a:pt x="689" y="438"/>
                  </a:cubicBezTo>
                  <a:close/>
                  <a:moveTo>
                    <a:pt x="707" y="0"/>
                  </a:moveTo>
                  <a:cubicBezTo>
                    <a:pt x="559" y="0"/>
                    <a:pt x="412" y="44"/>
                    <a:pt x="285" y="127"/>
                  </a:cubicBezTo>
                  <a:cubicBezTo>
                    <a:pt x="76" y="291"/>
                    <a:pt x="0" y="575"/>
                    <a:pt x="102" y="822"/>
                  </a:cubicBezTo>
                  <a:cubicBezTo>
                    <a:pt x="168" y="985"/>
                    <a:pt x="262" y="1135"/>
                    <a:pt x="381" y="1266"/>
                  </a:cubicBezTo>
                  <a:cubicBezTo>
                    <a:pt x="562" y="1501"/>
                    <a:pt x="760" y="1723"/>
                    <a:pt x="974" y="1930"/>
                  </a:cubicBezTo>
                  <a:cubicBezTo>
                    <a:pt x="1332" y="2277"/>
                    <a:pt x="1730" y="2582"/>
                    <a:pt x="2159" y="2837"/>
                  </a:cubicBezTo>
                  <a:cubicBezTo>
                    <a:pt x="2504" y="3086"/>
                    <a:pt x="2905" y="3244"/>
                    <a:pt x="3325" y="3298"/>
                  </a:cubicBezTo>
                  <a:lnTo>
                    <a:pt x="3325" y="3298"/>
                  </a:lnTo>
                  <a:cubicBezTo>
                    <a:pt x="3357" y="3357"/>
                    <a:pt x="3380" y="3388"/>
                    <a:pt x="3398" y="3388"/>
                  </a:cubicBezTo>
                  <a:cubicBezTo>
                    <a:pt x="3399" y="3361"/>
                    <a:pt x="3399" y="3334"/>
                    <a:pt x="3399" y="3307"/>
                  </a:cubicBezTo>
                  <a:lnTo>
                    <a:pt x="3399" y="3307"/>
                  </a:lnTo>
                  <a:cubicBezTo>
                    <a:pt x="3417" y="3308"/>
                    <a:pt x="3434" y="3310"/>
                    <a:pt x="3452" y="3311"/>
                  </a:cubicBezTo>
                  <a:cubicBezTo>
                    <a:pt x="3434" y="3296"/>
                    <a:pt x="3416" y="3281"/>
                    <a:pt x="3399" y="3266"/>
                  </a:cubicBezTo>
                  <a:lnTo>
                    <a:pt x="3399" y="3266"/>
                  </a:lnTo>
                  <a:cubicBezTo>
                    <a:pt x="3388" y="2838"/>
                    <a:pt x="3257" y="2419"/>
                    <a:pt x="3019" y="2060"/>
                  </a:cubicBezTo>
                  <a:cubicBezTo>
                    <a:pt x="2776" y="1620"/>
                    <a:pt x="2469" y="1220"/>
                    <a:pt x="2106" y="875"/>
                  </a:cubicBezTo>
                  <a:cubicBezTo>
                    <a:pt x="1892" y="655"/>
                    <a:pt x="1658" y="456"/>
                    <a:pt x="1406" y="282"/>
                  </a:cubicBezTo>
                  <a:cubicBezTo>
                    <a:pt x="1263" y="182"/>
                    <a:pt x="1107" y="100"/>
                    <a:pt x="944" y="39"/>
                  </a:cubicBezTo>
                  <a:cubicBezTo>
                    <a:pt x="867" y="13"/>
                    <a:pt x="787" y="0"/>
                    <a:pt x="7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1;p52"/>
            <p:cNvSpPr/>
            <p:nvPr/>
          </p:nvSpPr>
          <p:spPr>
            <a:xfrm>
              <a:off x="3748050" y="4925475"/>
              <a:ext cx="74825" cy="94275"/>
            </a:xfrm>
            <a:custGeom>
              <a:avLst/>
              <a:gdLst/>
              <a:ahLst/>
              <a:cxnLst/>
              <a:rect l="l" t="t" r="r" b="b"/>
              <a:pathLst>
                <a:path w="2993" h="3771" extrusionOk="0">
                  <a:moveTo>
                    <a:pt x="2344" y="1"/>
                  </a:moveTo>
                  <a:cubicBezTo>
                    <a:pt x="2029" y="1"/>
                    <a:pt x="1723" y="134"/>
                    <a:pt x="1508" y="374"/>
                  </a:cubicBezTo>
                  <a:cubicBezTo>
                    <a:pt x="1289" y="577"/>
                    <a:pt x="1090" y="801"/>
                    <a:pt x="915" y="1043"/>
                  </a:cubicBezTo>
                  <a:cubicBezTo>
                    <a:pt x="606" y="1450"/>
                    <a:pt x="371" y="1907"/>
                    <a:pt x="221" y="2396"/>
                  </a:cubicBezTo>
                  <a:cubicBezTo>
                    <a:pt x="41" y="2831"/>
                    <a:pt x="1" y="3312"/>
                    <a:pt x="109" y="3771"/>
                  </a:cubicBezTo>
                  <a:cubicBezTo>
                    <a:pt x="109" y="3771"/>
                    <a:pt x="109" y="3771"/>
                    <a:pt x="110" y="3771"/>
                  </a:cubicBezTo>
                  <a:cubicBezTo>
                    <a:pt x="186" y="3771"/>
                    <a:pt x="222" y="3268"/>
                    <a:pt x="512" y="2503"/>
                  </a:cubicBezTo>
                  <a:cubicBezTo>
                    <a:pt x="693" y="2075"/>
                    <a:pt x="935" y="1675"/>
                    <a:pt x="1229" y="1316"/>
                  </a:cubicBezTo>
                  <a:cubicBezTo>
                    <a:pt x="1408" y="1100"/>
                    <a:pt x="1606" y="902"/>
                    <a:pt x="1822" y="723"/>
                  </a:cubicBezTo>
                  <a:cubicBezTo>
                    <a:pt x="1972" y="557"/>
                    <a:pt x="2184" y="462"/>
                    <a:pt x="2407" y="462"/>
                  </a:cubicBezTo>
                  <a:cubicBezTo>
                    <a:pt x="2410" y="462"/>
                    <a:pt x="2413" y="462"/>
                    <a:pt x="2415" y="462"/>
                  </a:cubicBezTo>
                  <a:cubicBezTo>
                    <a:pt x="2527" y="469"/>
                    <a:pt x="2552" y="729"/>
                    <a:pt x="2492" y="1020"/>
                  </a:cubicBezTo>
                  <a:cubicBezTo>
                    <a:pt x="2446" y="1282"/>
                    <a:pt x="2362" y="1535"/>
                    <a:pt x="2243" y="1773"/>
                  </a:cubicBezTo>
                  <a:cubicBezTo>
                    <a:pt x="2041" y="2187"/>
                    <a:pt x="1752" y="2554"/>
                    <a:pt x="1396" y="2846"/>
                  </a:cubicBezTo>
                  <a:cubicBezTo>
                    <a:pt x="1033" y="3088"/>
                    <a:pt x="656" y="3310"/>
                    <a:pt x="269" y="3510"/>
                  </a:cubicBezTo>
                  <a:cubicBezTo>
                    <a:pt x="267" y="3523"/>
                    <a:pt x="315" y="3536"/>
                    <a:pt x="401" y="3536"/>
                  </a:cubicBezTo>
                  <a:cubicBezTo>
                    <a:pt x="614" y="3536"/>
                    <a:pt x="1061" y="3458"/>
                    <a:pt x="1591" y="3112"/>
                  </a:cubicBezTo>
                  <a:cubicBezTo>
                    <a:pt x="2025" y="2825"/>
                    <a:pt x="2382" y="2434"/>
                    <a:pt x="2628" y="1974"/>
                  </a:cubicBezTo>
                  <a:cubicBezTo>
                    <a:pt x="2778" y="1702"/>
                    <a:pt x="2884" y="1408"/>
                    <a:pt x="2943" y="1103"/>
                  </a:cubicBezTo>
                  <a:cubicBezTo>
                    <a:pt x="2979" y="930"/>
                    <a:pt x="2993" y="752"/>
                    <a:pt x="2984" y="576"/>
                  </a:cubicBezTo>
                  <a:cubicBezTo>
                    <a:pt x="2965" y="326"/>
                    <a:pt x="2803" y="112"/>
                    <a:pt x="2570" y="24"/>
                  </a:cubicBezTo>
                  <a:cubicBezTo>
                    <a:pt x="2495" y="8"/>
                    <a:pt x="2419" y="1"/>
                    <a:pt x="2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22;p52"/>
            <p:cNvSpPr/>
            <p:nvPr/>
          </p:nvSpPr>
          <p:spPr>
            <a:xfrm>
              <a:off x="4501875" y="3485450"/>
              <a:ext cx="626050" cy="772350"/>
            </a:xfrm>
            <a:custGeom>
              <a:avLst/>
              <a:gdLst/>
              <a:ahLst/>
              <a:cxnLst/>
              <a:rect l="l" t="t" r="r" b="b"/>
              <a:pathLst>
                <a:path w="25042" h="30894" extrusionOk="0">
                  <a:moveTo>
                    <a:pt x="11211" y="0"/>
                  </a:moveTo>
                  <a:lnTo>
                    <a:pt x="0" y="7594"/>
                  </a:lnTo>
                  <a:lnTo>
                    <a:pt x="14768" y="30894"/>
                  </a:lnTo>
                  <a:lnTo>
                    <a:pt x="25042" y="24307"/>
                  </a:lnTo>
                  <a:lnTo>
                    <a:pt x="11211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23;p52"/>
            <p:cNvSpPr/>
            <p:nvPr/>
          </p:nvSpPr>
          <p:spPr>
            <a:xfrm>
              <a:off x="4739600" y="3922075"/>
              <a:ext cx="878475" cy="648000"/>
            </a:xfrm>
            <a:custGeom>
              <a:avLst/>
              <a:gdLst/>
              <a:ahLst/>
              <a:cxnLst/>
              <a:rect l="l" t="t" r="r" b="b"/>
              <a:pathLst>
                <a:path w="35139" h="25920" extrusionOk="0">
                  <a:moveTo>
                    <a:pt x="11644" y="0"/>
                  </a:moveTo>
                  <a:lnTo>
                    <a:pt x="1" y="7281"/>
                  </a:lnTo>
                  <a:lnTo>
                    <a:pt x="11858" y="25919"/>
                  </a:lnTo>
                  <a:lnTo>
                    <a:pt x="35139" y="11277"/>
                  </a:lnTo>
                  <a:cubicBezTo>
                    <a:pt x="34740" y="10730"/>
                    <a:pt x="33476" y="10526"/>
                    <a:pt x="31815" y="10526"/>
                  </a:cubicBezTo>
                  <a:cubicBezTo>
                    <a:pt x="26974" y="10526"/>
                    <a:pt x="18758" y="12255"/>
                    <a:pt x="18758" y="12255"/>
                  </a:cubicBezTo>
                  <a:lnTo>
                    <a:pt x="11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4;p52"/>
            <p:cNvSpPr/>
            <p:nvPr/>
          </p:nvSpPr>
          <p:spPr>
            <a:xfrm>
              <a:off x="5003325" y="4308525"/>
              <a:ext cx="56650" cy="52750"/>
            </a:xfrm>
            <a:custGeom>
              <a:avLst/>
              <a:gdLst/>
              <a:ahLst/>
              <a:cxnLst/>
              <a:rect l="l" t="t" r="r" b="b"/>
              <a:pathLst>
                <a:path w="2266" h="2110" extrusionOk="0">
                  <a:moveTo>
                    <a:pt x="1158" y="1"/>
                  </a:moveTo>
                  <a:cubicBezTo>
                    <a:pt x="832" y="1"/>
                    <a:pt x="510" y="142"/>
                    <a:pt x="289" y="413"/>
                  </a:cubicBezTo>
                  <a:lnTo>
                    <a:pt x="384" y="318"/>
                  </a:lnTo>
                  <a:lnTo>
                    <a:pt x="384" y="318"/>
                  </a:lnTo>
                  <a:cubicBezTo>
                    <a:pt x="1" y="743"/>
                    <a:pt x="1" y="1388"/>
                    <a:pt x="384" y="1812"/>
                  </a:cubicBezTo>
                  <a:cubicBezTo>
                    <a:pt x="592" y="2010"/>
                    <a:pt x="860" y="2110"/>
                    <a:pt x="1128" y="2110"/>
                  </a:cubicBezTo>
                  <a:cubicBezTo>
                    <a:pt x="1396" y="2110"/>
                    <a:pt x="1663" y="2010"/>
                    <a:pt x="1872" y="1812"/>
                  </a:cubicBezTo>
                  <a:cubicBezTo>
                    <a:pt x="2265" y="1352"/>
                    <a:pt x="2250" y="671"/>
                    <a:pt x="1837" y="230"/>
                  </a:cubicBezTo>
                  <a:cubicBezTo>
                    <a:pt x="1634" y="75"/>
                    <a:pt x="1395" y="1"/>
                    <a:pt x="115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25;p52"/>
            <p:cNvSpPr/>
            <p:nvPr/>
          </p:nvSpPr>
          <p:spPr>
            <a:xfrm>
              <a:off x="5008025" y="4188300"/>
              <a:ext cx="609600" cy="381775"/>
            </a:xfrm>
            <a:custGeom>
              <a:avLst/>
              <a:gdLst/>
              <a:ahLst/>
              <a:cxnLst/>
              <a:rect l="l" t="t" r="r" b="b"/>
              <a:pathLst>
                <a:path w="24384" h="15271" extrusionOk="0">
                  <a:moveTo>
                    <a:pt x="23086" y="0"/>
                  </a:moveTo>
                  <a:cubicBezTo>
                    <a:pt x="22874" y="0"/>
                    <a:pt x="22724" y="23"/>
                    <a:pt x="22724" y="23"/>
                  </a:cubicBezTo>
                  <a:lnTo>
                    <a:pt x="1" y="13350"/>
                  </a:lnTo>
                  <a:lnTo>
                    <a:pt x="1121" y="15270"/>
                  </a:lnTo>
                  <a:lnTo>
                    <a:pt x="24384" y="616"/>
                  </a:lnTo>
                  <a:cubicBezTo>
                    <a:pt x="24160" y="89"/>
                    <a:pt x="23503" y="0"/>
                    <a:pt x="230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6;p52"/>
            <p:cNvSpPr/>
            <p:nvPr/>
          </p:nvSpPr>
          <p:spPr>
            <a:xfrm>
              <a:off x="5175500" y="4218900"/>
              <a:ext cx="42425" cy="66775"/>
            </a:xfrm>
            <a:custGeom>
              <a:avLst/>
              <a:gdLst/>
              <a:ahLst/>
              <a:cxnLst/>
              <a:rect l="l" t="t" r="r" b="b"/>
              <a:pathLst>
                <a:path w="1697" h="2671" extrusionOk="0">
                  <a:moveTo>
                    <a:pt x="1567" y="0"/>
                  </a:moveTo>
                  <a:cubicBezTo>
                    <a:pt x="1377" y="0"/>
                    <a:pt x="766" y="319"/>
                    <a:pt x="409" y="1064"/>
                  </a:cubicBezTo>
                  <a:cubicBezTo>
                    <a:pt x="0" y="1915"/>
                    <a:pt x="236" y="2670"/>
                    <a:pt x="367" y="2670"/>
                  </a:cubicBezTo>
                  <a:cubicBezTo>
                    <a:pt x="370" y="2670"/>
                    <a:pt x="372" y="2670"/>
                    <a:pt x="374" y="2670"/>
                  </a:cubicBezTo>
                  <a:cubicBezTo>
                    <a:pt x="505" y="2646"/>
                    <a:pt x="505" y="1982"/>
                    <a:pt x="830" y="1265"/>
                  </a:cubicBezTo>
                  <a:cubicBezTo>
                    <a:pt x="1157" y="547"/>
                    <a:pt x="1696" y="139"/>
                    <a:pt x="1624" y="25"/>
                  </a:cubicBezTo>
                  <a:cubicBezTo>
                    <a:pt x="1618" y="9"/>
                    <a:pt x="1598" y="0"/>
                    <a:pt x="1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7;p52"/>
            <p:cNvSpPr/>
            <p:nvPr/>
          </p:nvSpPr>
          <p:spPr>
            <a:xfrm>
              <a:off x="5269475" y="4206425"/>
              <a:ext cx="25925" cy="67800"/>
            </a:xfrm>
            <a:custGeom>
              <a:avLst/>
              <a:gdLst/>
              <a:ahLst/>
              <a:cxnLst/>
              <a:rect l="l" t="t" r="r" b="b"/>
              <a:pathLst>
                <a:path w="1037" h="2712" extrusionOk="0">
                  <a:moveTo>
                    <a:pt x="901" y="0"/>
                  </a:moveTo>
                  <a:cubicBezTo>
                    <a:pt x="741" y="0"/>
                    <a:pt x="229" y="474"/>
                    <a:pt x="118" y="1279"/>
                  </a:cubicBezTo>
                  <a:cubicBezTo>
                    <a:pt x="0" y="2134"/>
                    <a:pt x="416" y="2712"/>
                    <a:pt x="566" y="2712"/>
                  </a:cubicBezTo>
                  <a:cubicBezTo>
                    <a:pt x="574" y="2712"/>
                    <a:pt x="581" y="2710"/>
                    <a:pt x="587" y="2707"/>
                  </a:cubicBezTo>
                  <a:cubicBezTo>
                    <a:pt x="711" y="2642"/>
                    <a:pt x="504" y="2060"/>
                    <a:pt x="587" y="1337"/>
                  </a:cubicBezTo>
                  <a:cubicBezTo>
                    <a:pt x="670" y="614"/>
                    <a:pt x="1037" y="116"/>
                    <a:pt x="942" y="21"/>
                  </a:cubicBezTo>
                  <a:cubicBezTo>
                    <a:pt x="935" y="7"/>
                    <a:pt x="921" y="0"/>
                    <a:pt x="9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8;p52"/>
            <p:cNvSpPr/>
            <p:nvPr/>
          </p:nvSpPr>
          <p:spPr>
            <a:xfrm>
              <a:off x="5353325" y="4194650"/>
              <a:ext cx="23625" cy="63125"/>
            </a:xfrm>
            <a:custGeom>
              <a:avLst/>
              <a:gdLst/>
              <a:ahLst/>
              <a:cxnLst/>
              <a:rect l="l" t="t" r="r" b="b"/>
              <a:pathLst>
                <a:path w="945" h="2525" extrusionOk="0">
                  <a:moveTo>
                    <a:pt x="475" y="1"/>
                  </a:moveTo>
                  <a:cubicBezTo>
                    <a:pt x="348" y="1"/>
                    <a:pt x="1" y="563"/>
                    <a:pt x="108" y="1328"/>
                  </a:cubicBezTo>
                  <a:cubicBezTo>
                    <a:pt x="211" y="2068"/>
                    <a:pt x="646" y="2524"/>
                    <a:pt x="784" y="2524"/>
                  </a:cubicBezTo>
                  <a:cubicBezTo>
                    <a:pt x="796" y="2524"/>
                    <a:pt x="806" y="2521"/>
                    <a:pt x="813" y="2514"/>
                  </a:cubicBezTo>
                  <a:cubicBezTo>
                    <a:pt x="944" y="2430"/>
                    <a:pt x="660" y="1939"/>
                    <a:pt x="577" y="1269"/>
                  </a:cubicBezTo>
                  <a:cubicBezTo>
                    <a:pt x="494" y="599"/>
                    <a:pt x="600" y="71"/>
                    <a:pt x="494" y="6"/>
                  </a:cubicBezTo>
                  <a:cubicBezTo>
                    <a:pt x="488" y="3"/>
                    <a:pt x="482" y="1"/>
                    <a:pt x="4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9;p52"/>
            <p:cNvSpPr/>
            <p:nvPr/>
          </p:nvSpPr>
          <p:spPr>
            <a:xfrm>
              <a:off x="5106575" y="4152350"/>
              <a:ext cx="61400" cy="43475"/>
            </a:xfrm>
            <a:custGeom>
              <a:avLst/>
              <a:gdLst/>
              <a:ahLst/>
              <a:cxnLst/>
              <a:rect l="l" t="t" r="r" b="b"/>
              <a:pathLst>
                <a:path w="2456" h="1739" extrusionOk="0">
                  <a:moveTo>
                    <a:pt x="2218" y="1"/>
                  </a:moveTo>
                  <a:cubicBezTo>
                    <a:pt x="1937" y="1"/>
                    <a:pt x="1448" y="109"/>
                    <a:pt x="966" y="447"/>
                  </a:cubicBezTo>
                  <a:cubicBezTo>
                    <a:pt x="231" y="963"/>
                    <a:pt x="0" y="1675"/>
                    <a:pt x="124" y="1733"/>
                  </a:cubicBezTo>
                  <a:cubicBezTo>
                    <a:pt x="131" y="1737"/>
                    <a:pt x="138" y="1738"/>
                    <a:pt x="146" y="1738"/>
                  </a:cubicBezTo>
                  <a:cubicBezTo>
                    <a:pt x="287" y="1738"/>
                    <a:pt x="637" y="1253"/>
                    <a:pt x="1234" y="826"/>
                  </a:cubicBezTo>
                  <a:cubicBezTo>
                    <a:pt x="1862" y="376"/>
                    <a:pt x="2455" y="210"/>
                    <a:pt x="2455" y="73"/>
                  </a:cubicBezTo>
                  <a:cubicBezTo>
                    <a:pt x="2455" y="31"/>
                    <a:pt x="2366" y="1"/>
                    <a:pt x="2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30;p52"/>
            <p:cNvSpPr/>
            <p:nvPr/>
          </p:nvSpPr>
          <p:spPr>
            <a:xfrm>
              <a:off x="5018300" y="4079700"/>
              <a:ext cx="112700" cy="43125"/>
            </a:xfrm>
            <a:custGeom>
              <a:avLst/>
              <a:gdLst/>
              <a:ahLst/>
              <a:cxnLst/>
              <a:rect l="l" t="t" r="r" b="b"/>
              <a:pathLst>
                <a:path w="4508" h="1725" extrusionOk="0">
                  <a:moveTo>
                    <a:pt x="2718" y="374"/>
                  </a:moveTo>
                  <a:cubicBezTo>
                    <a:pt x="2871" y="374"/>
                    <a:pt x="3024" y="380"/>
                    <a:pt x="3177" y="394"/>
                  </a:cubicBezTo>
                  <a:cubicBezTo>
                    <a:pt x="3702" y="436"/>
                    <a:pt x="4092" y="531"/>
                    <a:pt x="4309" y="573"/>
                  </a:cubicBezTo>
                  <a:lnTo>
                    <a:pt x="4309" y="573"/>
                  </a:lnTo>
                  <a:cubicBezTo>
                    <a:pt x="3936" y="656"/>
                    <a:pt x="3567" y="761"/>
                    <a:pt x="3207" y="886"/>
                  </a:cubicBezTo>
                  <a:cubicBezTo>
                    <a:pt x="2749" y="1019"/>
                    <a:pt x="2281" y="1110"/>
                    <a:pt x="1807" y="1159"/>
                  </a:cubicBezTo>
                  <a:cubicBezTo>
                    <a:pt x="1576" y="1184"/>
                    <a:pt x="1342" y="1196"/>
                    <a:pt x="1109" y="1196"/>
                  </a:cubicBezTo>
                  <a:cubicBezTo>
                    <a:pt x="1063" y="1196"/>
                    <a:pt x="1017" y="1195"/>
                    <a:pt x="971" y="1195"/>
                  </a:cubicBezTo>
                  <a:cubicBezTo>
                    <a:pt x="945" y="1196"/>
                    <a:pt x="918" y="1197"/>
                    <a:pt x="892" y="1197"/>
                  </a:cubicBezTo>
                  <a:cubicBezTo>
                    <a:pt x="789" y="1197"/>
                    <a:pt x="686" y="1185"/>
                    <a:pt x="586" y="1159"/>
                  </a:cubicBezTo>
                  <a:cubicBezTo>
                    <a:pt x="479" y="1123"/>
                    <a:pt x="479" y="1099"/>
                    <a:pt x="479" y="1046"/>
                  </a:cubicBezTo>
                  <a:cubicBezTo>
                    <a:pt x="474" y="898"/>
                    <a:pt x="687" y="767"/>
                    <a:pt x="971" y="673"/>
                  </a:cubicBezTo>
                  <a:cubicBezTo>
                    <a:pt x="1232" y="580"/>
                    <a:pt x="1500" y="509"/>
                    <a:pt x="1772" y="459"/>
                  </a:cubicBezTo>
                  <a:cubicBezTo>
                    <a:pt x="2084" y="402"/>
                    <a:pt x="2401" y="374"/>
                    <a:pt x="2718" y="374"/>
                  </a:cubicBezTo>
                  <a:close/>
                  <a:moveTo>
                    <a:pt x="2459" y="1"/>
                  </a:moveTo>
                  <a:cubicBezTo>
                    <a:pt x="2206" y="1"/>
                    <a:pt x="1952" y="21"/>
                    <a:pt x="1701" y="62"/>
                  </a:cubicBezTo>
                  <a:cubicBezTo>
                    <a:pt x="1402" y="102"/>
                    <a:pt x="1108" y="172"/>
                    <a:pt x="823" y="271"/>
                  </a:cubicBezTo>
                  <a:cubicBezTo>
                    <a:pt x="655" y="317"/>
                    <a:pt x="495" y="389"/>
                    <a:pt x="349" y="484"/>
                  </a:cubicBezTo>
                  <a:cubicBezTo>
                    <a:pt x="146" y="614"/>
                    <a:pt x="19" y="836"/>
                    <a:pt x="11" y="1077"/>
                  </a:cubicBezTo>
                  <a:cubicBezTo>
                    <a:pt x="1" y="1350"/>
                    <a:pt x="179" y="1595"/>
                    <a:pt x="444" y="1669"/>
                  </a:cubicBezTo>
                  <a:cubicBezTo>
                    <a:pt x="595" y="1706"/>
                    <a:pt x="751" y="1724"/>
                    <a:pt x="908" y="1724"/>
                  </a:cubicBezTo>
                  <a:cubicBezTo>
                    <a:pt x="929" y="1724"/>
                    <a:pt x="950" y="1724"/>
                    <a:pt x="971" y="1723"/>
                  </a:cubicBezTo>
                  <a:cubicBezTo>
                    <a:pt x="1269" y="1717"/>
                    <a:pt x="1565" y="1695"/>
                    <a:pt x="1860" y="1658"/>
                  </a:cubicBezTo>
                  <a:cubicBezTo>
                    <a:pt x="2360" y="1587"/>
                    <a:pt x="2850" y="1453"/>
                    <a:pt x="3318" y="1260"/>
                  </a:cubicBezTo>
                  <a:cubicBezTo>
                    <a:pt x="3969" y="999"/>
                    <a:pt x="4357" y="719"/>
                    <a:pt x="4470" y="594"/>
                  </a:cubicBezTo>
                  <a:lnTo>
                    <a:pt x="4470" y="594"/>
                  </a:lnTo>
                  <a:cubicBezTo>
                    <a:pt x="4489" y="592"/>
                    <a:pt x="4501" y="587"/>
                    <a:pt x="4505" y="578"/>
                  </a:cubicBezTo>
                  <a:cubicBezTo>
                    <a:pt x="4501" y="575"/>
                    <a:pt x="4496" y="571"/>
                    <a:pt x="4492" y="567"/>
                  </a:cubicBezTo>
                  <a:lnTo>
                    <a:pt x="4492" y="567"/>
                  </a:lnTo>
                  <a:cubicBezTo>
                    <a:pt x="4504" y="550"/>
                    <a:pt x="4508" y="538"/>
                    <a:pt x="4504" y="532"/>
                  </a:cubicBezTo>
                  <a:lnTo>
                    <a:pt x="4504" y="532"/>
                  </a:lnTo>
                  <a:cubicBezTo>
                    <a:pt x="4489" y="535"/>
                    <a:pt x="4473" y="538"/>
                    <a:pt x="4458" y="541"/>
                  </a:cubicBezTo>
                  <a:lnTo>
                    <a:pt x="4458" y="541"/>
                  </a:lnTo>
                  <a:cubicBezTo>
                    <a:pt x="4101" y="262"/>
                    <a:pt x="3670" y="96"/>
                    <a:pt x="3218" y="62"/>
                  </a:cubicBezTo>
                  <a:cubicBezTo>
                    <a:pt x="2967" y="21"/>
                    <a:pt x="2713" y="1"/>
                    <a:pt x="24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31;p52"/>
            <p:cNvSpPr/>
            <p:nvPr/>
          </p:nvSpPr>
          <p:spPr>
            <a:xfrm>
              <a:off x="5082800" y="3990450"/>
              <a:ext cx="57875" cy="109150"/>
            </a:xfrm>
            <a:custGeom>
              <a:avLst/>
              <a:gdLst/>
              <a:ahLst/>
              <a:cxnLst/>
              <a:rect l="l" t="t" r="r" b="b"/>
              <a:pathLst>
                <a:path w="2315" h="4366" extrusionOk="0">
                  <a:moveTo>
                    <a:pt x="789" y="0"/>
                  </a:moveTo>
                  <a:cubicBezTo>
                    <a:pt x="669" y="0"/>
                    <a:pt x="548" y="33"/>
                    <a:pt x="442" y="99"/>
                  </a:cubicBezTo>
                  <a:cubicBezTo>
                    <a:pt x="141" y="363"/>
                    <a:pt x="0" y="765"/>
                    <a:pt x="69" y="1161"/>
                  </a:cubicBezTo>
                  <a:cubicBezTo>
                    <a:pt x="86" y="1462"/>
                    <a:pt x="136" y="1759"/>
                    <a:pt x="217" y="2049"/>
                  </a:cubicBezTo>
                  <a:cubicBezTo>
                    <a:pt x="351" y="2542"/>
                    <a:pt x="570" y="3008"/>
                    <a:pt x="863" y="3425"/>
                  </a:cubicBezTo>
                  <a:cubicBezTo>
                    <a:pt x="1332" y="4089"/>
                    <a:pt x="1782" y="4366"/>
                    <a:pt x="1864" y="4366"/>
                  </a:cubicBezTo>
                  <a:cubicBezTo>
                    <a:pt x="1870" y="4366"/>
                    <a:pt x="1874" y="4364"/>
                    <a:pt x="1876" y="4361"/>
                  </a:cubicBezTo>
                  <a:cubicBezTo>
                    <a:pt x="1929" y="4303"/>
                    <a:pt x="1538" y="3953"/>
                    <a:pt x="1143" y="3230"/>
                  </a:cubicBezTo>
                  <a:cubicBezTo>
                    <a:pt x="914" y="2820"/>
                    <a:pt x="746" y="2381"/>
                    <a:pt x="639" y="1925"/>
                  </a:cubicBezTo>
                  <a:cubicBezTo>
                    <a:pt x="577" y="1658"/>
                    <a:pt x="539" y="1386"/>
                    <a:pt x="526" y="1113"/>
                  </a:cubicBezTo>
                  <a:cubicBezTo>
                    <a:pt x="487" y="885"/>
                    <a:pt x="548" y="651"/>
                    <a:pt x="692" y="472"/>
                  </a:cubicBezTo>
                  <a:cubicBezTo>
                    <a:pt x="708" y="456"/>
                    <a:pt x="728" y="448"/>
                    <a:pt x="754" y="448"/>
                  </a:cubicBezTo>
                  <a:cubicBezTo>
                    <a:pt x="855" y="448"/>
                    <a:pt x="1027" y="575"/>
                    <a:pt x="1184" y="751"/>
                  </a:cubicBezTo>
                  <a:cubicBezTo>
                    <a:pt x="1362" y="951"/>
                    <a:pt x="1512" y="1174"/>
                    <a:pt x="1628" y="1415"/>
                  </a:cubicBezTo>
                  <a:cubicBezTo>
                    <a:pt x="1828" y="1828"/>
                    <a:pt x="1937" y="2278"/>
                    <a:pt x="1949" y="2737"/>
                  </a:cubicBezTo>
                  <a:cubicBezTo>
                    <a:pt x="1917" y="3174"/>
                    <a:pt x="1861" y="3610"/>
                    <a:pt x="1783" y="4042"/>
                  </a:cubicBezTo>
                  <a:cubicBezTo>
                    <a:pt x="2114" y="3695"/>
                    <a:pt x="2291" y="3229"/>
                    <a:pt x="2275" y="2749"/>
                  </a:cubicBezTo>
                  <a:cubicBezTo>
                    <a:pt x="2315" y="2230"/>
                    <a:pt x="2227" y="1709"/>
                    <a:pt x="2019" y="1232"/>
                  </a:cubicBezTo>
                  <a:cubicBezTo>
                    <a:pt x="1894" y="948"/>
                    <a:pt x="1726" y="683"/>
                    <a:pt x="1522" y="449"/>
                  </a:cubicBezTo>
                  <a:cubicBezTo>
                    <a:pt x="1410" y="315"/>
                    <a:pt x="1281" y="197"/>
                    <a:pt x="1136" y="99"/>
                  </a:cubicBezTo>
                  <a:cubicBezTo>
                    <a:pt x="1030" y="33"/>
                    <a:pt x="909" y="0"/>
                    <a:pt x="7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32;p52"/>
            <p:cNvSpPr/>
            <p:nvPr/>
          </p:nvSpPr>
          <p:spPr>
            <a:xfrm>
              <a:off x="2001750" y="2157925"/>
              <a:ext cx="2255800" cy="1641175"/>
            </a:xfrm>
            <a:custGeom>
              <a:avLst/>
              <a:gdLst/>
              <a:ahLst/>
              <a:cxnLst/>
              <a:rect l="l" t="t" r="r" b="b"/>
              <a:pathLst>
                <a:path w="90232" h="65647" extrusionOk="0">
                  <a:moveTo>
                    <a:pt x="6954" y="0"/>
                  </a:moveTo>
                  <a:cubicBezTo>
                    <a:pt x="3113" y="3"/>
                    <a:pt x="1" y="3118"/>
                    <a:pt x="3" y="6958"/>
                  </a:cubicBezTo>
                  <a:cubicBezTo>
                    <a:pt x="3" y="7619"/>
                    <a:pt x="97" y="8276"/>
                    <a:pt x="284" y="8910"/>
                  </a:cubicBezTo>
                  <a:lnTo>
                    <a:pt x="15845" y="61532"/>
                  </a:lnTo>
                  <a:cubicBezTo>
                    <a:pt x="16538" y="63868"/>
                    <a:pt x="18685" y="65472"/>
                    <a:pt x="21122" y="65474"/>
                  </a:cubicBezTo>
                  <a:lnTo>
                    <a:pt x="84366" y="65646"/>
                  </a:lnTo>
                  <a:cubicBezTo>
                    <a:pt x="84372" y="65646"/>
                    <a:pt x="84379" y="65646"/>
                    <a:pt x="84386" y="65646"/>
                  </a:cubicBezTo>
                  <a:cubicBezTo>
                    <a:pt x="87605" y="65646"/>
                    <a:pt x="90220" y="63042"/>
                    <a:pt x="90231" y="59820"/>
                  </a:cubicBezTo>
                  <a:cubicBezTo>
                    <a:pt x="90231" y="59709"/>
                    <a:pt x="90229" y="59598"/>
                    <a:pt x="90224" y="59486"/>
                  </a:cubicBezTo>
                  <a:cubicBezTo>
                    <a:pt x="90057" y="56382"/>
                    <a:pt x="87492" y="53951"/>
                    <a:pt x="84383" y="53949"/>
                  </a:cubicBezTo>
                  <a:lnTo>
                    <a:pt x="60197" y="53949"/>
                  </a:lnTo>
                  <a:lnTo>
                    <a:pt x="4082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33;p52"/>
            <p:cNvSpPr/>
            <p:nvPr/>
          </p:nvSpPr>
          <p:spPr>
            <a:xfrm>
              <a:off x="2626275" y="3608600"/>
              <a:ext cx="720175" cy="11150"/>
            </a:xfrm>
            <a:custGeom>
              <a:avLst/>
              <a:gdLst/>
              <a:ahLst/>
              <a:cxnLst/>
              <a:rect l="l" t="t" r="r" b="b"/>
              <a:pathLst>
                <a:path w="28807" h="446" extrusionOk="0">
                  <a:moveTo>
                    <a:pt x="14401" y="1"/>
                  </a:moveTo>
                  <a:cubicBezTo>
                    <a:pt x="6445" y="1"/>
                    <a:pt x="0" y="96"/>
                    <a:pt x="0" y="220"/>
                  </a:cubicBezTo>
                  <a:cubicBezTo>
                    <a:pt x="0" y="344"/>
                    <a:pt x="6445" y="445"/>
                    <a:pt x="14401" y="445"/>
                  </a:cubicBezTo>
                  <a:cubicBezTo>
                    <a:pt x="22357" y="445"/>
                    <a:pt x="28807" y="345"/>
                    <a:pt x="28807" y="220"/>
                  </a:cubicBezTo>
                  <a:cubicBezTo>
                    <a:pt x="28807" y="125"/>
                    <a:pt x="22357" y="1"/>
                    <a:pt x="14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34;p52"/>
            <p:cNvSpPr/>
            <p:nvPr/>
          </p:nvSpPr>
          <p:spPr>
            <a:xfrm>
              <a:off x="2122050" y="2199300"/>
              <a:ext cx="476225" cy="1410400"/>
            </a:xfrm>
            <a:custGeom>
              <a:avLst/>
              <a:gdLst/>
              <a:ahLst/>
              <a:cxnLst/>
              <a:rect l="l" t="t" r="r" b="b"/>
              <a:pathLst>
                <a:path w="19049" h="56416" extrusionOk="0"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" y="35"/>
                    <a:pt x="4114" y="12698"/>
                    <a:pt x="9315" y="28278"/>
                  </a:cubicBezTo>
                  <a:cubicBezTo>
                    <a:pt x="14507" y="43836"/>
                    <a:pt x="18812" y="56415"/>
                    <a:pt x="18936" y="56415"/>
                  </a:cubicBezTo>
                  <a:cubicBezTo>
                    <a:pt x="18936" y="56415"/>
                    <a:pt x="18937" y="56415"/>
                    <a:pt x="18937" y="56415"/>
                  </a:cubicBezTo>
                  <a:cubicBezTo>
                    <a:pt x="19049" y="56380"/>
                    <a:pt x="14929" y="43716"/>
                    <a:pt x="9736" y="28136"/>
                  </a:cubicBezTo>
                  <a:cubicBezTo>
                    <a:pt x="4552" y="12582"/>
                    <a:pt x="253" y="0"/>
                    <a:pt x="1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35;p52"/>
            <p:cNvSpPr/>
            <p:nvPr/>
          </p:nvSpPr>
          <p:spPr>
            <a:xfrm>
              <a:off x="3184425" y="3794775"/>
              <a:ext cx="96375" cy="1681475"/>
            </a:xfrm>
            <a:custGeom>
              <a:avLst/>
              <a:gdLst/>
              <a:ahLst/>
              <a:cxnLst/>
              <a:rect l="l" t="t" r="r" b="b"/>
              <a:pathLst>
                <a:path w="3855" h="67259" extrusionOk="0">
                  <a:moveTo>
                    <a:pt x="1" y="0"/>
                  </a:moveTo>
                  <a:lnTo>
                    <a:pt x="1" y="67127"/>
                  </a:lnTo>
                  <a:lnTo>
                    <a:pt x="3854" y="67258"/>
                  </a:lnTo>
                  <a:lnTo>
                    <a:pt x="385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6;p52"/>
            <p:cNvSpPr/>
            <p:nvPr/>
          </p:nvSpPr>
          <p:spPr>
            <a:xfrm>
              <a:off x="2784100" y="5333350"/>
              <a:ext cx="897025" cy="141250"/>
            </a:xfrm>
            <a:custGeom>
              <a:avLst/>
              <a:gdLst/>
              <a:ahLst/>
              <a:cxnLst/>
              <a:rect l="l" t="t" r="r" b="b"/>
              <a:pathLst>
                <a:path w="35881" h="5650" extrusionOk="0">
                  <a:moveTo>
                    <a:pt x="15771" y="1"/>
                  </a:moveTo>
                  <a:lnTo>
                    <a:pt x="1" y="5650"/>
                  </a:lnTo>
                  <a:lnTo>
                    <a:pt x="35880" y="5650"/>
                  </a:lnTo>
                  <a:lnTo>
                    <a:pt x="1962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7;p52"/>
            <p:cNvSpPr/>
            <p:nvPr/>
          </p:nvSpPr>
          <p:spPr>
            <a:xfrm>
              <a:off x="3158050" y="2565650"/>
              <a:ext cx="1286925" cy="2172350"/>
            </a:xfrm>
            <a:custGeom>
              <a:avLst/>
              <a:gdLst/>
              <a:ahLst/>
              <a:cxnLst/>
              <a:rect l="l" t="t" r="r" b="b"/>
              <a:pathLst>
                <a:path w="51477" h="86894" extrusionOk="0">
                  <a:moveTo>
                    <a:pt x="16138" y="1"/>
                  </a:moveTo>
                  <a:lnTo>
                    <a:pt x="1" y="6794"/>
                  </a:lnTo>
                  <a:lnTo>
                    <a:pt x="3261" y="18005"/>
                  </a:lnTo>
                  <a:cubicBezTo>
                    <a:pt x="3463" y="18918"/>
                    <a:pt x="25789" y="39858"/>
                    <a:pt x="25789" y="39858"/>
                  </a:cubicBezTo>
                  <a:lnTo>
                    <a:pt x="12889" y="83206"/>
                  </a:lnTo>
                  <a:lnTo>
                    <a:pt x="32144" y="86894"/>
                  </a:lnTo>
                  <a:lnTo>
                    <a:pt x="51477" y="34664"/>
                  </a:lnTo>
                  <a:lnTo>
                    <a:pt x="161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8;p52"/>
            <p:cNvSpPr/>
            <p:nvPr/>
          </p:nvSpPr>
          <p:spPr>
            <a:xfrm>
              <a:off x="2735500" y="2625900"/>
              <a:ext cx="2373925" cy="1548150"/>
            </a:xfrm>
            <a:custGeom>
              <a:avLst/>
              <a:gdLst/>
              <a:ahLst/>
              <a:cxnLst/>
              <a:rect l="l" t="t" r="r" b="b"/>
              <a:pathLst>
                <a:path w="94957" h="61926" extrusionOk="0">
                  <a:moveTo>
                    <a:pt x="64254" y="1"/>
                  </a:moveTo>
                  <a:cubicBezTo>
                    <a:pt x="57586" y="1"/>
                    <a:pt x="20222" y="7135"/>
                    <a:pt x="20222" y="7135"/>
                  </a:cubicBezTo>
                  <a:lnTo>
                    <a:pt x="15617" y="4823"/>
                  </a:lnTo>
                  <a:lnTo>
                    <a:pt x="3967" y="3406"/>
                  </a:lnTo>
                  <a:lnTo>
                    <a:pt x="3220" y="5292"/>
                  </a:lnTo>
                  <a:cubicBezTo>
                    <a:pt x="886" y="11191"/>
                    <a:pt x="0" y="17564"/>
                    <a:pt x="635" y="23877"/>
                  </a:cubicBezTo>
                  <a:cubicBezTo>
                    <a:pt x="1485" y="31654"/>
                    <a:pt x="7895" y="37640"/>
                    <a:pt x="15711" y="37957"/>
                  </a:cubicBezTo>
                  <a:lnTo>
                    <a:pt x="17377" y="37904"/>
                  </a:lnTo>
                  <a:cubicBezTo>
                    <a:pt x="25894" y="37636"/>
                    <a:pt x="34171" y="35019"/>
                    <a:pt x="41293" y="30339"/>
                  </a:cubicBezTo>
                  <a:lnTo>
                    <a:pt x="56707" y="20207"/>
                  </a:lnTo>
                  <a:lnTo>
                    <a:pt x="56724" y="20207"/>
                  </a:lnTo>
                  <a:lnTo>
                    <a:pt x="79478" y="61925"/>
                  </a:lnTo>
                  <a:lnTo>
                    <a:pt x="94956" y="52772"/>
                  </a:lnTo>
                  <a:cubicBezTo>
                    <a:pt x="94956" y="52772"/>
                    <a:pt x="71433" y="1461"/>
                    <a:pt x="65017" y="56"/>
                  </a:cubicBezTo>
                  <a:cubicBezTo>
                    <a:pt x="64846" y="19"/>
                    <a:pt x="64589" y="1"/>
                    <a:pt x="642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39;p52"/>
            <p:cNvSpPr/>
            <p:nvPr/>
          </p:nvSpPr>
          <p:spPr>
            <a:xfrm>
              <a:off x="4153450" y="3131075"/>
              <a:ext cx="346825" cy="675700"/>
            </a:xfrm>
            <a:custGeom>
              <a:avLst/>
              <a:gdLst/>
              <a:ahLst/>
              <a:cxnLst/>
              <a:rect l="l" t="t" r="r" b="b"/>
              <a:pathLst>
                <a:path w="13873" h="27028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103"/>
                    <a:pt x="54" y="201"/>
                    <a:pt x="107" y="290"/>
                  </a:cubicBezTo>
                  <a:lnTo>
                    <a:pt x="463" y="1103"/>
                  </a:lnTo>
                  <a:cubicBezTo>
                    <a:pt x="777" y="1814"/>
                    <a:pt x="1245" y="2822"/>
                    <a:pt x="1838" y="4067"/>
                  </a:cubicBezTo>
                  <a:cubicBezTo>
                    <a:pt x="3024" y="6552"/>
                    <a:pt x="4683" y="9978"/>
                    <a:pt x="6581" y="13707"/>
                  </a:cubicBezTo>
                  <a:cubicBezTo>
                    <a:pt x="8478" y="17436"/>
                    <a:pt x="10268" y="20821"/>
                    <a:pt x="11609" y="23192"/>
                  </a:cubicBezTo>
                  <a:cubicBezTo>
                    <a:pt x="12278" y="24390"/>
                    <a:pt x="12830" y="25357"/>
                    <a:pt x="13232" y="26014"/>
                  </a:cubicBezTo>
                  <a:lnTo>
                    <a:pt x="13689" y="26774"/>
                  </a:lnTo>
                  <a:cubicBezTo>
                    <a:pt x="13740" y="26865"/>
                    <a:pt x="13802" y="26950"/>
                    <a:pt x="13873" y="27028"/>
                  </a:cubicBezTo>
                  <a:cubicBezTo>
                    <a:pt x="13840" y="26929"/>
                    <a:pt x="13796" y="26834"/>
                    <a:pt x="13742" y="26744"/>
                  </a:cubicBezTo>
                  <a:lnTo>
                    <a:pt x="13328" y="25955"/>
                  </a:lnTo>
                  <a:lnTo>
                    <a:pt x="11792" y="23085"/>
                  </a:lnTo>
                  <a:cubicBezTo>
                    <a:pt x="10499" y="20667"/>
                    <a:pt x="8744" y="17294"/>
                    <a:pt x="6848" y="13552"/>
                  </a:cubicBezTo>
                  <a:lnTo>
                    <a:pt x="2033" y="3955"/>
                  </a:lnTo>
                  <a:lnTo>
                    <a:pt x="570" y="1050"/>
                  </a:lnTo>
                  <a:cubicBezTo>
                    <a:pt x="411" y="733"/>
                    <a:pt x="275" y="472"/>
                    <a:pt x="160" y="267"/>
                  </a:cubicBezTo>
                  <a:cubicBezTo>
                    <a:pt x="120" y="171"/>
                    <a:pt x="67" y="81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0;p52"/>
            <p:cNvSpPr/>
            <p:nvPr/>
          </p:nvSpPr>
          <p:spPr>
            <a:xfrm>
              <a:off x="3792700" y="3368500"/>
              <a:ext cx="111925" cy="228150"/>
            </a:xfrm>
            <a:custGeom>
              <a:avLst/>
              <a:gdLst/>
              <a:ahLst/>
              <a:cxnLst/>
              <a:rect l="l" t="t" r="r" b="b"/>
              <a:pathLst>
                <a:path w="4477" h="9126" extrusionOk="0">
                  <a:moveTo>
                    <a:pt x="4476" y="1"/>
                  </a:moveTo>
                  <a:lnTo>
                    <a:pt x="4476" y="1"/>
                  </a:lnTo>
                  <a:cubicBezTo>
                    <a:pt x="4184" y="404"/>
                    <a:pt x="3932" y="836"/>
                    <a:pt x="3723" y="1288"/>
                  </a:cubicBezTo>
                  <a:cubicBezTo>
                    <a:pt x="3285" y="2123"/>
                    <a:pt x="2715" y="3233"/>
                    <a:pt x="2100" y="4495"/>
                  </a:cubicBezTo>
                  <a:cubicBezTo>
                    <a:pt x="1483" y="5757"/>
                    <a:pt x="938" y="6902"/>
                    <a:pt x="558" y="7744"/>
                  </a:cubicBezTo>
                  <a:cubicBezTo>
                    <a:pt x="324" y="8182"/>
                    <a:pt x="136" y="8645"/>
                    <a:pt x="1" y="9125"/>
                  </a:cubicBezTo>
                  <a:cubicBezTo>
                    <a:pt x="296" y="8721"/>
                    <a:pt x="549" y="8288"/>
                    <a:pt x="754" y="7832"/>
                  </a:cubicBezTo>
                  <a:cubicBezTo>
                    <a:pt x="1192" y="7002"/>
                    <a:pt x="1762" y="5888"/>
                    <a:pt x="2378" y="4631"/>
                  </a:cubicBezTo>
                  <a:cubicBezTo>
                    <a:pt x="2994" y="3374"/>
                    <a:pt x="3540" y="2224"/>
                    <a:pt x="3919" y="1388"/>
                  </a:cubicBezTo>
                  <a:cubicBezTo>
                    <a:pt x="4153" y="947"/>
                    <a:pt x="4340" y="482"/>
                    <a:pt x="44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1;p52"/>
            <p:cNvSpPr/>
            <p:nvPr/>
          </p:nvSpPr>
          <p:spPr>
            <a:xfrm>
              <a:off x="3402725" y="3073850"/>
              <a:ext cx="843975" cy="480100"/>
            </a:xfrm>
            <a:custGeom>
              <a:avLst/>
              <a:gdLst/>
              <a:ahLst/>
              <a:cxnLst/>
              <a:rect l="l" t="t" r="r" b="b"/>
              <a:pathLst>
                <a:path w="33759" h="19204" extrusionOk="0">
                  <a:moveTo>
                    <a:pt x="33758" y="1"/>
                  </a:moveTo>
                  <a:lnTo>
                    <a:pt x="33758" y="1"/>
                  </a:lnTo>
                  <a:cubicBezTo>
                    <a:pt x="33629" y="52"/>
                    <a:pt x="33506" y="115"/>
                    <a:pt x="33391" y="192"/>
                  </a:cubicBezTo>
                  <a:lnTo>
                    <a:pt x="32424" y="783"/>
                  </a:lnTo>
                  <a:lnTo>
                    <a:pt x="28896" y="3019"/>
                  </a:lnTo>
                  <a:cubicBezTo>
                    <a:pt x="25927" y="4910"/>
                    <a:pt x="21860" y="7596"/>
                    <a:pt x="17312" y="10453"/>
                  </a:cubicBezTo>
                  <a:cubicBezTo>
                    <a:pt x="13462" y="12936"/>
                    <a:pt x="9443" y="15147"/>
                    <a:pt x="5283" y="17069"/>
                  </a:cubicBezTo>
                  <a:cubicBezTo>
                    <a:pt x="3676" y="17797"/>
                    <a:pt x="2349" y="18307"/>
                    <a:pt x="1429" y="18658"/>
                  </a:cubicBezTo>
                  <a:lnTo>
                    <a:pt x="362" y="19049"/>
                  </a:lnTo>
                  <a:cubicBezTo>
                    <a:pt x="238" y="19090"/>
                    <a:pt x="118" y="19142"/>
                    <a:pt x="1" y="19203"/>
                  </a:cubicBezTo>
                  <a:cubicBezTo>
                    <a:pt x="133" y="19184"/>
                    <a:pt x="262" y="19153"/>
                    <a:pt x="386" y="19108"/>
                  </a:cubicBezTo>
                  <a:lnTo>
                    <a:pt x="1471" y="18770"/>
                  </a:lnTo>
                  <a:cubicBezTo>
                    <a:pt x="2402" y="18457"/>
                    <a:pt x="3748" y="17976"/>
                    <a:pt x="5366" y="17271"/>
                  </a:cubicBezTo>
                  <a:cubicBezTo>
                    <a:pt x="9571" y="15411"/>
                    <a:pt x="13626" y="13231"/>
                    <a:pt x="17497" y="10750"/>
                  </a:cubicBezTo>
                  <a:cubicBezTo>
                    <a:pt x="22050" y="7880"/>
                    <a:pt x="26075" y="5170"/>
                    <a:pt x="29038" y="3232"/>
                  </a:cubicBezTo>
                  <a:lnTo>
                    <a:pt x="32507" y="861"/>
                  </a:lnTo>
                  <a:lnTo>
                    <a:pt x="33444" y="244"/>
                  </a:lnTo>
                  <a:cubicBezTo>
                    <a:pt x="33557" y="175"/>
                    <a:pt x="33663" y="94"/>
                    <a:pt x="337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2;p52"/>
            <p:cNvSpPr/>
            <p:nvPr/>
          </p:nvSpPr>
          <p:spPr>
            <a:xfrm>
              <a:off x="2872325" y="2686600"/>
              <a:ext cx="1007700" cy="235075"/>
            </a:xfrm>
            <a:custGeom>
              <a:avLst/>
              <a:gdLst/>
              <a:ahLst/>
              <a:cxnLst/>
              <a:rect l="l" t="t" r="r" b="b"/>
              <a:pathLst>
                <a:path w="40308" h="9403" extrusionOk="0">
                  <a:moveTo>
                    <a:pt x="40307" y="1"/>
                  </a:moveTo>
                  <a:lnTo>
                    <a:pt x="40307" y="1"/>
                  </a:lnTo>
                  <a:cubicBezTo>
                    <a:pt x="40178" y="9"/>
                    <a:pt x="40052" y="31"/>
                    <a:pt x="39929" y="65"/>
                  </a:cubicBezTo>
                  <a:lnTo>
                    <a:pt x="38742" y="374"/>
                  </a:lnTo>
                  <a:lnTo>
                    <a:pt x="34456" y="1530"/>
                  </a:lnTo>
                  <a:cubicBezTo>
                    <a:pt x="30821" y="2520"/>
                    <a:pt x="25836" y="3860"/>
                    <a:pt x="20269" y="5158"/>
                  </a:cubicBezTo>
                  <a:cubicBezTo>
                    <a:pt x="14703" y="6456"/>
                    <a:pt x="9627" y="7476"/>
                    <a:pt x="5951" y="8199"/>
                  </a:cubicBezTo>
                  <a:lnTo>
                    <a:pt x="1595" y="9053"/>
                  </a:lnTo>
                  <a:lnTo>
                    <a:pt x="409" y="9301"/>
                  </a:lnTo>
                  <a:cubicBezTo>
                    <a:pt x="270" y="9324"/>
                    <a:pt x="133" y="9358"/>
                    <a:pt x="0" y="9402"/>
                  </a:cubicBezTo>
                  <a:cubicBezTo>
                    <a:pt x="14" y="9403"/>
                    <a:pt x="28" y="9403"/>
                    <a:pt x="42" y="9403"/>
                  </a:cubicBezTo>
                  <a:cubicBezTo>
                    <a:pt x="169" y="9403"/>
                    <a:pt x="296" y="9389"/>
                    <a:pt x="421" y="9361"/>
                  </a:cubicBezTo>
                  <a:lnTo>
                    <a:pt x="1607" y="9171"/>
                  </a:lnTo>
                  <a:cubicBezTo>
                    <a:pt x="2644" y="9005"/>
                    <a:pt x="4138" y="8744"/>
                    <a:pt x="5981" y="8413"/>
                  </a:cubicBezTo>
                  <a:cubicBezTo>
                    <a:pt x="9657" y="7731"/>
                    <a:pt x="14756" y="6770"/>
                    <a:pt x="20329" y="5448"/>
                  </a:cubicBezTo>
                  <a:cubicBezTo>
                    <a:pt x="25901" y="4126"/>
                    <a:pt x="30899" y="2786"/>
                    <a:pt x="34504" y="1755"/>
                  </a:cubicBezTo>
                  <a:cubicBezTo>
                    <a:pt x="36305" y="1239"/>
                    <a:pt x="37757" y="812"/>
                    <a:pt x="38760" y="504"/>
                  </a:cubicBezTo>
                  <a:lnTo>
                    <a:pt x="39915" y="143"/>
                  </a:lnTo>
                  <a:cubicBezTo>
                    <a:pt x="40052" y="111"/>
                    <a:pt x="40183" y="63"/>
                    <a:pt x="40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3;p52"/>
            <p:cNvSpPr/>
            <p:nvPr/>
          </p:nvSpPr>
          <p:spPr>
            <a:xfrm>
              <a:off x="3273350" y="284250"/>
              <a:ext cx="499675" cy="1017775"/>
            </a:xfrm>
            <a:custGeom>
              <a:avLst/>
              <a:gdLst/>
              <a:ahLst/>
              <a:cxnLst/>
              <a:rect l="l" t="t" r="r" b="b"/>
              <a:pathLst>
                <a:path w="19987" h="40711" extrusionOk="0">
                  <a:moveTo>
                    <a:pt x="4011" y="0"/>
                  </a:moveTo>
                  <a:cubicBezTo>
                    <a:pt x="2647" y="0"/>
                    <a:pt x="1256" y="262"/>
                    <a:pt x="1" y="646"/>
                  </a:cubicBezTo>
                  <a:lnTo>
                    <a:pt x="1264" y="38642"/>
                  </a:lnTo>
                  <a:lnTo>
                    <a:pt x="18029" y="40710"/>
                  </a:lnTo>
                  <a:cubicBezTo>
                    <a:pt x="19173" y="39204"/>
                    <a:pt x="19986" y="35773"/>
                    <a:pt x="19262" y="33981"/>
                  </a:cubicBezTo>
                  <a:cubicBezTo>
                    <a:pt x="18539" y="32191"/>
                    <a:pt x="16951" y="30923"/>
                    <a:pt x="15866" y="29334"/>
                  </a:cubicBezTo>
                  <a:cubicBezTo>
                    <a:pt x="13998" y="26595"/>
                    <a:pt x="13737" y="23091"/>
                    <a:pt x="13815" y="19783"/>
                  </a:cubicBezTo>
                  <a:cubicBezTo>
                    <a:pt x="13918" y="18086"/>
                    <a:pt x="13906" y="16385"/>
                    <a:pt x="13778" y="14690"/>
                  </a:cubicBezTo>
                  <a:cubicBezTo>
                    <a:pt x="13500" y="12740"/>
                    <a:pt x="13023" y="10823"/>
                    <a:pt x="12356" y="8970"/>
                  </a:cubicBezTo>
                  <a:cubicBezTo>
                    <a:pt x="11538" y="6450"/>
                    <a:pt x="10601" y="2964"/>
                    <a:pt x="8502" y="1351"/>
                  </a:cubicBezTo>
                  <a:cubicBezTo>
                    <a:pt x="7226" y="372"/>
                    <a:pt x="5637" y="0"/>
                    <a:pt x="40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4;p52"/>
            <p:cNvSpPr/>
            <p:nvPr/>
          </p:nvSpPr>
          <p:spPr>
            <a:xfrm>
              <a:off x="2668975" y="1400725"/>
              <a:ext cx="1066225" cy="1370525"/>
            </a:xfrm>
            <a:custGeom>
              <a:avLst/>
              <a:gdLst/>
              <a:ahLst/>
              <a:cxnLst/>
              <a:rect l="l" t="t" r="r" b="b"/>
              <a:pathLst>
                <a:path w="42649" h="54821" extrusionOk="0">
                  <a:moveTo>
                    <a:pt x="42649" y="0"/>
                  </a:moveTo>
                  <a:lnTo>
                    <a:pt x="23755" y="2027"/>
                  </a:lnTo>
                  <a:lnTo>
                    <a:pt x="0" y="16801"/>
                  </a:lnTo>
                  <a:lnTo>
                    <a:pt x="9615" y="40835"/>
                  </a:lnTo>
                  <a:lnTo>
                    <a:pt x="4696" y="54821"/>
                  </a:lnTo>
                  <a:lnTo>
                    <a:pt x="28658" y="54821"/>
                  </a:lnTo>
                  <a:lnTo>
                    <a:pt x="42560" y="51086"/>
                  </a:lnTo>
                  <a:lnTo>
                    <a:pt x="36928" y="35772"/>
                  </a:lnTo>
                  <a:lnTo>
                    <a:pt x="40787" y="23673"/>
                  </a:lnTo>
                  <a:cubicBezTo>
                    <a:pt x="41985" y="19267"/>
                    <a:pt x="42649" y="1"/>
                    <a:pt x="42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5;p52"/>
            <p:cNvSpPr/>
            <p:nvPr/>
          </p:nvSpPr>
          <p:spPr>
            <a:xfrm>
              <a:off x="3187400" y="1167725"/>
              <a:ext cx="1212675" cy="613450"/>
            </a:xfrm>
            <a:custGeom>
              <a:avLst/>
              <a:gdLst/>
              <a:ahLst/>
              <a:cxnLst/>
              <a:rect l="l" t="t" r="r" b="b"/>
              <a:pathLst>
                <a:path w="48507" h="24538" extrusionOk="0">
                  <a:moveTo>
                    <a:pt x="6770" y="1"/>
                  </a:moveTo>
                  <a:lnTo>
                    <a:pt x="6770" y="1"/>
                  </a:lnTo>
                  <a:cubicBezTo>
                    <a:pt x="7305" y="10114"/>
                    <a:pt x="5733" y="18799"/>
                    <a:pt x="1" y="24537"/>
                  </a:cubicBezTo>
                  <a:lnTo>
                    <a:pt x="21983" y="24537"/>
                  </a:lnTo>
                  <a:lnTo>
                    <a:pt x="43450" y="23535"/>
                  </a:lnTo>
                  <a:lnTo>
                    <a:pt x="48507" y="18407"/>
                  </a:lnTo>
                  <a:lnTo>
                    <a:pt x="46894" y="15805"/>
                  </a:lnTo>
                  <a:cubicBezTo>
                    <a:pt x="46435" y="15069"/>
                    <a:pt x="45725" y="14521"/>
                    <a:pt x="44897" y="14263"/>
                  </a:cubicBezTo>
                  <a:lnTo>
                    <a:pt x="24740" y="7974"/>
                  </a:lnTo>
                  <a:cubicBezTo>
                    <a:pt x="24272" y="6985"/>
                    <a:pt x="23591" y="6111"/>
                    <a:pt x="22748" y="5413"/>
                  </a:cubicBezTo>
                  <a:cubicBezTo>
                    <a:pt x="21421" y="4346"/>
                    <a:pt x="8899" y="2567"/>
                    <a:pt x="8899" y="2567"/>
                  </a:cubicBezTo>
                  <a:lnTo>
                    <a:pt x="6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6;p52"/>
            <p:cNvSpPr/>
            <p:nvPr/>
          </p:nvSpPr>
          <p:spPr>
            <a:xfrm>
              <a:off x="2287175" y="1216075"/>
              <a:ext cx="930075" cy="1296525"/>
            </a:xfrm>
            <a:custGeom>
              <a:avLst/>
              <a:gdLst/>
              <a:ahLst/>
              <a:cxnLst/>
              <a:rect l="l" t="t" r="r" b="b"/>
              <a:pathLst>
                <a:path w="37203" h="51861" extrusionOk="0">
                  <a:moveTo>
                    <a:pt x="33905" y="0"/>
                  </a:moveTo>
                  <a:lnTo>
                    <a:pt x="28196" y="29"/>
                  </a:lnTo>
                  <a:lnTo>
                    <a:pt x="24491" y="711"/>
                  </a:lnTo>
                  <a:lnTo>
                    <a:pt x="21467" y="5584"/>
                  </a:lnTo>
                  <a:lnTo>
                    <a:pt x="13085" y="9734"/>
                  </a:lnTo>
                  <a:cubicBezTo>
                    <a:pt x="12313" y="10115"/>
                    <a:pt x="11688" y="10740"/>
                    <a:pt x="11306" y="11512"/>
                  </a:cubicBezTo>
                  <a:cubicBezTo>
                    <a:pt x="9936" y="14263"/>
                    <a:pt x="8407" y="20814"/>
                    <a:pt x="8253" y="23428"/>
                  </a:cubicBezTo>
                  <a:cubicBezTo>
                    <a:pt x="8057" y="26742"/>
                    <a:pt x="0" y="42103"/>
                    <a:pt x="3777" y="48589"/>
                  </a:cubicBezTo>
                  <a:cubicBezTo>
                    <a:pt x="4855" y="50445"/>
                    <a:pt x="8240" y="51340"/>
                    <a:pt x="10714" y="51754"/>
                  </a:cubicBezTo>
                  <a:cubicBezTo>
                    <a:pt x="11139" y="51825"/>
                    <a:pt x="11568" y="51861"/>
                    <a:pt x="11995" y="51861"/>
                  </a:cubicBezTo>
                  <a:cubicBezTo>
                    <a:pt x="13246" y="51861"/>
                    <a:pt x="14485" y="51558"/>
                    <a:pt x="15604" y="50972"/>
                  </a:cubicBezTo>
                  <a:cubicBezTo>
                    <a:pt x="17909" y="49762"/>
                    <a:pt x="19647" y="47697"/>
                    <a:pt x="20448" y="45221"/>
                  </a:cubicBezTo>
                  <a:lnTo>
                    <a:pt x="26839" y="25467"/>
                  </a:lnTo>
                  <a:lnTo>
                    <a:pt x="36016" y="22574"/>
                  </a:lnTo>
                  <a:lnTo>
                    <a:pt x="37202" y="18768"/>
                  </a:lnTo>
                  <a:lnTo>
                    <a:pt x="31273" y="1778"/>
                  </a:lnTo>
                  <a:lnTo>
                    <a:pt x="33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7;p52"/>
            <p:cNvSpPr/>
            <p:nvPr/>
          </p:nvSpPr>
          <p:spPr>
            <a:xfrm>
              <a:off x="3586850" y="1533650"/>
              <a:ext cx="839300" cy="330800"/>
            </a:xfrm>
            <a:custGeom>
              <a:avLst/>
              <a:gdLst/>
              <a:ahLst/>
              <a:cxnLst/>
              <a:rect l="l" t="t" r="r" b="b"/>
              <a:pathLst>
                <a:path w="33572" h="13232" extrusionOk="0">
                  <a:moveTo>
                    <a:pt x="25332" y="1"/>
                  </a:moveTo>
                  <a:lnTo>
                    <a:pt x="0" y="3439"/>
                  </a:lnTo>
                  <a:lnTo>
                    <a:pt x="213" y="10784"/>
                  </a:lnTo>
                  <a:lnTo>
                    <a:pt x="24561" y="13197"/>
                  </a:lnTo>
                  <a:cubicBezTo>
                    <a:pt x="24778" y="13220"/>
                    <a:pt x="24996" y="13231"/>
                    <a:pt x="25214" y="13231"/>
                  </a:cubicBezTo>
                  <a:cubicBezTo>
                    <a:pt x="25967" y="13231"/>
                    <a:pt x="26717" y="13096"/>
                    <a:pt x="27425" y="12830"/>
                  </a:cubicBezTo>
                  <a:lnTo>
                    <a:pt x="28965" y="12237"/>
                  </a:lnTo>
                  <a:cubicBezTo>
                    <a:pt x="31882" y="11150"/>
                    <a:pt x="33572" y="8100"/>
                    <a:pt x="32950" y="5051"/>
                  </a:cubicBezTo>
                  <a:cubicBezTo>
                    <a:pt x="32347" y="2112"/>
                    <a:pt x="29761" y="1"/>
                    <a:pt x="2676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8;p52"/>
            <p:cNvSpPr/>
            <p:nvPr/>
          </p:nvSpPr>
          <p:spPr>
            <a:xfrm>
              <a:off x="2623475" y="1487725"/>
              <a:ext cx="247075" cy="362675"/>
            </a:xfrm>
            <a:custGeom>
              <a:avLst/>
              <a:gdLst/>
              <a:ahLst/>
              <a:cxnLst/>
              <a:rect l="l" t="t" r="r" b="b"/>
              <a:pathLst>
                <a:path w="9883" h="14507" extrusionOk="0">
                  <a:moveTo>
                    <a:pt x="1271" y="0"/>
                  </a:moveTo>
                  <a:cubicBezTo>
                    <a:pt x="1109" y="0"/>
                    <a:pt x="946" y="8"/>
                    <a:pt x="783" y="24"/>
                  </a:cubicBezTo>
                  <a:cubicBezTo>
                    <a:pt x="582" y="44"/>
                    <a:pt x="383" y="82"/>
                    <a:pt x="190" y="136"/>
                  </a:cubicBezTo>
                  <a:cubicBezTo>
                    <a:pt x="123" y="150"/>
                    <a:pt x="60" y="171"/>
                    <a:pt x="0" y="202"/>
                  </a:cubicBezTo>
                  <a:cubicBezTo>
                    <a:pt x="277" y="163"/>
                    <a:pt x="555" y="144"/>
                    <a:pt x="832" y="144"/>
                  </a:cubicBezTo>
                  <a:cubicBezTo>
                    <a:pt x="1491" y="144"/>
                    <a:pt x="2148" y="253"/>
                    <a:pt x="2774" y="468"/>
                  </a:cubicBezTo>
                  <a:cubicBezTo>
                    <a:pt x="3731" y="813"/>
                    <a:pt x="4597" y="1366"/>
                    <a:pt x="5312" y="2088"/>
                  </a:cubicBezTo>
                  <a:cubicBezTo>
                    <a:pt x="6176" y="2986"/>
                    <a:pt x="6872" y="4032"/>
                    <a:pt x="7369" y="5175"/>
                  </a:cubicBezTo>
                  <a:cubicBezTo>
                    <a:pt x="7876" y="6332"/>
                    <a:pt x="8307" y="7520"/>
                    <a:pt x="8661" y="8732"/>
                  </a:cubicBezTo>
                  <a:cubicBezTo>
                    <a:pt x="8969" y="9706"/>
                    <a:pt x="9224" y="10695"/>
                    <a:pt x="9427" y="11697"/>
                  </a:cubicBezTo>
                  <a:cubicBezTo>
                    <a:pt x="9561" y="12375"/>
                    <a:pt x="9660" y="13060"/>
                    <a:pt x="9723" y="13748"/>
                  </a:cubicBezTo>
                  <a:cubicBezTo>
                    <a:pt x="9727" y="14003"/>
                    <a:pt x="9754" y="14256"/>
                    <a:pt x="9800" y="14507"/>
                  </a:cubicBezTo>
                  <a:cubicBezTo>
                    <a:pt x="9859" y="14246"/>
                    <a:pt x="9883" y="13979"/>
                    <a:pt x="9871" y="13713"/>
                  </a:cubicBezTo>
                  <a:cubicBezTo>
                    <a:pt x="9856" y="13013"/>
                    <a:pt x="9792" y="12316"/>
                    <a:pt x="9675" y="11625"/>
                  </a:cubicBezTo>
                  <a:cubicBezTo>
                    <a:pt x="9498" y="10604"/>
                    <a:pt x="9261" y="9595"/>
                    <a:pt x="8965" y="8602"/>
                  </a:cubicBezTo>
                  <a:cubicBezTo>
                    <a:pt x="8618" y="7388"/>
                    <a:pt x="8188" y="6199"/>
                    <a:pt x="7677" y="5045"/>
                  </a:cubicBezTo>
                  <a:cubicBezTo>
                    <a:pt x="7165" y="3868"/>
                    <a:pt x="6442" y="2795"/>
                    <a:pt x="5543" y="1879"/>
                  </a:cubicBezTo>
                  <a:cubicBezTo>
                    <a:pt x="4787" y="1144"/>
                    <a:pt x="3872" y="591"/>
                    <a:pt x="2870" y="261"/>
                  </a:cubicBezTo>
                  <a:cubicBezTo>
                    <a:pt x="2353" y="88"/>
                    <a:pt x="1813" y="0"/>
                    <a:pt x="12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9;p52"/>
            <p:cNvSpPr/>
            <p:nvPr/>
          </p:nvSpPr>
          <p:spPr>
            <a:xfrm>
              <a:off x="3709125" y="1302000"/>
              <a:ext cx="43700" cy="299550"/>
            </a:xfrm>
            <a:custGeom>
              <a:avLst/>
              <a:gdLst/>
              <a:ahLst/>
              <a:cxnLst/>
              <a:rect l="l" t="t" r="r" b="b"/>
              <a:pathLst>
                <a:path w="1748" h="11982" extrusionOk="0">
                  <a:moveTo>
                    <a:pt x="1701" y="0"/>
                  </a:moveTo>
                  <a:lnTo>
                    <a:pt x="1701" y="0"/>
                  </a:lnTo>
                  <a:cubicBezTo>
                    <a:pt x="1608" y="133"/>
                    <a:pt x="1534" y="279"/>
                    <a:pt x="1481" y="433"/>
                  </a:cubicBezTo>
                  <a:cubicBezTo>
                    <a:pt x="1310" y="836"/>
                    <a:pt x="1160" y="1247"/>
                    <a:pt x="1032" y="1666"/>
                  </a:cubicBezTo>
                  <a:cubicBezTo>
                    <a:pt x="176" y="4446"/>
                    <a:pt x="1" y="7390"/>
                    <a:pt x="522" y="10251"/>
                  </a:cubicBezTo>
                  <a:cubicBezTo>
                    <a:pt x="628" y="10796"/>
                    <a:pt x="735" y="11235"/>
                    <a:pt x="824" y="11531"/>
                  </a:cubicBezTo>
                  <a:cubicBezTo>
                    <a:pt x="858" y="11689"/>
                    <a:pt x="917" y="11841"/>
                    <a:pt x="996" y="11982"/>
                  </a:cubicBezTo>
                  <a:cubicBezTo>
                    <a:pt x="1043" y="11970"/>
                    <a:pt x="907" y="11306"/>
                    <a:pt x="741" y="10215"/>
                  </a:cubicBezTo>
                  <a:cubicBezTo>
                    <a:pt x="543" y="8801"/>
                    <a:pt x="485" y="7372"/>
                    <a:pt x="568" y="5947"/>
                  </a:cubicBezTo>
                  <a:cubicBezTo>
                    <a:pt x="656" y="4521"/>
                    <a:pt x="881" y="3108"/>
                    <a:pt x="1238" y="1726"/>
                  </a:cubicBezTo>
                  <a:cubicBezTo>
                    <a:pt x="1517" y="664"/>
                    <a:pt x="1748" y="0"/>
                    <a:pt x="1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50;p52"/>
            <p:cNvSpPr/>
            <p:nvPr/>
          </p:nvSpPr>
          <p:spPr>
            <a:xfrm>
              <a:off x="3748100" y="1401175"/>
              <a:ext cx="50675" cy="170900"/>
            </a:xfrm>
            <a:custGeom>
              <a:avLst/>
              <a:gdLst/>
              <a:ahLst/>
              <a:cxnLst/>
              <a:rect l="l" t="t" r="r" b="b"/>
              <a:pathLst>
                <a:path w="2027" h="6836" extrusionOk="0">
                  <a:moveTo>
                    <a:pt x="1938" y="0"/>
                  </a:moveTo>
                  <a:lnTo>
                    <a:pt x="1938" y="0"/>
                  </a:lnTo>
                  <a:cubicBezTo>
                    <a:pt x="1241" y="985"/>
                    <a:pt x="744" y="2099"/>
                    <a:pt x="480" y="3277"/>
                  </a:cubicBezTo>
                  <a:cubicBezTo>
                    <a:pt x="122" y="4428"/>
                    <a:pt x="0" y="5637"/>
                    <a:pt x="118" y="6836"/>
                  </a:cubicBezTo>
                  <a:cubicBezTo>
                    <a:pt x="213" y="6836"/>
                    <a:pt x="231" y="5257"/>
                    <a:pt x="753" y="3361"/>
                  </a:cubicBezTo>
                  <a:cubicBezTo>
                    <a:pt x="1274" y="1464"/>
                    <a:pt x="2027" y="47"/>
                    <a:pt x="1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51;p52"/>
            <p:cNvSpPr/>
            <p:nvPr/>
          </p:nvSpPr>
          <p:spPr>
            <a:xfrm>
              <a:off x="3408375" y="1235900"/>
              <a:ext cx="70150" cy="405075"/>
            </a:xfrm>
            <a:custGeom>
              <a:avLst/>
              <a:gdLst/>
              <a:ahLst/>
              <a:cxnLst/>
              <a:rect l="l" t="t" r="r" b="b"/>
              <a:pathLst>
                <a:path w="2806" h="16203" extrusionOk="0">
                  <a:moveTo>
                    <a:pt x="54" y="0"/>
                  </a:moveTo>
                  <a:cubicBezTo>
                    <a:pt x="0" y="24"/>
                    <a:pt x="404" y="866"/>
                    <a:pt x="884" y="2289"/>
                  </a:cubicBezTo>
                  <a:cubicBezTo>
                    <a:pt x="2142" y="6000"/>
                    <a:pt x="2461" y="9966"/>
                    <a:pt x="1815" y="13832"/>
                  </a:cubicBezTo>
                  <a:cubicBezTo>
                    <a:pt x="1572" y="15290"/>
                    <a:pt x="1305" y="16203"/>
                    <a:pt x="1359" y="16203"/>
                  </a:cubicBezTo>
                  <a:cubicBezTo>
                    <a:pt x="1456" y="16017"/>
                    <a:pt x="1533" y="15823"/>
                    <a:pt x="1589" y="15622"/>
                  </a:cubicBezTo>
                  <a:cubicBezTo>
                    <a:pt x="1771" y="15052"/>
                    <a:pt x="1917" y="14472"/>
                    <a:pt x="2028" y="13885"/>
                  </a:cubicBezTo>
                  <a:cubicBezTo>
                    <a:pt x="2806" y="9991"/>
                    <a:pt x="2481" y="5956"/>
                    <a:pt x="1092" y="2236"/>
                  </a:cubicBezTo>
                  <a:cubicBezTo>
                    <a:pt x="887" y="1675"/>
                    <a:pt x="649" y="1126"/>
                    <a:pt x="380" y="593"/>
                  </a:cubicBezTo>
                  <a:cubicBezTo>
                    <a:pt x="292" y="384"/>
                    <a:pt x="184" y="185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52;p52"/>
            <p:cNvSpPr/>
            <p:nvPr/>
          </p:nvSpPr>
          <p:spPr>
            <a:xfrm>
              <a:off x="4029400" y="1511800"/>
              <a:ext cx="261900" cy="47875"/>
            </a:xfrm>
            <a:custGeom>
              <a:avLst/>
              <a:gdLst/>
              <a:ahLst/>
              <a:cxnLst/>
              <a:rect l="l" t="t" r="r" b="b"/>
              <a:pathLst>
                <a:path w="10476" h="1915" extrusionOk="0">
                  <a:moveTo>
                    <a:pt x="6987" y="1"/>
                  </a:moveTo>
                  <a:cubicBezTo>
                    <a:pt x="5071" y="1"/>
                    <a:pt x="3167" y="388"/>
                    <a:pt x="1393" y="1147"/>
                  </a:cubicBezTo>
                  <a:cubicBezTo>
                    <a:pt x="894" y="1333"/>
                    <a:pt x="425" y="1591"/>
                    <a:pt x="0" y="1912"/>
                  </a:cubicBezTo>
                  <a:cubicBezTo>
                    <a:pt x="1" y="1913"/>
                    <a:pt x="4" y="1914"/>
                    <a:pt x="8" y="1914"/>
                  </a:cubicBezTo>
                  <a:cubicBezTo>
                    <a:pt x="80" y="1914"/>
                    <a:pt x="611" y="1669"/>
                    <a:pt x="1476" y="1349"/>
                  </a:cubicBezTo>
                  <a:cubicBezTo>
                    <a:pt x="2659" y="911"/>
                    <a:pt x="3885" y="605"/>
                    <a:pt x="5134" y="436"/>
                  </a:cubicBezTo>
                  <a:cubicBezTo>
                    <a:pt x="5896" y="336"/>
                    <a:pt x="6664" y="285"/>
                    <a:pt x="7432" y="285"/>
                  </a:cubicBezTo>
                  <a:cubicBezTo>
                    <a:pt x="7923" y="285"/>
                    <a:pt x="8415" y="306"/>
                    <a:pt x="8904" y="347"/>
                  </a:cubicBezTo>
                  <a:cubicBezTo>
                    <a:pt x="9425" y="425"/>
                    <a:pt x="9949" y="476"/>
                    <a:pt x="10476" y="502"/>
                  </a:cubicBezTo>
                  <a:cubicBezTo>
                    <a:pt x="9981" y="302"/>
                    <a:pt x="9460" y="178"/>
                    <a:pt x="8928" y="134"/>
                  </a:cubicBezTo>
                  <a:cubicBezTo>
                    <a:pt x="8282" y="45"/>
                    <a:pt x="7634" y="1"/>
                    <a:pt x="69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53;p52"/>
            <p:cNvSpPr/>
            <p:nvPr/>
          </p:nvSpPr>
          <p:spPr>
            <a:xfrm>
              <a:off x="4024650" y="1500625"/>
              <a:ext cx="97250" cy="61075"/>
            </a:xfrm>
            <a:custGeom>
              <a:avLst/>
              <a:gdLst/>
              <a:ahLst/>
              <a:cxnLst/>
              <a:rect l="l" t="t" r="r" b="b"/>
              <a:pathLst>
                <a:path w="3890" h="2443" extrusionOk="0">
                  <a:moveTo>
                    <a:pt x="3872" y="0"/>
                  </a:moveTo>
                  <a:cubicBezTo>
                    <a:pt x="3872" y="0"/>
                    <a:pt x="3872" y="1"/>
                    <a:pt x="3872" y="1"/>
                  </a:cubicBezTo>
                  <a:lnTo>
                    <a:pt x="3872" y="1"/>
                  </a:lnTo>
                  <a:cubicBezTo>
                    <a:pt x="3877" y="1"/>
                    <a:pt x="3883" y="0"/>
                    <a:pt x="3889" y="0"/>
                  </a:cubicBezTo>
                  <a:close/>
                  <a:moveTo>
                    <a:pt x="3872" y="1"/>
                  </a:moveTo>
                  <a:cubicBezTo>
                    <a:pt x="2248" y="97"/>
                    <a:pt x="787" y="1018"/>
                    <a:pt x="0" y="2442"/>
                  </a:cubicBezTo>
                  <a:cubicBezTo>
                    <a:pt x="565" y="1924"/>
                    <a:pt x="1160" y="1436"/>
                    <a:pt x="1779" y="984"/>
                  </a:cubicBezTo>
                  <a:cubicBezTo>
                    <a:pt x="2848" y="305"/>
                    <a:pt x="3864" y="96"/>
                    <a:pt x="3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4;p52"/>
            <p:cNvSpPr/>
            <p:nvPr/>
          </p:nvSpPr>
          <p:spPr>
            <a:xfrm>
              <a:off x="3240450" y="1862375"/>
              <a:ext cx="69550" cy="526750"/>
            </a:xfrm>
            <a:custGeom>
              <a:avLst/>
              <a:gdLst/>
              <a:ahLst/>
              <a:cxnLst/>
              <a:rect l="l" t="t" r="r" b="b"/>
              <a:pathLst>
                <a:path w="2782" h="21070" extrusionOk="0">
                  <a:moveTo>
                    <a:pt x="90" y="1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1" y="12"/>
                    <a:pt x="523" y="4737"/>
                    <a:pt x="1240" y="10553"/>
                  </a:cubicBezTo>
                  <a:cubicBezTo>
                    <a:pt x="1958" y="16369"/>
                    <a:pt x="2610" y="21070"/>
                    <a:pt x="2698" y="21070"/>
                  </a:cubicBezTo>
                  <a:cubicBezTo>
                    <a:pt x="2782" y="21059"/>
                    <a:pt x="2271" y="16339"/>
                    <a:pt x="1548" y="10518"/>
                  </a:cubicBezTo>
                  <a:cubicBezTo>
                    <a:pt x="827" y="4704"/>
                    <a:pt x="180" y="1"/>
                    <a:pt x="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55;p52"/>
            <p:cNvSpPr/>
            <p:nvPr/>
          </p:nvSpPr>
          <p:spPr>
            <a:xfrm>
              <a:off x="3106650" y="2267525"/>
              <a:ext cx="434275" cy="226300"/>
            </a:xfrm>
            <a:custGeom>
              <a:avLst/>
              <a:gdLst/>
              <a:ahLst/>
              <a:cxnLst/>
              <a:rect l="l" t="t" r="r" b="b"/>
              <a:pathLst>
                <a:path w="17371" h="9052" extrusionOk="0">
                  <a:moveTo>
                    <a:pt x="17321" y="0"/>
                  </a:moveTo>
                  <a:cubicBezTo>
                    <a:pt x="17129" y="0"/>
                    <a:pt x="13282" y="1943"/>
                    <a:pt x="8613" y="4390"/>
                  </a:cubicBezTo>
                  <a:cubicBezTo>
                    <a:pt x="3841" y="6892"/>
                    <a:pt x="0" y="8972"/>
                    <a:pt x="41" y="9050"/>
                  </a:cubicBezTo>
                  <a:cubicBezTo>
                    <a:pt x="42" y="9051"/>
                    <a:pt x="44" y="9052"/>
                    <a:pt x="48" y="9052"/>
                  </a:cubicBezTo>
                  <a:cubicBezTo>
                    <a:pt x="232" y="9052"/>
                    <a:pt x="4080" y="7111"/>
                    <a:pt x="8762" y="4663"/>
                  </a:cubicBezTo>
                  <a:cubicBezTo>
                    <a:pt x="13534" y="2168"/>
                    <a:pt x="17370" y="81"/>
                    <a:pt x="17328" y="3"/>
                  </a:cubicBezTo>
                  <a:cubicBezTo>
                    <a:pt x="17327" y="1"/>
                    <a:pt x="17325" y="0"/>
                    <a:pt x="17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6;p52"/>
            <p:cNvSpPr/>
            <p:nvPr/>
          </p:nvSpPr>
          <p:spPr>
            <a:xfrm>
              <a:off x="3266600" y="2409300"/>
              <a:ext cx="118825" cy="362400"/>
            </a:xfrm>
            <a:custGeom>
              <a:avLst/>
              <a:gdLst/>
              <a:ahLst/>
              <a:cxnLst/>
              <a:rect l="l" t="t" r="r" b="b"/>
              <a:pathLst>
                <a:path w="4753" h="14496" extrusionOk="0">
                  <a:moveTo>
                    <a:pt x="4" y="0"/>
                  </a:moveTo>
                  <a:cubicBezTo>
                    <a:pt x="1" y="201"/>
                    <a:pt x="30" y="401"/>
                    <a:pt x="88" y="593"/>
                  </a:cubicBezTo>
                  <a:cubicBezTo>
                    <a:pt x="159" y="972"/>
                    <a:pt x="283" y="1518"/>
                    <a:pt x="450" y="2194"/>
                  </a:cubicBezTo>
                  <a:cubicBezTo>
                    <a:pt x="763" y="3534"/>
                    <a:pt x="1273" y="5383"/>
                    <a:pt x="1949" y="7388"/>
                  </a:cubicBezTo>
                  <a:cubicBezTo>
                    <a:pt x="2624" y="9391"/>
                    <a:pt x="3277" y="11181"/>
                    <a:pt x="3810" y="12462"/>
                  </a:cubicBezTo>
                  <a:cubicBezTo>
                    <a:pt x="4077" y="13102"/>
                    <a:pt x="4295" y="13611"/>
                    <a:pt x="4462" y="13961"/>
                  </a:cubicBezTo>
                  <a:cubicBezTo>
                    <a:pt x="4533" y="14152"/>
                    <a:pt x="4631" y="14332"/>
                    <a:pt x="4753" y="14495"/>
                  </a:cubicBezTo>
                  <a:cubicBezTo>
                    <a:pt x="4550" y="13778"/>
                    <a:pt x="4304" y="13074"/>
                    <a:pt x="4018" y="12385"/>
                  </a:cubicBezTo>
                  <a:cubicBezTo>
                    <a:pt x="3538" y="11093"/>
                    <a:pt x="2892" y="9302"/>
                    <a:pt x="2239" y="7299"/>
                  </a:cubicBezTo>
                  <a:cubicBezTo>
                    <a:pt x="1587" y="5294"/>
                    <a:pt x="1042" y="3469"/>
                    <a:pt x="656" y="2140"/>
                  </a:cubicBezTo>
                  <a:cubicBezTo>
                    <a:pt x="481" y="1415"/>
                    <a:pt x="262" y="701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7;p52"/>
            <p:cNvSpPr/>
            <p:nvPr/>
          </p:nvSpPr>
          <p:spPr>
            <a:xfrm>
              <a:off x="3330800" y="2122600"/>
              <a:ext cx="81100" cy="95100"/>
            </a:xfrm>
            <a:custGeom>
              <a:avLst/>
              <a:gdLst/>
              <a:ahLst/>
              <a:cxnLst/>
              <a:rect l="l" t="t" r="r" b="b"/>
              <a:pathLst>
                <a:path w="3244" h="3804" extrusionOk="0">
                  <a:moveTo>
                    <a:pt x="1695" y="1"/>
                  </a:moveTo>
                  <a:cubicBezTo>
                    <a:pt x="1278" y="1"/>
                    <a:pt x="864" y="176"/>
                    <a:pt x="572" y="512"/>
                  </a:cubicBezTo>
                  <a:cubicBezTo>
                    <a:pt x="180" y="980"/>
                    <a:pt x="1" y="1590"/>
                    <a:pt x="75" y="2196"/>
                  </a:cubicBezTo>
                  <a:cubicBezTo>
                    <a:pt x="83" y="2915"/>
                    <a:pt x="544" y="3551"/>
                    <a:pt x="1224" y="3784"/>
                  </a:cubicBezTo>
                  <a:cubicBezTo>
                    <a:pt x="1302" y="3797"/>
                    <a:pt x="1380" y="3803"/>
                    <a:pt x="1458" y="3803"/>
                  </a:cubicBezTo>
                  <a:cubicBezTo>
                    <a:pt x="1862" y="3803"/>
                    <a:pt x="2254" y="3636"/>
                    <a:pt x="2535" y="3334"/>
                  </a:cubicBezTo>
                  <a:cubicBezTo>
                    <a:pt x="2867" y="2976"/>
                    <a:pt x="3076" y="2521"/>
                    <a:pt x="3128" y="2035"/>
                  </a:cubicBezTo>
                  <a:cubicBezTo>
                    <a:pt x="3243" y="1387"/>
                    <a:pt x="3025" y="723"/>
                    <a:pt x="2547" y="270"/>
                  </a:cubicBezTo>
                  <a:cubicBezTo>
                    <a:pt x="2288" y="89"/>
                    <a:pt x="1991" y="1"/>
                    <a:pt x="16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8;p52"/>
            <p:cNvSpPr/>
            <p:nvPr/>
          </p:nvSpPr>
          <p:spPr>
            <a:xfrm>
              <a:off x="3369800" y="2446300"/>
              <a:ext cx="81000" cy="94975"/>
            </a:xfrm>
            <a:custGeom>
              <a:avLst/>
              <a:gdLst/>
              <a:ahLst/>
              <a:cxnLst/>
              <a:rect l="l" t="t" r="r" b="b"/>
              <a:pathLst>
                <a:path w="3240" h="3799" extrusionOk="0">
                  <a:moveTo>
                    <a:pt x="1694" y="1"/>
                  </a:moveTo>
                  <a:cubicBezTo>
                    <a:pt x="1278" y="1"/>
                    <a:pt x="866" y="174"/>
                    <a:pt x="573" y="506"/>
                  </a:cubicBezTo>
                  <a:cubicBezTo>
                    <a:pt x="181" y="977"/>
                    <a:pt x="1" y="1588"/>
                    <a:pt x="74" y="2195"/>
                  </a:cubicBezTo>
                  <a:cubicBezTo>
                    <a:pt x="80" y="2913"/>
                    <a:pt x="538" y="3548"/>
                    <a:pt x="1218" y="3778"/>
                  </a:cubicBezTo>
                  <a:cubicBezTo>
                    <a:pt x="1300" y="3792"/>
                    <a:pt x="1382" y="3799"/>
                    <a:pt x="1464" y="3799"/>
                  </a:cubicBezTo>
                  <a:cubicBezTo>
                    <a:pt x="1865" y="3799"/>
                    <a:pt x="2252" y="3632"/>
                    <a:pt x="2528" y="3333"/>
                  </a:cubicBezTo>
                  <a:cubicBezTo>
                    <a:pt x="2861" y="2976"/>
                    <a:pt x="3068" y="2521"/>
                    <a:pt x="3122" y="2035"/>
                  </a:cubicBezTo>
                  <a:cubicBezTo>
                    <a:pt x="3239" y="1387"/>
                    <a:pt x="3023" y="723"/>
                    <a:pt x="2546" y="268"/>
                  </a:cubicBezTo>
                  <a:cubicBezTo>
                    <a:pt x="2287" y="88"/>
                    <a:pt x="1989" y="1"/>
                    <a:pt x="16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9;p52"/>
            <p:cNvSpPr/>
            <p:nvPr/>
          </p:nvSpPr>
          <p:spPr>
            <a:xfrm>
              <a:off x="3312425" y="1905925"/>
              <a:ext cx="81000" cy="95000"/>
            </a:xfrm>
            <a:custGeom>
              <a:avLst/>
              <a:gdLst/>
              <a:ahLst/>
              <a:cxnLst/>
              <a:rect l="l" t="t" r="r" b="b"/>
              <a:pathLst>
                <a:path w="3240" h="3800" extrusionOk="0">
                  <a:moveTo>
                    <a:pt x="1693" y="0"/>
                  </a:moveTo>
                  <a:cubicBezTo>
                    <a:pt x="1277" y="0"/>
                    <a:pt x="865" y="173"/>
                    <a:pt x="572" y="505"/>
                  </a:cubicBezTo>
                  <a:cubicBezTo>
                    <a:pt x="180" y="976"/>
                    <a:pt x="0" y="1587"/>
                    <a:pt x="75" y="2196"/>
                  </a:cubicBezTo>
                  <a:cubicBezTo>
                    <a:pt x="79" y="2913"/>
                    <a:pt x="539" y="3548"/>
                    <a:pt x="1219" y="3778"/>
                  </a:cubicBezTo>
                  <a:cubicBezTo>
                    <a:pt x="1301" y="3792"/>
                    <a:pt x="1384" y="3800"/>
                    <a:pt x="1467" y="3800"/>
                  </a:cubicBezTo>
                  <a:cubicBezTo>
                    <a:pt x="1867" y="3800"/>
                    <a:pt x="2253" y="3633"/>
                    <a:pt x="2529" y="3334"/>
                  </a:cubicBezTo>
                  <a:cubicBezTo>
                    <a:pt x="2861" y="2975"/>
                    <a:pt x="3069" y="2520"/>
                    <a:pt x="3121" y="2036"/>
                  </a:cubicBezTo>
                  <a:cubicBezTo>
                    <a:pt x="3240" y="1387"/>
                    <a:pt x="3023" y="723"/>
                    <a:pt x="2547" y="269"/>
                  </a:cubicBezTo>
                  <a:cubicBezTo>
                    <a:pt x="2288" y="88"/>
                    <a:pt x="1989" y="0"/>
                    <a:pt x="16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60;p52"/>
            <p:cNvSpPr/>
            <p:nvPr/>
          </p:nvSpPr>
          <p:spPr>
            <a:xfrm>
              <a:off x="2409600" y="2081850"/>
              <a:ext cx="157125" cy="62750"/>
            </a:xfrm>
            <a:custGeom>
              <a:avLst/>
              <a:gdLst/>
              <a:ahLst/>
              <a:cxnLst/>
              <a:rect l="l" t="t" r="r" b="b"/>
              <a:pathLst>
                <a:path w="6285" h="2510" extrusionOk="0">
                  <a:moveTo>
                    <a:pt x="4680" y="1"/>
                  </a:moveTo>
                  <a:cubicBezTo>
                    <a:pt x="4163" y="1"/>
                    <a:pt x="3583" y="130"/>
                    <a:pt x="3024" y="346"/>
                  </a:cubicBezTo>
                  <a:cubicBezTo>
                    <a:pt x="2208" y="694"/>
                    <a:pt x="1453" y="1165"/>
                    <a:pt x="783" y="1745"/>
                  </a:cubicBezTo>
                  <a:cubicBezTo>
                    <a:pt x="267" y="2177"/>
                    <a:pt x="1" y="2474"/>
                    <a:pt x="1" y="2509"/>
                  </a:cubicBezTo>
                  <a:cubicBezTo>
                    <a:pt x="327" y="2350"/>
                    <a:pt x="635" y="2151"/>
                    <a:pt x="914" y="1917"/>
                  </a:cubicBezTo>
                  <a:cubicBezTo>
                    <a:pt x="1601" y="1402"/>
                    <a:pt x="2347" y="970"/>
                    <a:pt x="3137" y="630"/>
                  </a:cubicBezTo>
                  <a:cubicBezTo>
                    <a:pt x="3609" y="399"/>
                    <a:pt x="4123" y="282"/>
                    <a:pt x="4640" y="282"/>
                  </a:cubicBezTo>
                  <a:cubicBezTo>
                    <a:pt x="4953" y="282"/>
                    <a:pt x="5267" y="325"/>
                    <a:pt x="5573" y="411"/>
                  </a:cubicBezTo>
                  <a:cubicBezTo>
                    <a:pt x="5881" y="564"/>
                    <a:pt x="6120" y="826"/>
                    <a:pt x="6243" y="1147"/>
                  </a:cubicBezTo>
                  <a:cubicBezTo>
                    <a:pt x="6261" y="1147"/>
                    <a:pt x="6284" y="1033"/>
                    <a:pt x="6225" y="843"/>
                  </a:cubicBezTo>
                  <a:cubicBezTo>
                    <a:pt x="6122" y="576"/>
                    <a:pt x="5927" y="355"/>
                    <a:pt x="5673" y="220"/>
                  </a:cubicBezTo>
                  <a:cubicBezTo>
                    <a:pt x="5397" y="69"/>
                    <a:pt x="5055" y="1"/>
                    <a:pt x="4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61;p52"/>
            <p:cNvSpPr/>
            <p:nvPr/>
          </p:nvSpPr>
          <p:spPr>
            <a:xfrm>
              <a:off x="2468300" y="2039575"/>
              <a:ext cx="94725" cy="63975"/>
            </a:xfrm>
            <a:custGeom>
              <a:avLst/>
              <a:gdLst/>
              <a:ahLst/>
              <a:cxnLst/>
              <a:rect l="l" t="t" r="r" b="b"/>
              <a:pathLst>
                <a:path w="3789" h="2559" extrusionOk="0">
                  <a:moveTo>
                    <a:pt x="245" y="0"/>
                  </a:moveTo>
                  <a:cubicBezTo>
                    <a:pt x="89" y="0"/>
                    <a:pt x="0" y="19"/>
                    <a:pt x="0" y="39"/>
                  </a:cubicBezTo>
                  <a:cubicBezTo>
                    <a:pt x="739" y="253"/>
                    <a:pt x="1450" y="557"/>
                    <a:pt x="2116" y="940"/>
                  </a:cubicBezTo>
                  <a:cubicBezTo>
                    <a:pt x="2727" y="1409"/>
                    <a:pt x="3276" y="1953"/>
                    <a:pt x="3753" y="2559"/>
                  </a:cubicBezTo>
                  <a:cubicBezTo>
                    <a:pt x="3788" y="2541"/>
                    <a:pt x="3705" y="2273"/>
                    <a:pt x="3474" y="1895"/>
                  </a:cubicBezTo>
                  <a:cubicBezTo>
                    <a:pt x="3162" y="1415"/>
                    <a:pt x="2760" y="1002"/>
                    <a:pt x="2288" y="679"/>
                  </a:cubicBezTo>
                  <a:cubicBezTo>
                    <a:pt x="1812" y="357"/>
                    <a:pt x="1272" y="139"/>
                    <a:pt x="706" y="39"/>
                  </a:cubicBezTo>
                  <a:cubicBezTo>
                    <a:pt x="519" y="11"/>
                    <a:pt x="363" y="0"/>
                    <a:pt x="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62;p52"/>
            <p:cNvSpPr/>
            <p:nvPr/>
          </p:nvSpPr>
          <p:spPr>
            <a:xfrm>
              <a:off x="2971325" y="374900"/>
              <a:ext cx="567375" cy="1427200"/>
            </a:xfrm>
            <a:custGeom>
              <a:avLst/>
              <a:gdLst/>
              <a:ahLst/>
              <a:cxnLst/>
              <a:rect l="l" t="t" r="r" b="b"/>
              <a:pathLst>
                <a:path w="22695" h="57088" extrusionOk="0">
                  <a:moveTo>
                    <a:pt x="12812" y="1"/>
                  </a:moveTo>
                  <a:cubicBezTo>
                    <a:pt x="12658" y="1"/>
                    <a:pt x="12505" y="7"/>
                    <a:pt x="12355" y="21"/>
                  </a:cubicBezTo>
                  <a:lnTo>
                    <a:pt x="148" y="2873"/>
                  </a:lnTo>
                  <a:lnTo>
                    <a:pt x="148" y="5113"/>
                  </a:lnTo>
                  <a:lnTo>
                    <a:pt x="0" y="38709"/>
                  </a:lnTo>
                  <a:cubicBezTo>
                    <a:pt x="0" y="42604"/>
                    <a:pt x="6344" y="57087"/>
                    <a:pt x="10517" y="57087"/>
                  </a:cubicBezTo>
                  <a:lnTo>
                    <a:pt x="10517" y="56235"/>
                  </a:lnTo>
                  <a:cubicBezTo>
                    <a:pt x="14732" y="56235"/>
                    <a:pt x="15449" y="42273"/>
                    <a:pt x="15532" y="38336"/>
                  </a:cubicBezTo>
                  <a:cubicBezTo>
                    <a:pt x="15621" y="34186"/>
                    <a:pt x="15532" y="30078"/>
                    <a:pt x="15532" y="30078"/>
                  </a:cubicBezTo>
                  <a:cubicBezTo>
                    <a:pt x="15532" y="30078"/>
                    <a:pt x="20868" y="29289"/>
                    <a:pt x="22101" y="22371"/>
                  </a:cubicBezTo>
                  <a:cubicBezTo>
                    <a:pt x="22694" y="18927"/>
                    <a:pt x="22641" y="13253"/>
                    <a:pt x="22433" y="8616"/>
                  </a:cubicBezTo>
                  <a:cubicBezTo>
                    <a:pt x="22250" y="4618"/>
                    <a:pt x="16913" y="1"/>
                    <a:pt x="1281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63;p52"/>
            <p:cNvSpPr/>
            <p:nvPr/>
          </p:nvSpPr>
          <p:spPr>
            <a:xfrm>
              <a:off x="3434025" y="687325"/>
              <a:ext cx="44650" cy="42625"/>
            </a:xfrm>
            <a:custGeom>
              <a:avLst/>
              <a:gdLst/>
              <a:ahLst/>
              <a:cxnLst/>
              <a:rect l="l" t="t" r="r" b="b"/>
              <a:pathLst>
                <a:path w="1786" h="1705" extrusionOk="0">
                  <a:moveTo>
                    <a:pt x="933" y="0"/>
                  </a:moveTo>
                  <a:cubicBezTo>
                    <a:pt x="915" y="0"/>
                    <a:pt x="896" y="1"/>
                    <a:pt x="878" y="2"/>
                  </a:cubicBezTo>
                  <a:cubicBezTo>
                    <a:pt x="395" y="12"/>
                    <a:pt x="7" y="403"/>
                    <a:pt x="1" y="886"/>
                  </a:cubicBezTo>
                  <a:cubicBezTo>
                    <a:pt x="1" y="891"/>
                    <a:pt x="2" y="899"/>
                    <a:pt x="2" y="906"/>
                  </a:cubicBezTo>
                  <a:cubicBezTo>
                    <a:pt x="30" y="1358"/>
                    <a:pt x="406" y="1705"/>
                    <a:pt x="853" y="1705"/>
                  </a:cubicBezTo>
                  <a:cubicBezTo>
                    <a:pt x="871" y="1705"/>
                    <a:pt x="889" y="1704"/>
                    <a:pt x="908" y="1703"/>
                  </a:cubicBezTo>
                  <a:cubicBezTo>
                    <a:pt x="1392" y="1698"/>
                    <a:pt x="1782" y="1305"/>
                    <a:pt x="1785" y="820"/>
                  </a:cubicBezTo>
                  <a:cubicBezTo>
                    <a:pt x="1784" y="815"/>
                    <a:pt x="1784" y="807"/>
                    <a:pt x="1784" y="800"/>
                  </a:cubicBezTo>
                  <a:cubicBezTo>
                    <a:pt x="1755" y="348"/>
                    <a:pt x="1380" y="0"/>
                    <a:pt x="9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4;p52"/>
            <p:cNvSpPr/>
            <p:nvPr/>
          </p:nvSpPr>
          <p:spPr>
            <a:xfrm>
              <a:off x="3409575" y="638725"/>
              <a:ext cx="92050" cy="24650"/>
            </a:xfrm>
            <a:custGeom>
              <a:avLst/>
              <a:gdLst/>
              <a:ahLst/>
              <a:cxnLst/>
              <a:rect l="l" t="t" r="r" b="b"/>
              <a:pathLst>
                <a:path w="3682" h="986" extrusionOk="0">
                  <a:moveTo>
                    <a:pt x="1849" y="1"/>
                  </a:moveTo>
                  <a:cubicBezTo>
                    <a:pt x="1365" y="1"/>
                    <a:pt x="891" y="142"/>
                    <a:pt x="487" y="410"/>
                  </a:cubicBezTo>
                  <a:cubicBezTo>
                    <a:pt x="172" y="630"/>
                    <a:pt x="0" y="772"/>
                    <a:pt x="107" y="891"/>
                  </a:cubicBezTo>
                  <a:cubicBezTo>
                    <a:pt x="119" y="904"/>
                    <a:pt x="139" y="910"/>
                    <a:pt x="166" y="910"/>
                  </a:cubicBezTo>
                  <a:cubicBezTo>
                    <a:pt x="375" y="910"/>
                    <a:pt x="1015" y="559"/>
                    <a:pt x="1848" y="559"/>
                  </a:cubicBezTo>
                  <a:cubicBezTo>
                    <a:pt x="1861" y="559"/>
                    <a:pt x="1873" y="559"/>
                    <a:pt x="1886" y="559"/>
                  </a:cubicBezTo>
                  <a:cubicBezTo>
                    <a:pt x="2747" y="569"/>
                    <a:pt x="3370" y="985"/>
                    <a:pt x="3571" y="985"/>
                  </a:cubicBezTo>
                  <a:cubicBezTo>
                    <a:pt x="3594" y="985"/>
                    <a:pt x="3611" y="980"/>
                    <a:pt x="3623" y="967"/>
                  </a:cubicBezTo>
                  <a:cubicBezTo>
                    <a:pt x="3682" y="921"/>
                    <a:pt x="3581" y="708"/>
                    <a:pt x="3285" y="475"/>
                  </a:cubicBezTo>
                  <a:cubicBezTo>
                    <a:pt x="2885" y="176"/>
                    <a:pt x="2402" y="10"/>
                    <a:pt x="1904" y="1"/>
                  </a:cubicBezTo>
                  <a:cubicBezTo>
                    <a:pt x="1885" y="1"/>
                    <a:pt x="1867" y="1"/>
                    <a:pt x="1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5;p52"/>
            <p:cNvSpPr/>
            <p:nvPr/>
          </p:nvSpPr>
          <p:spPr>
            <a:xfrm>
              <a:off x="3212150" y="681850"/>
              <a:ext cx="44500" cy="42775"/>
            </a:xfrm>
            <a:custGeom>
              <a:avLst/>
              <a:gdLst/>
              <a:ahLst/>
              <a:cxnLst/>
              <a:rect l="l" t="t" r="r" b="b"/>
              <a:pathLst>
                <a:path w="1780" h="1711" extrusionOk="0">
                  <a:moveTo>
                    <a:pt x="927" y="0"/>
                  </a:moveTo>
                  <a:cubicBezTo>
                    <a:pt x="909" y="0"/>
                    <a:pt x="890" y="1"/>
                    <a:pt x="872" y="2"/>
                  </a:cubicBezTo>
                  <a:cubicBezTo>
                    <a:pt x="389" y="14"/>
                    <a:pt x="3" y="409"/>
                    <a:pt x="0" y="892"/>
                  </a:cubicBezTo>
                  <a:cubicBezTo>
                    <a:pt x="1" y="897"/>
                    <a:pt x="1" y="905"/>
                    <a:pt x="1" y="912"/>
                  </a:cubicBezTo>
                  <a:cubicBezTo>
                    <a:pt x="30" y="1363"/>
                    <a:pt x="406" y="1711"/>
                    <a:pt x="852" y="1711"/>
                  </a:cubicBezTo>
                  <a:cubicBezTo>
                    <a:pt x="871" y="1711"/>
                    <a:pt x="889" y="1710"/>
                    <a:pt x="907" y="1709"/>
                  </a:cubicBezTo>
                  <a:cubicBezTo>
                    <a:pt x="1389" y="1699"/>
                    <a:pt x="1776" y="1308"/>
                    <a:pt x="1779" y="826"/>
                  </a:cubicBezTo>
                  <a:cubicBezTo>
                    <a:pt x="1779" y="817"/>
                    <a:pt x="1778" y="808"/>
                    <a:pt x="1778" y="801"/>
                  </a:cubicBezTo>
                  <a:cubicBezTo>
                    <a:pt x="1749" y="348"/>
                    <a:pt x="1374" y="0"/>
                    <a:pt x="9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6;p52"/>
            <p:cNvSpPr/>
            <p:nvPr/>
          </p:nvSpPr>
          <p:spPr>
            <a:xfrm>
              <a:off x="3173600" y="639025"/>
              <a:ext cx="92225" cy="24650"/>
            </a:xfrm>
            <a:custGeom>
              <a:avLst/>
              <a:gdLst/>
              <a:ahLst/>
              <a:cxnLst/>
              <a:rect l="l" t="t" r="r" b="b"/>
              <a:pathLst>
                <a:path w="3689" h="986" extrusionOk="0">
                  <a:moveTo>
                    <a:pt x="1857" y="1"/>
                  </a:moveTo>
                  <a:cubicBezTo>
                    <a:pt x="1372" y="1"/>
                    <a:pt x="898" y="143"/>
                    <a:pt x="494" y="410"/>
                  </a:cubicBezTo>
                  <a:cubicBezTo>
                    <a:pt x="179" y="630"/>
                    <a:pt x="1" y="772"/>
                    <a:pt x="114" y="891"/>
                  </a:cubicBezTo>
                  <a:cubicBezTo>
                    <a:pt x="127" y="905"/>
                    <a:pt x="147" y="911"/>
                    <a:pt x="175" y="911"/>
                  </a:cubicBezTo>
                  <a:cubicBezTo>
                    <a:pt x="387" y="911"/>
                    <a:pt x="1023" y="559"/>
                    <a:pt x="1855" y="559"/>
                  </a:cubicBezTo>
                  <a:cubicBezTo>
                    <a:pt x="1867" y="559"/>
                    <a:pt x="1879" y="559"/>
                    <a:pt x="1892" y="559"/>
                  </a:cubicBezTo>
                  <a:cubicBezTo>
                    <a:pt x="2753" y="570"/>
                    <a:pt x="3382" y="985"/>
                    <a:pt x="3583" y="985"/>
                  </a:cubicBezTo>
                  <a:cubicBezTo>
                    <a:pt x="3606" y="985"/>
                    <a:pt x="3624" y="980"/>
                    <a:pt x="3635" y="968"/>
                  </a:cubicBezTo>
                  <a:cubicBezTo>
                    <a:pt x="3689" y="921"/>
                    <a:pt x="3594" y="707"/>
                    <a:pt x="3298" y="476"/>
                  </a:cubicBezTo>
                  <a:cubicBezTo>
                    <a:pt x="2898" y="176"/>
                    <a:pt x="2415" y="10"/>
                    <a:pt x="1916" y="1"/>
                  </a:cubicBezTo>
                  <a:cubicBezTo>
                    <a:pt x="1896" y="1"/>
                    <a:pt x="1877" y="1"/>
                    <a:pt x="18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7;p52"/>
            <p:cNvSpPr/>
            <p:nvPr/>
          </p:nvSpPr>
          <p:spPr>
            <a:xfrm>
              <a:off x="3338125" y="642450"/>
              <a:ext cx="72200" cy="201650"/>
            </a:xfrm>
            <a:custGeom>
              <a:avLst/>
              <a:gdLst/>
              <a:ahLst/>
              <a:cxnLst/>
              <a:rect l="l" t="t" r="r" b="b"/>
              <a:pathLst>
                <a:path w="2888" h="8066" extrusionOk="0">
                  <a:moveTo>
                    <a:pt x="111" y="0"/>
                  </a:moveTo>
                  <a:cubicBezTo>
                    <a:pt x="110" y="0"/>
                    <a:pt x="108" y="1"/>
                    <a:pt x="107" y="1"/>
                  </a:cubicBezTo>
                  <a:cubicBezTo>
                    <a:pt x="1" y="42"/>
                    <a:pt x="688" y="2236"/>
                    <a:pt x="1649" y="4910"/>
                  </a:cubicBezTo>
                  <a:lnTo>
                    <a:pt x="2343" y="6789"/>
                  </a:lnTo>
                  <a:cubicBezTo>
                    <a:pt x="2464" y="7012"/>
                    <a:pt x="2516" y="7265"/>
                    <a:pt x="2491" y="7518"/>
                  </a:cubicBezTo>
                  <a:cubicBezTo>
                    <a:pt x="2449" y="7684"/>
                    <a:pt x="2212" y="7749"/>
                    <a:pt x="1969" y="7749"/>
                  </a:cubicBezTo>
                  <a:cubicBezTo>
                    <a:pt x="1439" y="7766"/>
                    <a:pt x="913" y="7853"/>
                    <a:pt x="404" y="8005"/>
                  </a:cubicBezTo>
                  <a:cubicBezTo>
                    <a:pt x="698" y="8045"/>
                    <a:pt x="995" y="8066"/>
                    <a:pt x="1292" y="8066"/>
                  </a:cubicBezTo>
                  <a:cubicBezTo>
                    <a:pt x="1524" y="8066"/>
                    <a:pt x="1756" y="8053"/>
                    <a:pt x="1986" y="8028"/>
                  </a:cubicBezTo>
                  <a:cubicBezTo>
                    <a:pt x="2126" y="8028"/>
                    <a:pt x="2266" y="8010"/>
                    <a:pt x="2402" y="7975"/>
                  </a:cubicBezTo>
                  <a:cubicBezTo>
                    <a:pt x="2586" y="7930"/>
                    <a:pt x="2738" y="7800"/>
                    <a:pt x="2810" y="7625"/>
                  </a:cubicBezTo>
                  <a:cubicBezTo>
                    <a:pt x="2887" y="7302"/>
                    <a:pt x="2848" y="6961"/>
                    <a:pt x="2698" y="6664"/>
                  </a:cubicBezTo>
                  <a:cubicBezTo>
                    <a:pt x="2491" y="6060"/>
                    <a:pt x="2272" y="5432"/>
                    <a:pt x="2040" y="4773"/>
                  </a:cubicBezTo>
                  <a:cubicBezTo>
                    <a:pt x="1088" y="2126"/>
                    <a:pt x="232" y="0"/>
                    <a:pt x="1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8;p52"/>
            <p:cNvSpPr/>
            <p:nvPr/>
          </p:nvSpPr>
          <p:spPr>
            <a:xfrm>
              <a:off x="3128275" y="1060425"/>
              <a:ext cx="232125" cy="108325"/>
            </a:xfrm>
            <a:custGeom>
              <a:avLst/>
              <a:gdLst/>
              <a:ahLst/>
              <a:cxnLst/>
              <a:rect l="l" t="t" r="r" b="b"/>
              <a:pathLst>
                <a:path w="9285" h="433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2086" y="4332"/>
                    <a:pt x="8246" y="4332"/>
                  </a:cubicBezTo>
                  <a:cubicBezTo>
                    <a:pt x="8580" y="4332"/>
                    <a:pt x="8926" y="4319"/>
                    <a:pt x="9284" y="4293"/>
                  </a:cubicBezTo>
                  <a:lnTo>
                    <a:pt x="9260" y="2650"/>
                  </a:lnTo>
                  <a:cubicBezTo>
                    <a:pt x="5987" y="2642"/>
                    <a:pt x="2782" y="172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9;p52"/>
            <p:cNvSpPr/>
            <p:nvPr/>
          </p:nvSpPr>
          <p:spPr>
            <a:xfrm>
              <a:off x="3263475" y="883275"/>
              <a:ext cx="76900" cy="53500"/>
            </a:xfrm>
            <a:custGeom>
              <a:avLst/>
              <a:gdLst/>
              <a:ahLst/>
              <a:cxnLst/>
              <a:rect l="l" t="t" r="r" b="b"/>
              <a:pathLst>
                <a:path w="3076" h="2140" extrusionOk="0">
                  <a:moveTo>
                    <a:pt x="1572" y="0"/>
                  </a:moveTo>
                  <a:cubicBezTo>
                    <a:pt x="1519" y="0"/>
                    <a:pt x="1465" y="3"/>
                    <a:pt x="1411" y="8"/>
                  </a:cubicBezTo>
                  <a:cubicBezTo>
                    <a:pt x="977" y="45"/>
                    <a:pt x="579" y="260"/>
                    <a:pt x="308" y="601"/>
                  </a:cubicBezTo>
                  <a:cubicBezTo>
                    <a:pt x="38" y="922"/>
                    <a:pt x="0" y="1377"/>
                    <a:pt x="213" y="1739"/>
                  </a:cubicBezTo>
                  <a:cubicBezTo>
                    <a:pt x="442" y="1997"/>
                    <a:pt x="767" y="2139"/>
                    <a:pt x="1101" y="2139"/>
                  </a:cubicBezTo>
                  <a:cubicBezTo>
                    <a:pt x="1223" y="2139"/>
                    <a:pt x="1345" y="2121"/>
                    <a:pt x="1464" y="2082"/>
                  </a:cubicBezTo>
                  <a:cubicBezTo>
                    <a:pt x="1931" y="1920"/>
                    <a:pt x="2360" y="1666"/>
                    <a:pt x="2727" y="1336"/>
                  </a:cubicBezTo>
                  <a:cubicBezTo>
                    <a:pt x="2837" y="1261"/>
                    <a:pt x="2931" y="1167"/>
                    <a:pt x="3006" y="1057"/>
                  </a:cubicBezTo>
                  <a:cubicBezTo>
                    <a:pt x="3076" y="948"/>
                    <a:pt x="3076" y="809"/>
                    <a:pt x="3006" y="701"/>
                  </a:cubicBezTo>
                  <a:lnTo>
                    <a:pt x="2946" y="677"/>
                  </a:lnTo>
                  <a:cubicBezTo>
                    <a:pt x="2616" y="248"/>
                    <a:pt x="2107" y="0"/>
                    <a:pt x="157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70;p52"/>
            <p:cNvSpPr/>
            <p:nvPr/>
          </p:nvSpPr>
          <p:spPr>
            <a:xfrm rot="10800000">
              <a:off x="3247600" y="895275"/>
              <a:ext cx="98850" cy="45350"/>
            </a:xfrm>
            <a:custGeom>
              <a:avLst/>
              <a:gdLst/>
              <a:ahLst/>
              <a:cxnLst/>
              <a:rect l="l" t="t" r="r" b="b"/>
              <a:pathLst>
                <a:path w="3954" h="1814" extrusionOk="0">
                  <a:moveTo>
                    <a:pt x="1718" y="0"/>
                  </a:moveTo>
                  <a:cubicBezTo>
                    <a:pt x="1355" y="0"/>
                    <a:pt x="993" y="77"/>
                    <a:pt x="658" y="227"/>
                  </a:cubicBezTo>
                  <a:cubicBezTo>
                    <a:pt x="213" y="423"/>
                    <a:pt x="0" y="577"/>
                    <a:pt x="65" y="707"/>
                  </a:cubicBezTo>
                  <a:cubicBezTo>
                    <a:pt x="72" y="722"/>
                    <a:pt x="92" y="729"/>
                    <a:pt x="124" y="729"/>
                  </a:cubicBezTo>
                  <a:cubicBezTo>
                    <a:pt x="298" y="729"/>
                    <a:pt x="819" y="527"/>
                    <a:pt x="1472" y="527"/>
                  </a:cubicBezTo>
                  <a:cubicBezTo>
                    <a:pt x="1707" y="527"/>
                    <a:pt x="1958" y="553"/>
                    <a:pt x="2217" y="624"/>
                  </a:cubicBezTo>
                  <a:cubicBezTo>
                    <a:pt x="3286" y="916"/>
                    <a:pt x="3710" y="1814"/>
                    <a:pt x="3861" y="1814"/>
                  </a:cubicBezTo>
                  <a:cubicBezTo>
                    <a:pt x="3867" y="1814"/>
                    <a:pt x="3872" y="1812"/>
                    <a:pt x="3877" y="1810"/>
                  </a:cubicBezTo>
                  <a:cubicBezTo>
                    <a:pt x="3954" y="1792"/>
                    <a:pt x="3954" y="1508"/>
                    <a:pt x="3764" y="1146"/>
                  </a:cubicBezTo>
                  <a:cubicBezTo>
                    <a:pt x="3475" y="637"/>
                    <a:pt x="2998" y="262"/>
                    <a:pt x="2436" y="102"/>
                  </a:cubicBezTo>
                  <a:cubicBezTo>
                    <a:pt x="2201" y="34"/>
                    <a:pt x="1959" y="0"/>
                    <a:pt x="1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71;p52"/>
            <p:cNvSpPr/>
            <p:nvPr/>
          </p:nvSpPr>
          <p:spPr>
            <a:xfrm>
              <a:off x="3158050" y="574550"/>
              <a:ext cx="109125" cy="40550"/>
            </a:xfrm>
            <a:custGeom>
              <a:avLst/>
              <a:gdLst/>
              <a:ahLst/>
              <a:cxnLst/>
              <a:rect l="l" t="t" r="r" b="b"/>
              <a:pathLst>
                <a:path w="4365" h="1622" extrusionOk="0">
                  <a:moveTo>
                    <a:pt x="4103" y="1"/>
                  </a:moveTo>
                  <a:cubicBezTo>
                    <a:pt x="3760" y="1"/>
                    <a:pt x="3030" y="312"/>
                    <a:pt x="2147" y="565"/>
                  </a:cubicBezTo>
                  <a:cubicBezTo>
                    <a:pt x="1050" y="879"/>
                    <a:pt x="84" y="885"/>
                    <a:pt x="24" y="1158"/>
                  </a:cubicBezTo>
                  <a:cubicBezTo>
                    <a:pt x="1" y="1288"/>
                    <a:pt x="238" y="1460"/>
                    <a:pt x="665" y="1538"/>
                  </a:cubicBezTo>
                  <a:cubicBezTo>
                    <a:pt x="928" y="1594"/>
                    <a:pt x="1195" y="1622"/>
                    <a:pt x="1459" y="1622"/>
                  </a:cubicBezTo>
                  <a:cubicBezTo>
                    <a:pt x="2347" y="1622"/>
                    <a:pt x="3217" y="1309"/>
                    <a:pt x="3908" y="725"/>
                  </a:cubicBezTo>
                  <a:cubicBezTo>
                    <a:pt x="4240" y="423"/>
                    <a:pt x="4364" y="162"/>
                    <a:pt x="4281" y="61"/>
                  </a:cubicBezTo>
                  <a:cubicBezTo>
                    <a:pt x="4246" y="19"/>
                    <a:pt x="4186" y="1"/>
                    <a:pt x="4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72;p52"/>
            <p:cNvSpPr/>
            <p:nvPr/>
          </p:nvSpPr>
          <p:spPr>
            <a:xfrm>
              <a:off x="3408400" y="578700"/>
              <a:ext cx="83150" cy="33825"/>
            </a:xfrm>
            <a:custGeom>
              <a:avLst/>
              <a:gdLst/>
              <a:ahLst/>
              <a:cxnLst/>
              <a:rect l="l" t="t" r="r" b="b"/>
              <a:pathLst>
                <a:path w="3326" h="1353" extrusionOk="0">
                  <a:moveTo>
                    <a:pt x="270" y="1"/>
                  </a:moveTo>
                  <a:cubicBezTo>
                    <a:pt x="196" y="1"/>
                    <a:pt x="137" y="17"/>
                    <a:pt x="95" y="55"/>
                  </a:cubicBezTo>
                  <a:cubicBezTo>
                    <a:pt x="1" y="150"/>
                    <a:pt x="53" y="387"/>
                    <a:pt x="296" y="654"/>
                  </a:cubicBezTo>
                  <a:cubicBezTo>
                    <a:pt x="745" y="1109"/>
                    <a:pt x="1350" y="1352"/>
                    <a:pt x="1965" y="1352"/>
                  </a:cubicBezTo>
                  <a:cubicBezTo>
                    <a:pt x="2265" y="1352"/>
                    <a:pt x="2568" y="1294"/>
                    <a:pt x="2857" y="1175"/>
                  </a:cubicBezTo>
                  <a:cubicBezTo>
                    <a:pt x="3183" y="1022"/>
                    <a:pt x="3326" y="825"/>
                    <a:pt x="3278" y="708"/>
                  </a:cubicBezTo>
                  <a:cubicBezTo>
                    <a:pt x="3160" y="452"/>
                    <a:pt x="2471" y="500"/>
                    <a:pt x="1690" y="351"/>
                  </a:cubicBezTo>
                  <a:cubicBezTo>
                    <a:pt x="1069" y="234"/>
                    <a:pt x="556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73;p52"/>
            <p:cNvSpPr/>
            <p:nvPr/>
          </p:nvSpPr>
          <p:spPr>
            <a:xfrm>
              <a:off x="2655975" y="284150"/>
              <a:ext cx="688400" cy="1446600"/>
            </a:xfrm>
            <a:custGeom>
              <a:avLst/>
              <a:gdLst/>
              <a:ahLst/>
              <a:cxnLst/>
              <a:rect l="l" t="t" r="r" b="b"/>
              <a:pathLst>
                <a:path w="27536" h="57864" extrusionOk="0">
                  <a:moveTo>
                    <a:pt x="21894" y="1"/>
                  </a:moveTo>
                  <a:cubicBezTo>
                    <a:pt x="18516" y="1"/>
                    <a:pt x="14080" y="1571"/>
                    <a:pt x="12293" y="3158"/>
                  </a:cubicBezTo>
                  <a:cubicBezTo>
                    <a:pt x="9642" y="5511"/>
                    <a:pt x="8594" y="9205"/>
                    <a:pt x="8143" y="12738"/>
                  </a:cubicBezTo>
                  <a:cubicBezTo>
                    <a:pt x="7693" y="16271"/>
                    <a:pt x="7722" y="19899"/>
                    <a:pt x="6655" y="23302"/>
                  </a:cubicBezTo>
                  <a:cubicBezTo>
                    <a:pt x="5440" y="27185"/>
                    <a:pt x="4213" y="31087"/>
                    <a:pt x="2203" y="34644"/>
                  </a:cubicBezTo>
                  <a:cubicBezTo>
                    <a:pt x="324" y="37968"/>
                    <a:pt x="1" y="41950"/>
                    <a:pt x="1320" y="45534"/>
                  </a:cubicBezTo>
                  <a:lnTo>
                    <a:pt x="6715" y="42861"/>
                  </a:lnTo>
                  <a:lnTo>
                    <a:pt x="6715" y="42861"/>
                  </a:lnTo>
                  <a:cubicBezTo>
                    <a:pt x="6715" y="42861"/>
                    <a:pt x="6656" y="47888"/>
                    <a:pt x="6970" y="49613"/>
                  </a:cubicBezTo>
                  <a:cubicBezTo>
                    <a:pt x="7652" y="53312"/>
                    <a:pt x="10336" y="56846"/>
                    <a:pt x="13989" y="57706"/>
                  </a:cubicBezTo>
                  <a:cubicBezTo>
                    <a:pt x="14443" y="57812"/>
                    <a:pt x="14909" y="57863"/>
                    <a:pt x="15376" y="57863"/>
                  </a:cubicBezTo>
                  <a:cubicBezTo>
                    <a:pt x="18670" y="57863"/>
                    <a:pt x="22045" y="55335"/>
                    <a:pt x="21916" y="52044"/>
                  </a:cubicBezTo>
                  <a:cubicBezTo>
                    <a:pt x="21838" y="50224"/>
                    <a:pt x="20796" y="48505"/>
                    <a:pt x="20796" y="46667"/>
                  </a:cubicBezTo>
                  <a:cubicBezTo>
                    <a:pt x="20813" y="43435"/>
                    <a:pt x="24092" y="40389"/>
                    <a:pt x="22858" y="37424"/>
                  </a:cubicBezTo>
                  <a:cubicBezTo>
                    <a:pt x="21957" y="35243"/>
                    <a:pt x="18880" y="34134"/>
                    <a:pt x="18880" y="31762"/>
                  </a:cubicBezTo>
                  <a:cubicBezTo>
                    <a:pt x="18874" y="30441"/>
                    <a:pt x="19871" y="29356"/>
                    <a:pt x="20119" y="28069"/>
                  </a:cubicBezTo>
                  <a:cubicBezTo>
                    <a:pt x="20783" y="24553"/>
                    <a:pt x="17345" y="21980"/>
                    <a:pt x="16633" y="18471"/>
                  </a:cubicBezTo>
                  <a:cubicBezTo>
                    <a:pt x="16017" y="15443"/>
                    <a:pt x="18359" y="13426"/>
                    <a:pt x="20475" y="11174"/>
                  </a:cubicBezTo>
                  <a:cubicBezTo>
                    <a:pt x="22591" y="8920"/>
                    <a:pt x="27536" y="3733"/>
                    <a:pt x="25656" y="1279"/>
                  </a:cubicBezTo>
                  <a:lnTo>
                    <a:pt x="25632" y="1279"/>
                  </a:lnTo>
                  <a:cubicBezTo>
                    <a:pt x="24913" y="368"/>
                    <a:pt x="23527" y="1"/>
                    <a:pt x="218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74;p52"/>
            <p:cNvSpPr/>
            <p:nvPr/>
          </p:nvSpPr>
          <p:spPr>
            <a:xfrm>
              <a:off x="3283300" y="346500"/>
              <a:ext cx="265025" cy="283825"/>
            </a:xfrm>
            <a:custGeom>
              <a:avLst/>
              <a:gdLst/>
              <a:ahLst/>
              <a:cxnLst/>
              <a:rect l="l" t="t" r="r" b="b"/>
              <a:pathLst>
                <a:path w="10601" h="11353" extrusionOk="0">
                  <a:moveTo>
                    <a:pt x="1139" y="1"/>
                  </a:moveTo>
                  <a:cubicBezTo>
                    <a:pt x="847" y="1"/>
                    <a:pt x="555" y="14"/>
                    <a:pt x="261" y="42"/>
                  </a:cubicBezTo>
                  <a:lnTo>
                    <a:pt x="0" y="278"/>
                  </a:lnTo>
                  <a:cubicBezTo>
                    <a:pt x="1446" y="2329"/>
                    <a:pt x="2964" y="4428"/>
                    <a:pt x="5182" y="5656"/>
                  </a:cubicBezTo>
                  <a:cubicBezTo>
                    <a:pt x="5905" y="6053"/>
                    <a:pt x="6687" y="6337"/>
                    <a:pt x="7417" y="6723"/>
                  </a:cubicBezTo>
                  <a:cubicBezTo>
                    <a:pt x="8146" y="7108"/>
                    <a:pt x="9480" y="7909"/>
                    <a:pt x="9883" y="8662"/>
                  </a:cubicBezTo>
                  <a:cubicBezTo>
                    <a:pt x="10286" y="9414"/>
                    <a:pt x="10210" y="11353"/>
                    <a:pt x="10210" y="11353"/>
                  </a:cubicBezTo>
                  <a:cubicBezTo>
                    <a:pt x="10601" y="8566"/>
                    <a:pt x="9865" y="4879"/>
                    <a:pt x="7915" y="2851"/>
                  </a:cubicBezTo>
                  <a:cubicBezTo>
                    <a:pt x="6123" y="1021"/>
                    <a:pt x="3676" y="1"/>
                    <a:pt x="1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75;p52"/>
            <p:cNvSpPr/>
            <p:nvPr/>
          </p:nvSpPr>
          <p:spPr>
            <a:xfrm>
              <a:off x="2700825" y="238125"/>
              <a:ext cx="517725" cy="509975"/>
            </a:xfrm>
            <a:custGeom>
              <a:avLst/>
              <a:gdLst/>
              <a:ahLst/>
              <a:cxnLst/>
              <a:rect l="l" t="t" r="r" b="b"/>
              <a:pathLst>
                <a:path w="20709" h="20399" extrusionOk="0">
                  <a:moveTo>
                    <a:pt x="16153" y="0"/>
                  </a:moveTo>
                  <a:cubicBezTo>
                    <a:pt x="16116" y="0"/>
                    <a:pt x="16080" y="0"/>
                    <a:pt x="16043" y="1"/>
                  </a:cubicBezTo>
                  <a:cubicBezTo>
                    <a:pt x="15121" y="38"/>
                    <a:pt x="14224" y="301"/>
                    <a:pt x="13429" y="767"/>
                  </a:cubicBezTo>
                  <a:cubicBezTo>
                    <a:pt x="12505" y="1295"/>
                    <a:pt x="11746" y="2069"/>
                    <a:pt x="11236" y="3002"/>
                  </a:cubicBezTo>
                  <a:cubicBezTo>
                    <a:pt x="10779" y="4054"/>
                    <a:pt x="10406" y="5141"/>
                    <a:pt x="10121" y="6250"/>
                  </a:cubicBezTo>
                  <a:cubicBezTo>
                    <a:pt x="9948" y="6810"/>
                    <a:pt x="9673" y="7333"/>
                    <a:pt x="9309" y="7792"/>
                  </a:cubicBezTo>
                  <a:cubicBezTo>
                    <a:pt x="8921" y="8246"/>
                    <a:pt x="8414" y="8582"/>
                    <a:pt x="7844" y="8763"/>
                  </a:cubicBezTo>
                  <a:cubicBezTo>
                    <a:pt x="6700" y="9155"/>
                    <a:pt x="5432" y="9155"/>
                    <a:pt x="4288" y="9600"/>
                  </a:cubicBezTo>
                  <a:cubicBezTo>
                    <a:pt x="3166" y="9991"/>
                    <a:pt x="2228" y="10780"/>
                    <a:pt x="1648" y="11817"/>
                  </a:cubicBezTo>
                  <a:cubicBezTo>
                    <a:pt x="1129" y="12775"/>
                    <a:pt x="1067" y="13916"/>
                    <a:pt x="1483" y="14924"/>
                  </a:cubicBezTo>
                  <a:cubicBezTo>
                    <a:pt x="1916" y="15849"/>
                    <a:pt x="2651" y="16435"/>
                    <a:pt x="2964" y="17170"/>
                  </a:cubicBezTo>
                  <a:cubicBezTo>
                    <a:pt x="3259" y="17833"/>
                    <a:pt x="3156" y="18606"/>
                    <a:pt x="2698" y="19168"/>
                  </a:cubicBezTo>
                  <a:cubicBezTo>
                    <a:pt x="2362" y="19600"/>
                    <a:pt x="1906" y="19923"/>
                    <a:pt x="1388" y="20099"/>
                  </a:cubicBezTo>
                  <a:cubicBezTo>
                    <a:pt x="935" y="20240"/>
                    <a:pt x="471" y="20339"/>
                    <a:pt x="0" y="20395"/>
                  </a:cubicBezTo>
                  <a:cubicBezTo>
                    <a:pt x="36" y="20398"/>
                    <a:pt x="71" y="20399"/>
                    <a:pt x="107" y="20399"/>
                  </a:cubicBezTo>
                  <a:cubicBezTo>
                    <a:pt x="194" y="20399"/>
                    <a:pt x="282" y="20392"/>
                    <a:pt x="368" y="20378"/>
                  </a:cubicBezTo>
                  <a:cubicBezTo>
                    <a:pt x="724" y="20361"/>
                    <a:pt x="1077" y="20299"/>
                    <a:pt x="1417" y="20193"/>
                  </a:cubicBezTo>
                  <a:cubicBezTo>
                    <a:pt x="1974" y="20028"/>
                    <a:pt x="2466" y="19697"/>
                    <a:pt x="2829" y="19245"/>
                  </a:cubicBezTo>
                  <a:cubicBezTo>
                    <a:pt x="3056" y="18958"/>
                    <a:pt x="3216" y="18624"/>
                    <a:pt x="3297" y="18266"/>
                  </a:cubicBezTo>
                  <a:cubicBezTo>
                    <a:pt x="3370" y="17867"/>
                    <a:pt x="3322" y="17455"/>
                    <a:pt x="3161" y="17081"/>
                  </a:cubicBezTo>
                  <a:cubicBezTo>
                    <a:pt x="2829" y="16281"/>
                    <a:pt x="2088" y="15670"/>
                    <a:pt x="1708" y="14823"/>
                  </a:cubicBezTo>
                  <a:cubicBezTo>
                    <a:pt x="1337" y="13884"/>
                    <a:pt x="1405" y="12830"/>
                    <a:pt x="1891" y="11947"/>
                  </a:cubicBezTo>
                  <a:cubicBezTo>
                    <a:pt x="2447" y="10979"/>
                    <a:pt x="3334" y="10244"/>
                    <a:pt x="4388" y="9878"/>
                  </a:cubicBezTo>
                  <a:cubicBezTo>
                    <a:pt x="5455" y="9456"/>
                    <a:pt x="6711" y="9469"/>
                    <a:pt x="7945" y="9054"/>
                  </a:cubicBezTo>
                  <a:cubicBezTo>
                    <a:pt x="8566" y="8853"/>
                    <a:pt x="9119" y="8487"/>
                    <a:pt x="9545" y="7993"/>
                  </a:cubicBezTo>
                  <a:cubicBezTo>
                    <a:pt x="9930" y="7502"/>
                    <a:pt x="10223" y="6945"/>
                    <a:pt x="10410" y="6350"/>
                  </a:cubicBezTo>
                  <a:cubicBezTo>
                    <a:pt x="10684" y="5252"/>
                    <a:pt x="11045" y="4178"/>
                    <a:pt x="11490" y="3137"/>
                  </a:cubicBezTo>
                  <a:cubicBezTo>
                    <a:pt x="12402" y="1438"/>
                    <a:pt x="14130" y="333"/>
                    <a:pt x="16055" y="221"/>
                  </a:cubicBezTo>
                  <a:cubicBezTo>
                    <a:pt x="16113" y="219"/>
                    <a:pt x="16171" y="218"/>
                    <a:pt x="16229" y="218"/>
                  </a:cubicBezTo>
                  <a:cubicBezTo>
                    <a:pt x="17459" y="218"/>
                    <a:pt x="18660" y="611"/>
                    <a:pt x="19653" y="1342"/>
                  </a:cubicBezTo>
                  <a:cubicBezTo>
                    <a:pt x="20028" y="1634"/>
                    <a:pt x="20378" y="1957"/>
                    <a:pt x="20697" y="2308"/>
                  </a:cubicBezTo>
                  <a:cubicBezTo>
                    <a:pt x="20709" y="2296"/>
                    <a:pt x="20637" y="2194"/>
                    <a:pt x="20490" y="1999"/>
                  </a:cubicBezTo>
                  <a:cubicBezTo>
                    <a:pt x="20261" y="1721"/>
                    <a:pt x="20004" y="1469"/>
                    <a:pt x="19725" y="1246"/>
                  </a:cubicBezTo>
                  <a:cubicBezTo>
                    <a:pt x="18707" y="439"/>
                    <a:pt x="17448" y="0"/>
                    <a:pt x="16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76;p52"/>
            <p:cNvSpPr/>
            <p:nvPr/>
          </p:nvSpPr>
          <p:spPr>
            <a:xfrm>
              <a:off x="3491225" y="383950"/>
              <a:ext cx="262700" cy="569525"/>
            </a:xfrm>
            <a:custGeom>
              <a:avLst/>
              <a:gdLst/>
              <a:ahLst/>
              <a:cxnLst/>
              <a:rect l="l" t="t" r="r" b="b"/>
              <a:pathLst>
                <a:path w="10508" h="22781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31"/>
                    <a:pt x="433" y="155"/>
                    <a:pt x="1145" y="528"/>
                  </a:cubicBezTo>
                  <a:cubicBezTo>
                    <a:pt x="2143" y="1060"/>
                    <a:pt x="3017" y="1795"/>
                    <a:pt x="3712" y="2687"/>
                  </a:cubicBezTo>
                  <a:cubicBezTo>
                    <a:pt x="4747" y="4006"/>
                    <a:pt x="5323" y="5628"/>
                    <a:pt x="5354" y="7305"/>
                  </a:cubicBezTo>
                  <a:cubicBezTo>
                    <a:pt x="5413" y="9219"/>
                    <a:pt x="4850" y="11235"/>
                    <a:pt x="4317" y="13370"/>
                  </a:cubicBezTo>
                  <a:cubicBezTo>
                    <a:pt x="4049" y="14415"/>
                    <a:pt x="3852" y="15476"/>
                    <a:pt x="3724" y="16548"/>
                  </a:cubicBezTo>
                  <a:cubicBezTo>
                    <a:pt x="3590" y="17556"/>
                    <a:pt x="3642" y="18581"/>
                    <a:pt x="3878" y="19571"/>
                  </a:cubicBezTo>
                  <a:cubicBezTo>
                    <a:pt x="4085" y="20476"/>
                    <a:pt x="4552" y="21301"/>
                    <a:pt x="5224" y="21943"/>
                  </a:cubicBezTo>
                  <a:cubicBezTo>
                    <a:pt x="5812" y="22482"/>
                    <a:pt x="6580" y="22781"/>
                    <a:pt x="7375" y="22781"/>
                  </a:cubicBezTo>
                  <a:cubicBezTo>
                    <a:pt x="7404" y="22781"/>
                    <a:pt x="7434" y="22780"/>
                    <a:pt x="7464" y="22779"/>
                  </a:cubicBezTo>
                  <a:cubicBezTo>
                    <a:pt x="8670" y="22764"/>
                    <a:pt x="9755" y="22045"/>
                    <a:pt x="10240" y="20941"/>
                  </a:cubicBezTo>
                  <a:cubicBezTo>
                    <a:pt x="10374" y="20655"/>
                    <a:pt x="10458" y="20348"/>
                    <a:pt x="10488" y="20034"/>
                  </a:cubicBezTo>
                  <a:cubicBezTo>
                    <a:pt x="10507" y="19926"/>
                    <a:pt x="10507" y="19815"/>
                    <a:pt x="10488" y="19707"/>
                  </a:cubicBezTo>
                  <a:cubicBezTo>
                    <a:pt x="10433" y="20124"/>
                    <a:pt x="10317" y="20529"/>
                    <a:pt x="10145" y="20911"/>
                  </a:cubicBezTo>
                  <a:cubicBezTo>
                    <a:pt x="9927" y="21340"/>
                    <a:pt x="9615" y="21713"/>
                    <a:pt x="9231" y="22002"/>
                  </a:cubicBezTo>
                  <a:cubicBezTo>
                    <a:pt x="8700" y="22387"/>
                    <a:pt x="8079" y="22577"/>
                    <a:pt x="7460" y="22577"/>
                  </a:cubicBezTo>
                  <a:cubicBezTo>
                    <a:pt x="6720" y="22577"/>
                    <a:pt x="5983" y="22305"/>
                    <a:pt x="5408" y="21771"/>
                  </a:cubicBezTo>
                  <a:cubicBezTo>
                    <a:pt x="4781" y="21149"/>
                    <a:pt x="4350" y="20358"/>
                    <a:pt x="4169" y="19494"/>
                  </a:cubicBezTo>
                  <a:cubicBezTo>
                    <a:pt x="3695" y="17663"/>
                    <a:pt x="4116" y="15557"/>
                    <a:pt x="4643" y="13435"/>
                  </a:cubicBezTo>
                  <a:cubicBezTo>
                    <a:pt x="5171" y="11313"/>
                    <a:pt x="5740" y="9244"/>
                    <a:pt x="5663" y="7294"/>
                  </a:cubicBezTo>
                  <a:cubicBezTo>
                    <a:pt x="5610" y="5560"/>
                    <a:pt x="4984" y="3892"/>
                    <a:pt x="3884" y="2551"/>
                  </a:cubicBezTo>
                  <a:cubicBezTo>
                    <a:pt x="3159" y="1650"/>
                    <a:pt x="2241" y="922"/>
                    <a:pt x="1199" y="423"/>
                  </a:cubicBezTo>
                  <a:cubicBezTo>
                    <a:pt x="920" y="285"/>
                    <a:pt x="630" y="170"/>
                    <a:pt x="332" y="78"/>
                  </a:cubicBezTo>
                  <a:cubicBezTo>
                    <a:pt x="229" y="38"/>
                    <a:pt x="122" y="13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77;p52"/>
            <p:cNvSpPr/>
            <p:nvPr/>
          </p:nvSpPr>
          <p:spPr>
            <a:xfrm>
              <a:off x="2818975" y="283025"/>
              <a:ext cx="443850" cy="1007300"/>
            </a:xfrm>
            <a:custGeom>
              <a:avLst/>
              <a:gdLst/>
              <a:ahLst/>
              <a:cxnLst/>
              <a:rect l="l" t="t" r="r" b="b"/>
              <a:pathLst>
                <a:path w="17754" h="40292" extrusionOk="0">
                  <a:moveTo>
                    <a:pt x="17754" y="1"/>
                  </a:moveTo>
                  <a:cubicBezTo>
                    <a:pt x="17705" y="165"/>
                    <a:pt x="17672" y="334"/>
                    <a:pt x="17654" y="505"/>
                  </a:cubicBezTo>
                  <a:cubicBezTo>
                    <a:pt x="17574" y="989"/>
                    <a:pt x="17467" y="1468"/>
                    <a:pt x="17333" y="1940"/>
                  </a:cubicBezTo>
                  <a:cubicBezTo>
                    <a:pt x="16852" y="3676"/>
                    <a:pt x="16030" y="5298"/>
                    <a:pt x="14914" y="6712"/>
                  </a:cubicBezTo>
                  <a:cubicBezTo>
                    <a:pt x="14150" y="7685"/>
                    <a:pt x="13262" y="8551"/>
                    <a:pt x="12271" y="9291"/>
                  </a:cubicBezTo>
                  <a:cubicBezTo>
                    <a:pt x="11112" y="10116"/>
                    <a:pt x="9840" y="10771"/>
                    <a:pt x="8495" y="11235"/>
                  </a:cubicBezTo>
                  <a:cubicBezTo>
                    <a:pt x="7758" y="11497"/>
                    <a:pt x="7039" y="11806"/>
                    <a:pt x="6343" y="12160"/>
                  </a:cubicBezTo>
                  <a:cubicBezTo>
                    <a:pt x="5601" y="12530"/>
                    <a:pt x="4940" y="13044"/>
                    <a:pt x="4398" y="13672"/>
                  </a:cubicBezTo>
                  <a:cubicBezTo>
                    <a:pt x="3811" y="14329"/>
                    <a:pt x="3459" y="15164"/>
                    <a:pt x="3397" y="16044"/>
                  </a:cubicBezTo>
                  <a:cubicBezTo>
                    <a:pt x="3356" y="16950"/>
                    <a:pt x="3794" y="17781"/>
                    <a:pt x="3569" y="18569"/>
                  </a:cubicBezTo>
                  <a:cubicBezTo>
                    <a:pt x="3343" y="19358"/>
                    <a:pt x="2567" y="19873"/>
                    <a:pt x="1974" y="20436"/>
                  </a:cubicBezTo>
                  <a:cubicBezTo>
                    <a:pt x="1307" y="20994"/>
                    <a:pt x="810" y="21727"/>
                    <a:pt x="539" y="22553"/>
                  </a:cubicBezTo>
                  <a:cubicBezTo>
                    <a:pt x="1" y="24131"/>
                    <a:pt x="309" y="25875"/>
                    <a:pt x="1357" y="27172"/>
                  </a:cubicBezTo>
                  <a:cubicBezTo>
                    <a:pt x="2365" y="28351"/>
                    <a:pt x="3699" y="29045"/>
                    <a:pt x="4357" y="30195"/>
                  </a:cubicBezTo>
                  <a:cubicBezTo>
                    <a:pt x="4671" y="30732"/>
                    <a:pt x="4800" y="31356"/>
                    <a:pt x="4725" y="31974"/>
                  </a:cubicBezTo>
                  <a:cubicBezTo>
                    <a:pt x="4643" y="32553"/>
                    <a:pt x="4467" y="33116"/>
                    <a:pt x="4203" y="33639"/>
                  </a:cubicBezTo>
                  <a:cubicBezTo>
                    <a:pt x="3704" y="34652"/>
                    <a:pt x="3095" y="35506"/>
                    <a:pt x="2745" y="36360"/>
                  </a:cubicBezTo>
                  <a:cubicBezTo>
                    <a:pt x="2402" y="37081"/>
                    <a:pt x="2292" y="37892"/>
                    <a:pt x="2431" y="38678"/>
                  </a:cubicBezTo>
                  <a:cubicBezTo>
                    <a:pt x="2507" y="39178"/>
                    <a:pt x="2743" y="39639"/>
                    <a:pt x="3100" y="39995"/>
                  </a:cubicBezTo>
                  <a:cubicBezTo>
                    <a:pt x="3220" y="40120"/>
                    <a:pt x="3362" y="40221"/>
                    <a:pt x="3521" y="40292"/>
                  </a:cubicBezTo>
                  <a:cubicBezTo>
                    <a:pt x="3533" y="40279"/>
                    <a:pt x="3373" y="40197"/>
                    <a:pt x="3136" y="39959"/>
                  </a:cubicBezTo>
                  <a:cubicBezTo>
                    <a:pt x="2815" y="39596"/>
                    <a:pt x="2609" y="39147"/>
                    <a:pt x="2544" y="38667"/>
                  </a:cubicBezTo>
                  <a:cubicBezTo>
                    <a:pt x="2431" y="37905"/>
                    <a:pt x="2553" y="37128"/>
                    <a:pt x="2894" y="36438"/>
                  </a:cubicBezTo>
                  <a:cubicBezTo>
                    <a:pt x="3255" y="35607"/>
                    <a:pt x="3865" y="34778"/>
                    <a:pt x="4393" y="33741"/>
                  </a:cubicBezTo>
                  <a:cubicBezTo>
                    <a:pt x="4675" y="33196"/>
                    <a:pt x="4866" y="32609"/>
                    <a:pt x="4956" y="32003"/>
                  </a:cubicBezTo>
                  <a:cubicBezTo>
                    <a:pt x="5047" y="31327"/>
                    <a:pt x="4911" y="30641"/>
                    <a:pt x="4571" y="30052"/>
                  </a:cubicBezTo>
                  <a:cubicBezTo>
                    <a:pt x="3864" y="28819"/>
                    <a:pt x="2513" y="28108"/>
                    <a:pt x="1564" y="26982"/>
                  </a:cubicBezTo>
                  <a:cubicBezTo>
                    <a:pt x="596" y="25752"/>
                    <a:pt x="315" y="24118"/>
                    <a:pt x="818" y="22636"/>
                  </a:cubicBezTo>
                  <a:cubicBezTo>
                    <a:pt x="1075" y="21863"/>
                    <a:pt x="1542" y="21177"/>
                    <a:pt x="2168" y="20655"/>
                  </a:cubicBezTo>
                  <a:cubicBezTo>
                    <a:pt x="2483" y="20383"/>
                    <a:pt x="2820" y="20110"/>
                    <a:pt x="3135" y="19790"/>
                  </a:cubicBezTo>
                  <a:cubicBezTo>
                    <a:pt x="3471" y="19474"/>
                    <a:pt x="3720" y="19079"/>
                    <a:pt x="3858" y="18639"/>
                  </a:cubicBezTo>
                  <a:cubicBezTo>
                    <a:pt x="4113" y="17685"/>
                    <a:pt x="3639" y="16837"/>
                    <a:pt x="3698" y="16043"/>
                  </a:cubicBezTo>
                  <a:cubicBezTo>
                    <a:pt x="3760" y="15235"/>
                    <a:pt x="4084" y="14471"/>
                    <a:pt x="4623" y="13867"/>
                  </a:cubicBezTo>
                  <a:cubicBezTo>
                    <a:pt x="5660" y="12616"/>
                    <a:pt x="7196" y="12047"/>
                    <a:pt x="8589" y="11495"/>
                  </a:cubicBezTo>
                  <a:cubicBezTo>
                    <a:pt x="9954" y="11022"/>
                    <a:pt x="11244" y="10348"/>
                    <a:pt x="12413" y="9498"/>
                  </a:cubicBezTo>
                  <a:cubicBezTo>
                    <a:pt x="13419" y="8739"/>
                    <a:pt x="14317" y="7845"/>
                    <a:pt x="15081" y="6842"/>
                  </a:cubicBezTo>
                  <a:cubicBezTo>
                    <a:pt x="16198" y="5398"/>
                    <a:pt x="17005" y="3739"/>
                    <a:pt x="17452" y="1970"/>
                  </a:cubicBezTo>
                  <a:cubicBezTo>
                    <a:pt x="17572" y="1491"/>
                    <a:pt x="17659" y="1006"/>
                    <a:pt x="17713" y="517"/>
                  </a:cubicBezTo>
                  <a:cubicBezTo>
                    <a:pt x="17736" y="346"/>
                    <a:pt x="17749" y="174"/>
                    <a:pt x="177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78;p52"/>
            <p:cNvSpPr/>
            <p:nvPr/>
          </p:nvSpPr>
          <p:spPr>
            <a:xfrm>
              <a:off x="3307000" y="290400"/>
              <a:ext cx="285175" cy="228325"/>
            </a:xfrm>
            <a:custGeom>
              <a:avLst/>
              <a:gdLst/>
              <a:ahLst/>
              <a:cxnLst/>
              <a:rect l="l" t="t" r="r" b="b"/>
              <a:pathLst>
                <a:path w="11407" h="9133" extrusionOk="0">
                  <a:moveTo>
                    <a:pt x="5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87" y="180"/>
                    <a:pt x="202" y="342"/>
                    <a:pt x="338" y="483"/>
                  </a:cubicBezTo>
                  <a:cubicBezTo>
                    <a:pt x="678" y="903"/>
                    <a:pt x="1047" y="1300"/>
                    <a:pt x="1441" y="1668"/>
                  </a:cubicBezTo>
                  <a:cubicBezTo>
                    <a:pt x="2744" y="2890"/>
                    <a:pt x="4251" y="3874"/>
                    <a:pt x="5893" y="4573"/>
                  </a:cubicBezTo>
                  <a:cubicBezTo>
                    <a:pt x="6842" y="5001"/>
                    <a:pt x="7744" y="5381"/>
                    <a:pt x="8514" y="5825"/>
                  </a:cubicBezTo>
                  <a:cubicBezTo>
                    <a:pt x="9196" y="6205"/>
                    <a:pt x="9814" y="6693"/>
                    <a:pt x="10340" y="7271"/>
                  </a:cubicBezTo>
                  <a:cubicBezTo>
                    <a:pt x="10809" y="7818"/>
                    <a:pt x="11168" y="8450"/>
                    <a:pt x="11402" y="9132"/>
                  </a:cubicBezTo>
                  <a:cubicBezTo>
                    <a:pt x="11406" y="8929"/>
                    <a:pt x="11369" y="8728"/>
                    <a:pt x="11294" y="8539"/>
                  </a:cubicBezTo>
                  <a:cubicBezTo>
                    <a:pt x="11123" y="8021"/>
                    <a:pt x="10855" y="7540"/>
                    <a:pt x="10505" y="7122"/>
                  </a:cubicBezTo>
                  <a:cubicBezTo>
                    <a:pt x="9982" y="6502"/>
                    <a:pt x="9356" y="5977"/>
                    <a:pt x="8655" y="5568"/>
                  </a:cubicBezTo>
                  <a:cubicBezTo>
                    <a:pt x="7801" y="5092"/>
                    <a:pt x="6921" y="4664"/>
                    <a:pt x="6018" y="4288"/>
                  </a:cubicBezTo>
                  <a:cubicBezTo>
                    <a:pt x="4406" y="3594"/>
                    <a:pt x="2913" y="2654"/>
                    <a:pt x="1590" y="1502"/>
                  </a:cubicBezTo>
                  <a:cubicBezTo>
                    <a:pt x="621" y="620"/>
                    <a:pt x="67" y="1"/>
                    <a:pt x="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79;p52"/>
            <p:cNvSpPr/>
            <p:nvPr/>
          </p:nvSpPr>
          <p:spPr>
            <a:xfrm>
              <a:off x="2989400" y="337600"/>
              <a:ext cx="263825" cy="1376750"/>
            </a:xfrm>
            <a:custGeom>
              <a:avLst/>
              <a:gdLst/>
              <a:ahLst/>
              <a:cxnLst/>
              <a:rect l="l" t="t" r="r" b="b"/>
              <a:pathLst>
                <a:path w="10553" h="55070" extrusionOk="0">
                  <a:moveTo>
                    <a:pt x="10482" y="0"/>
                  </a:moveTo>
                  <a:cubicBezTo>
                    <a:pt x="10515" y="819"/>
                    <a:pt x="10416" y="1637"/>
                    <a:pt x="10192" y="2424"/>
                  </a:cubicBezTo>
                  <a:cubicBezTo>
                    <a:pt x="9911" y="3344"/>
                    <a:pt x="9493" y="4216"/>
                    <a:pt x="8952" y="5010"/>
                  </a:cubicBezTo>
                  <a:cubicBezTo>
                    <a:pt x="8228" y="6058"/>
                    <a:pt x="7391" y="7024"/>
                    <a:pt x="6456" y="7891"/>
                  </a:cubicBezTo>
                  <a:cubicBezTo>
                    <a:pt x="5436" y="8876"/>
                    <a:pt x="4251" y="9890"/>
                    <a:pt x="3101" y="11122"/>
                  </a:cubicBezTo>
                  <a:cubicBezTo>
                    <a:pt x="1828" y="12408"/>
                    <a:pt x="880" y="13980"/>
                    <a:pt x="333" y="15704"/>
                  </a:cubicBezTo>
                  <a:cubicBezTo>
                    <a:pt x="58" y="16654"/>
                    <a:pt x="0" y="17652"/>
                    <a:pt x="161" y="18627"/>
                  </a:cubicBezTo>
                  <a:cubicBezTo>
                    <a:pt x="344" y="19635"/>
                    <a:pt x="700" y="20603"/>
                    <a:pt x="1211" y="21492"/>
                  </a:cubicBezTo>
                  <a:cubicBezTo>
                    <a:pt x="1724" y="22404"/>
                    <a:pt x="2297" y="23284"/>
                    <a:pt x="2923" y="24124"/>
                  </a:cubicBezTo>
                  <a:cubicBezTo>
                    <a:pt x="3573" y="24965"/>
                    <a:pt x="4167" y="25849"/>
                    <a:pt x="4702" y="26768"/>
                  </a:cubicBezTo>
                  <a:cubicBezTo>
                    <a:pt x="4947" y="27225"/>
                    <a:pt x="5096" y="27727"/>
                    <a:pt x="5146" y="28244"/>
                  </a:cubicBezTo>
                  <a:cubicBezTo>
                    <a:pt x="5164" y="28757"/>
                    <a:pt x="5066" y="29266"/>
                    <a:pt x="4862" y="29737"/>
                  </a:cubicBezTo>
                  <a:cubicBezTo>
                    <a:pt x="4379" y="30662"/>
                    <a:pt x="3955" y="31616"/>
                    <a:pt x="3593" y="32595"/>
                  </a:cubicBezTo>
                  <a:cubicBezTo>
                    <a:pt x="3015" y="34533"/>
                    <a:pt x="3135" y="36612"/>
                    <a:pt x="3932" y="38471"/>
                  </a:cubicBezTo>
                  <a:cubicBezTo>
                    <a:pt x="4349" y="39277"/>
                    <a:pt x="4704" y="40115"/>
                    <a:pt x="4992" y="40978"/>
                  </a:cubicBezTo>
                  <a:cubicBezTo>
                    <a:pt x="5105" y="41383"/>
                    <a:pt x="5128" y="41808"/>
                    <a:pt x="5058" y="42223"/>
                  </a:cubicBezTo>
                  <a:cubicBezTo>
                    <a:pt x="4971" y="42620"/>
                    <a:pt x="4790" y="42990"/>
                    <a:pt x="4530" y="43302"/>
                  </a:cubicBezTo>
                  <a:cubicBezTo>
                    <a:pt x="3978" y="43874"/>
                    <a:pt x="3384" y="44403"/>
                    <a:pt x="2751" y="44884"/>
                  </a:cubicBezTo>
                  <a:cubicBezTo>
                    <a:pt x="2179" y="45392"/>
                    <a:pt x="1698" y="45994"/>
                    <a:pt x="1328" y="46663"/>
                  </a:cubicBezTo>
                  <a:cubicBezTo>
                    <a:pt x="175" y="48680"/>
                    <a:pt x="159" y="51153"/>
                    <a:pt x="1287" y="53184"/>
                  </a:cubicBezTo>
                  <a:cubicBezTo>
                    <a:pt x="1583" y="53724"/>
                    <a:pt x="1956" y="54217"/>
                    <a:pt x="2396" y="54648"/>
                  </a:cubicBezTo>
                  <a:cubicBezTo>
                    <a:pt x="2544" y="54804"/>
                    <a:pt x="2707" y="54945"/>
                    <a:pt x="2881" y="55069"/>
                  </a:cubicBezTo>
                  <a:cubicBezTo>
                    <a:pt x="2279" y="54510"/>
                    <a:pt x="1769" y="53860"/>
                    <a:pt x="1369" y="53142"/>
                  </a:cubicBezTo>
                  <a:cubicBezTo>
                    <a:pt x="923" y="52293"/>
                    <a:pt x="664" y="51356"/>
                    <a:pt x="611" y="50398"/>
                  </a:cubicBezTo>
                  <a:cubicBezTo>
                    <a:pt x="518" y="48375"/>
                    <a:pt x="1354" y="46421"/>
                    <a:pt x="2881" y="45092"/>
                  </a:cubicBezTo>
                  <a:cubicBezTo>
                    <a:pt x="3536" y="44608"/>
                    <a:pt x="4151" y="44070"/>
                    <a:pt x="4719" y="43485"/>
                  </a:cubicBezTo>
                  <a:cubicBezTo>
                    <a:pt x="5013" y="43146"/>
                    <a:pt x="5218" y="42739"/>
                    <a:pt x="5312" y="42300"/>
                  </a:cubicBezTo>
                  <a:cubicBezTo>
                    <a:pt x="5392" y="41847"/>
                    <a:pt x="5374" y="41381"/>
                    <a:pt x="5259" y="40936"/>
                  </a:cubicBezTo>
                  <a:cubicBezTo>
                    <a:pt x="4969" y="40058"/>
                    <a:pt x="4611" y="39204"/>
                    <a:pt x="4191" y="38381"/>
                  </a:cubicBezTo>
                  <a:cubicBezTo>
                    <a:pt x="3432" y="36583"/>
                    <a:pt x="3323" y="34577"/>
                    <a:pt x="3883" y="32707"/>
                  </a:cubicBezTo>
                  <a:cubicBezTo>
                    <a:pt x="4245" y="31737"/>
                    <a:pt x="4667" y="30791"/>
                    <a:pt x="5146" y="29873"/>
                  </a:cubicBezTo>
                  <a:cubicBezTo>
                    <a:pt x="5369" y="29362"/>
                    <a:pt x="5474" y="28807"/>
                    <a:pt x="5454" y="28249"/>
                  </a:cubicBezTo>
                  <a:cubicBezTo>
                    <a:pt x="5406" y="27688"/>
                    <a:pt x="5242" y="27143"/>
                    <a:pt x="4974" y="26649"/>
                  </a:cubicBezTo>
                  <a:cubicBezTo>
                    <a:pt x="4440" y="25716"/>
                    <a:pt x="3846" y="24819"/>
                    <a:pt x="3196" y="23962"/>
                  </a:cubicBezTo>
                  <a:cubicBezTo>
                    <a:pt x="2576" y="23136"/>
                    <a:pt x="2007" y="22270"/>
                    <a:pt x="1495" y="21373"/>
                  </a:cubicBezTo>
                  <a:cubicBezTo>
                    <a:pt x="1006" y="20511"/>
                    <a:pt x="662" y="19576"/>
                    <a:pt x="476" y="18604"/>
                  </a:cubicBezTo>
                  <a:cubicBezTo>
                    <a:pt x="318" y="17671"/>
                    <a:pt x="370" y="16715"/>
                    <a:pt x="630" y="15805"/>
                  </a:cubicBezTo>
                  <a:cubicBezTo>
                    <a:pt x="1160" y="14120"/>
                    <a:pt x="2079" y="12582"/>
                    <a:pt x="3314" y="11317"/>
                  </a:cubicBezTo>
                  <a:cubicBezTo>
                    <a:pt x="4441" y="10095"/>
                    <a:pt x="5621" y="9071"/>
                    <a:pt x="6635" y="8068"/>
                  </a:cubicBezTo>
                  <a:cubicBezTo>
                    <a:pt x="7572" y="7176"/>
                    <a:pt x="8407" y="6183"/>
                    <a:pt x="9124" y="5104"/>
                  </a:cubicBezTo>
                  <a:cubicBezTo>
                    <a:pt x="9649" y="4287"/>
                    <a:pt x="10048" y="3396"/>
                    <a:pt x="10309" y="2460"/>
                  </a:cubicBezTo>
                  <a:cubicBezTo>
                    <a:pt x="10474" y="1866"/>
                    <a:pt x="10553" y="1251"/>
                    <a:pt x="10541" y="634"/>
                  </a:cubicBezTo>
                  <a:cubicBezTo>
                    <a:pt x="10544" y="421"/>
                    <a:pt x="10524" y="209"/>
                    <a:pt x="104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80;p52"/>
            <p:cNvSpPr/>
            <p:nvPr/>
          </p:nvSpPr>
          <p:spPr>
            <a:xfrm>
              <a:off x="2510975" y="1626500"/>
              <a:ext cx="927825" cy="770100"/>
            </a:xfrm>
            <a:custGeom>
              <a:avLst/>
              <a:gdLst/>
              <a:ahLst/>
              <a:cxnLst/>
              <a:rect l="l" t="t" r="r" b="b"/>
              <a:pathLst>
                <a:path w="37113" h="30804" extrusionOk="0">
                  <a:moveTo>
                    <a:pt x="29184" y="1"/>
                  </a:moveTo>
                  <a:cubicBezTo>
                    <a:pt x="27316" y="1"/>
                    <a:pt x="25494" y="631"/>
                    <a:pt x="24022" y="1801"/>
                  </a:cubicBezTo>
                  <a:lnTo>
                    <a:pt x="0" y="20895"/>
                  </a:lnTo>
                  <a:cubicBezTo>
                    <a:pt x="168" y="22781"/>
                    <a:pt x="653" y="24626"/>
                    <a:pt x="1435" y="26349"/>
                  </a:cubicBezTo>
                  <a:cubicBezTo>
                    <a:pt x="2558" y="28695"/>
                    <a:pt x="4787" y="30315"/>
                    <a:pt x="7363" y="30659"/>
                  </a:cubicBezTo>
                  <a:lnTo>
                    <a:pt x="8306" y="30790"/>
                  </a:lnTo>
                  <a:cubicBezTo>
                    <a:pt x="8373" y="30800"/>
                    <a:pt x="8440" y="30804"/>
                    <a:pt x="8506" y="30804"/>
                  </a:cubicBezTo>
                  <a:cubicBezTo>
                    <a:pt x="8976" y="30804"/>
                    <a:pt x="9422" y="30582"/>
                    <a:pt x="9705" y="30197"/>
                  </a:cubicBezTo>
                  <a:lnTo>
                    <a:pt x="24070" y="10041"/>
                  </a:lnTo>
                  <a:lnTo>
                    <a:pt x="34012" y="7865"/>
                  </a:lnTo>
                  <a:lnTo>
                    <a:pt x="37112" y="543"/>
                  </a:lnTo>
                  <a:lnTo>
                    <a:pt x="29767" y="21"/>
                  </a:lnTo>
                  <a:cubicBezTo>
                    <a:pt x="29573" y="8"/>
                    <a:pt x="29378" y="1"/>
                    <a:pt x="2918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81;p52"/>
            <p:cNvSpPr/>
            <p:nvPr/>
          </p:nvSpPr>
          <p:spPr>
            <a:xfrm>
              <a:off x="2988375" y="1625725"/>
              <a:ext cx="437225" cy="142550"/>
            </a:xfrm>
            <a:custGeom>
              <a:avLst/>
              <a:gdLst/>
              <a:ahLst/>
              <a:cxnLst/>
              <a:rect l="l" t="t" r="r" b="b"/>
              <a:pathLst>
                <a:path w="17489" h="5702" extrusionOk="0">
                  <a:moveTo>
                    <a:pt x="10593" y="0"/>
                  </a:moveTo>
                  <a:cubicBezTo>
                    <a:pt x="9734" y="0"/>
                    <a:pt x="8823" y="61"/>
                    <a:pt x="7878" y="237"/>
                  </a:cubicBezTo>
                  <a:cubicBezTo>
                    <a:pt x="7222" y="349"/>
                    <a:pt x="6591" y="580"/>
                    <a:pt x="6017" y="919"/>
                  </a:cubicBezTo>
                  <a:cubicBezTo>
                    <a:pt x="5477" y="1274"/>
                    <a:pt x="5009" y="1635"/>
                    <a:pt x="4541" y="1974"/>
                  </a:cubicBezTo>
                  <a:cubicBezTo>
                    <a:pt x="3616" y="2649"/>
                    <a:pt x="2792" y="3295"/>
                    <a:pt x="2110" y="3835"/>
                  </a:cubicBezTo>
                  <a:cubicBezTo>
                    <a:pt x="1428" y="4375"/>
                    <a:pt x="889" y="4831"/>
                    <a:pt x="533" y="5163"/>
                  </a:cubicBezTo>
                  <a:cubicBezTo>
                    <a:pt x="335" y="5322"/>
                    <a:pt x="157" y="5503"/>
                    <a:pt x="0" y="5702"/>
                  </a:cubicBezTo>
                  <a:cubicBezTo>
                    <a:pt x="212" y="5572"/>
                    <a:pt x="410" y="5421"/>
                    <a:pt x="592" y="5252"/>
                  </a:cubicBezTo>
                  <a:cubicBezTo>
                    <a:pt x="972" y="4956"/>
                    <a:pt x="1529" y="4522"/>
                    <a:pt x="2229" y="4007"/>
                  </a:cubicBezTo>
                  <a:lnTo>
                    <a:pt x="4689" y="2228"/>
                  </a:lnTo>
                  <a:cubicBezTo>
                    <a:pt x="5157" y="1903"/>
                    <a:pt x="5649" y="1528"/>
                    <a:pt x="6159" y="1196"/>
                  </a:cubicBezTo>
                  <a:cubicBezTo>
                    <a:pt x="6709" y="880"/>
                    <a:pt x="7312" y="665"/>
                    <a:pt x="7938" y="562"/>
                  </a:cubicBezTo>
                  <a:cubicBezTo>
                    <a:pt x="8915" y="379"/>
                    <a:pt x="9869" y="319"/>
                    <a:pt x="10770" y="319"/>
                  </a:cubicBezTo>
                  <a:cubicBezTo>
                    <a:pt x="12258" y="319"/>
                    <a:pt x="13604" y="481"/>
                    <a:pt x="14678" y="514"/>
                  </a:cubicBezTo>
                  <a:lnTo>
                    <a:pt x="16729" y="610"/>
                  </a:lnTo>
                  <a:cubicBezTo>
                    <a:pt x="16856" y="621"/>
                    <a:pt x="16983" y="627"/>
                    <a:pt x="17109" y="627"/>
                  </a:cubicBezTo>
                  <a:cubicBezTo>
                    <a:pt x="17236" y="627"/>
                    <a:pt x="17362" y="621"/>
                    <a:pt x="17489" y="610"/>
                  </a:cubicBezTo>
                  <a:cubicBezTo>
                    <a:pt x="17247" y="530"/>
                    <a:pt x="16996" y="480"/>
                    <a:pt x="16742" y="462"/>
                  </a:cubicBezTo>
                  <a:lnTo>
                    <a:pt x="14690" y="272"/>
                  </a:lnTo>
                  <a:cubicBezTo>
                    <a:pt x="13570" y="203"/>
                    <a:pt x="12168" y="0"/>
                    <a:pt x="1059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82;p52"/>
            <p:cNvSpPr/>
            <p:nvPr/>
          </p:nvSpPr>
          <p:spPr>
            <a:xfrm>
              <a:off x="3088700" y="1621250"/>
              <a:ext cx="489425" cy="268575"/>
            </a:xfrm>
            <a:custGeom>
              <a:avLst/>
              <a:gdLst/>
              <a:ahLst/>
              <a:cxnLst/>
              <a:rect l="l" t="t" r="r" b="b"/>
              <a:pathLst>
                <a:path w="19577" h="10743" extrusionOk="0">
                  <a:moveTo>
                    <a:pt x="19042" y="0"/>
                  </a:moveTo>
                  <a:cubicBezTo>
                    <a:pt x="19042" y="0"/>
                    <a:pt x="4096" y="1778"/>
                    <a:pt x="3433" y="2656"/>
                  </a:cubicBezTo>
                  <a:cubicBezTo>
                    <a:pt x="2769" y="3533"/>
                    <a:pt x="1" y="7642"/>
                    <a:pt x="551" y="8306"/>
                  </a:cubicBezTo>
                  <a:cubicBezTo>
                    <a:pt x="1485" y="9183"/>
                    <a:pt x="2475" y="9997"/>
                    <a:pt x="3515" y="10743"/>
                  </a:cubicBezTo>
                  <a:cubicBezTo>
                    <a:pt x="3515" y="10743"/>
                    <a:pt x="7280" y="10096"/>
                    <a:pt x="7422" y="9753"/>
                  </a:cubicBezTo>
                  <a:cubicBezTo>
                    <a:pt x="7625" y="9181"/>
                    <a:pt x="7733" y="8581"/>
                    <a:pt x="7743" y="7974"/>
                  </a:cubicBezTo>
                  <a:cubicBezTo>
                    <a:pt x="7743" y="7974"/>
                    <a:pt x="10123" y="9369"/>
                    <a:pt x="12073" y="9369"/>
                  </a:cubicBezTo>
                  <a:cubicBezTo>
                    <a:pt x="12481" y="9369"/>
                    <a:pt x="12870" y="9308"/>
                    <a:pt x="13215" y="9160"/>
                  </a:cubicBezTo>
                  <a:cubicBezTo>
                    <a:pt x="13855" y="8794"/>
                    <a:pt x="14342" y="8212"/>
                    <a:pt x="14590" y="7518"/>
                  </a:cubicBezTo>
                  <a:lnTo>
                    <a:pt x="19576" y="7298"/>
                  </a:lnTo>
                  <a:lnTo>
                    <a:pt x="1904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83;p52"/>
            <p:cNvSpPr/>
            <p:nvPr/>
          </p:nvSpPr>
          <p:spPr>
            <a:xfrm>
              <a:off x="3098150" y="1619600"/>
              <a:ext cx="468400" cy="262825"/>
            </a:xfrm>
            <a:custGeom>
              <a:avLst/>
              <a:gdLst/>
              <a:ahLst/>
              <a:cxnLst/>
              <a:rect l="l" t="t" r="r" b="b"/>
              <a:pathLst>
                <a:path w="18736" h="10513" extrusionOk="0">
                  <a:moveTo>
                    <a:pt x="18735" y="1"/>
                  </a:moveTo>
                  <a:lnTo>
                    <a:pt x="18735" y="1"/>
                  </a:lnTo>
                  <a:cubicBezTo>
                    <a:pt x="18380" y="5"/>
                    <a:pt x="18024" y="41"/>
                    <a:pt x="17675" y="108"/>
                  </a:cubicBezTo>
                  <a:lnTo>
                    <a:pt x="14947" y="475"/>
                  </a:lnTo>
                  <a:cubicBezTo>
                    <a:pt x="12647" y="789"/>
                    <a:pt x="9470" y="1251"/>
                    <a:pt x="5959" y="1786"/>
                  </a:cubicBezTo>
                  <a:cubicBezTo>
                    <a:pt x="5527" y="1857"/>
                    <a:pt x="5089" y="1898"/>
                    <a:pt x="4650" y="2005"/>
                  </a:cubicBezTo>
                  <a:cubicBezTo>
                    <a:pt x="4230" y="2112"/>
                    <a:pt x="3830" y="2284"/>
                    <a:pt x="3464" y="2515"/>
                  </a:cubicBezTo>
                  <a:cubicBezTo>
                    <a:pt x="2769" y="2964"/>
                    <a:pt x="2175" y="3554"/>
                    <a:pt x="1722" y="4245"/>
                  </a:cubicBezTo>
                  <a:cubicBezTo>
                    <a:pt x="1320" y="4861"/>
                    <a:pt x="964" y="5505"/>
                    <a:pt x="660" y="6172"/>
                  </a:cubicBezTo>
                  <a:lnTo>
                    <a:pt x="251" y="7074"/>
                  </a:lnTo>
                  <a:cubicBezTo>
                    <a:pt x="80" y="7354"/>
                    <a:pt x="0" y="7678"/>
                    <a:pt x="19" y="8005"/>
                  </a:cubicBezTo>
                  <a:cubicBezTo>
                    <a:pt x="56" y="8309"/>
                    <a:pt x="209" y="8588"/>
                    <a:pt x="447" y="8781"/>
                  </a:cubicBezTo>
                  <a:lnTo>
                    <a:pt x="1040" y="9232"/>
                  </a:lnTo>
                  <a:lnTo>
                    <a:pt x="2006" y="9919"/>
                  </a:lnTo>
                  <a:cubicBezTo>
                    <a:pt x="2266" y="10140"/>
                    <a:pt x="2543" y="10338"/>
                    <a:pt x="2835" y="10512"/>
                  </a:cubicBezTo>
                  <a:cubicBezTo>
                    <a:pt x="2603" y="10269"/>
                    <a:pt x="2351" y="10045"/>
                    <a:pt x="2082" y="9843"/>
                  </a:cubicBezTo>
                  <a:lnTo>
                    <a:pt x="1175" y="9084"/>
                  </a:lnTo>
                  <a:cubicBezTo>
                    <a:pt x="861" y="8770"/>
                    <a:pt x="298" y="8514"/>
                    <a:pt x="269" y="7964"/>
                  </a:cubicBezTo>
                  <a:cubicBezTo>
                    <a:pt x="257" y="7677"/>
                    <a:pt x="336" y="7395"/>
                    <a:pt x="493" y="7157"/>
                  </a:cubicBezTo>
                  <a:lnTo>
                    <a:pt x="921" y="6268"/>
                  </a:lnTo>
                  <a:cubicBezTo>
                    <a:pt x="1228" y="5616"/>
                    <a:pt x="1586" y="4987"/>
                    <a:pt x="1988" y="4389"/>
                  </a:cubicBezTo>
                  <a:cubicBezTo>
                    <a:pt x="2420" y="3735"/>
                    <a:pt x="2986" y="3179"/>
                    <a:pt x="3647" y="2758"/>
                  </a:cubicBezTo>
                  <a:cubicBezTo>
                    <a:pt x="3997" y="2541"/>
                    <a:pt x="4379" y="2383"/>
                    <a:pt x="4780" y="2290"/>
                  </a:cubicBezTo>
                  <a:cubicBezTo>
                    <a:pt x="5183" y="2189"/>
                    <a:pt x="5622" y="2141"/>
                    <a:pt x="6060" y="2070"/>
                  </a:cubicBezTo>
                  <a:cubicBezTo>
                    <a:pt x="9564" y="1542"/>
                    <a:pt x="12741" y="1045"/>
                    <a:pt x="15036" y="672"/>
                  </a:cubicBezTo>
                  <a:lnTo>
                    <a:pt x="17746" y="209"/>
                  </a:lnTo>
                  <a:cubicBezTo>
                    <a:pt x="18081" y="169"/>
                    <a:pt x="18412" y="99"/>
                    <a:pt x="1873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84;p52"/>
            <p:cNvSpPr/>
            <p:nvPr/>
          </p:nvSpPr>
          <p:spPr>
            <a:xfrm>
              <a:off x="3171250" y="1769000"/>
              <a:ext cx="105025" cy="75775"/>
            </a:xfrm>
            <a:custGeom>
              <a:avLst/>
              <a:gdLst/>
              <a:ahLst/>
              <a:cxnLst/>
              <a:rect l="l" t="t" r="r" b="b"/>
              <a:pathLst>
                <a:path w="4201" h="3031" extrusionOk="0">
                  <a:moveTo>
                    <a:pt x="1105" y="0"/>
                  </a:moveTo>
                  <a:cubicBezTo>
                    <a:pt x="1035" y="0"/>
                    <a:pt x="755" y="727"/>
                    <a:pt x="95" y="1613"/>
                  </a:cubicBezTo>
                  <a:lnTo>
                    <a:pt x="0" y="1743"/>
                  </a:lnTo>
                  <a:lnTo>
                    <a:pt x="148" y="1827"/>
                  </a:lnTo>
                  <a:cubicBezTo>
                    <a:pt x="528" y="2024"/>
                    <a:pt x="878" y="2276"/>
                    <a:pt x="1185" y="2574"/>
                  </a:cubicBezTo>
                  <a:cubicBezTo>
                    <a:pt x="1268" y="2651"/>
                    <a:pt x="1345" y="2734"/>
                    <a:pt x="1423" y="2817"/>
                  </a:cubicBezTo>
                  <a:lnTo>
                    <a:pt x="1488" y="2894"/>
                  </a:lnTo>
                  <a:lnTo>
                    <a:pt x="1588" y="2858"/>
                  </a:lnTo>
                  <a:cubicBezTo>
                    <a:pt x="2064" y="2691"/>
                    <a:pt x="2564" y="2607"/>
                    <a:pt x="3066" y="2607"/>
                  </a:cubicBezTo>
                  <a:cubicBezTo>
                    <a:pt x="3226" y="2607"/>
                    <a:pt x="3386" y="2616"/>
                    <a:pt x="3545" y="2633"/>
                  </a:cubicBezTo>
                  <a:cubicBezTo>
                    <a:pt x="3549" y="2633"/>
                    <a:pt x="3553" y="2633"/>
                    <a:pt x="3557" y="2633"/>
                  </a:cubicBezTo>
                  <a:cubicBezTo>
                    <a:pt x="3738" y="2633"/>
                    <a:pt x="3911" y="2710"/>
                    <a:pt x="4030" y="2846"/>
                  </a:cubicBezTo>
                  <a:cubicBezTo>
                    <a:pt x="4138" y="2947"/>
                    <a:pt x="4138" y="3025"/>
                    <a:pt x="4138" y="3030"/>
                  </a:cubicBezTo>
                  <a:cubicBezTo>
                    <a:pt x="4138" y="3031"/>
                    <a:pt x="4138" y="3031"/>
                    <a:pt x="4138" y="3031"/>
                  </a:cubicBezTo>
                  <a:cubicBezTo>
                    <a:pt x="4142" y="3031"/>
                    <a:pt x="4201" y="2937"/>
                    <a:pt x="4138" y="2787"/>
                  </a:cubicBezTo>
                  <a:cubicBezTo>
                    <a:pt x="4020" y="2587"/>
                    <a:pt x="3816" y="2453"/>
                    <a:pt x="3586" y="2425"/>
                  </a:cubicBezTo>
                  <a:cubicBezTo>
                    <a:pt x="3330" y="2376"/>
                    <a:pt x="3070" y="2351"/>
                    <a:pt x="2810" y="2351"/>
                  </a:cubicBezTo>
                  <a:cubicBezTo>
                    <a:pt x="2397" y="2351"/>
                    <a:pt x="1986" y="2413"/>
                    <a:pt x="1589" y="2537"/>
                  </a:cubicBezTo>
                  <a:lnTo>
                    <a:pt x="1589" y="2537"/>
                  </a:lnTo>
                  <a:cubicBezTo>
                    <a:pt x="1532" y="2476"/>
                    <a:pt x="1469" y="2412"/>
                    <a:pt x="1405" y="2349"/>
                  </a:cubicBezTo>
                  <a:cubicBezTo>
                    <a:pt x="1114" y="2070"/>
                    <a:pt x="786" y="1834"/>
                    <a:pt x="430" y="1648"/>
                  </a:cubicBezTo>
                  <a:lnTo>
                    <a:pt x="430" y="1648"/>
                  </a:lnTo>
                  <a:cubicBezTo>
                    <a:pt x="780" y="1160"/>
                    <a:pt x="1013" y="596"/>
                    <a:pt x="1109" y="1"/>
                  </a:cubicBezTo>
                  <a:cubicBezTo>
                    <a:pt x="1108" y="0"/>
                    <a:pt x="1107" y="0"/>
                    <a:pt x="11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85;p52"/>
            <p:cNvSpPr/>
            <p:nvPr/>
          </p:nvSpPr>
          <p:spPr>
            <a:xfrm>
              <a:off x="3196275" y="1773450"/>
              <a:ext cx="141000" cy="71025"/>
            </a:xfrm>
            <a:custGeom>
              <a:avLst/>
              <a:gdLst/>
              <a:ahLst/>
              <a:cxnLst/>
              <a:rect l="l" t="t" r="r" b="b"/>
              <a:pathLst>
                <a:path w="5640" h="2841" extrusionOk="0">
                  <a:moveTo>
                    <a:pt x="1" y="1"/>
                  </a:moveTo>
                  <a:cubicBezTo>
                    <a:pt x="841" y="646"/>
                    <a:pt x="1757" y="1185"/>
                    <a:pt x="2728" y="1607"/>
                  </a:cubicBezTo>
                  <a:cubicBezTo>
                    <a:pt x="3648" y="2129"/>
                    <a:pt x="4624" y="2544"/>
                    <a:pt x="5639" y="2840"/>
                  </a:cubicBezTo>
                  <a:cubicBezTo>
                    <a:pt x="4754" y="2267"/>
                    <a:pt x="3827" y="1761"/>
                    <a:pt x="2865" y="1329"/>
                  </a:cubicBezTo>
                  <a:cubicBezTo>
                    <a:pt x="1942" y="819"/>
                    <a:pt x="986" y="376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86;p52"/>
            <p:cNvSpPr/>
            <p:nvPr/>
          </p:nvSpPr>
          <p:spPr>
            <a:xfrm>
              <a:off x="3212300" y="1783825"/>
              <a:ext cx="15275" cy="37125"/>
            </a:xfrm>
            <a:custGeom>
              <a:avLst/>
              <a:gdLst/>
              <a:ahLst/>
              <a:cxnLst/>
              <a:rect l="l" t="t" r="r" b="b"/>
              <a:pathLst>
                <a:path w="611" h="1485" extrusionOk="0">
                  <a:moveTo>
                    <a:pt x="436" y="1"/>
                  </a:moveTo>
                  <a:cubicBezTo>
                    <a:pt x="435" y="1"/>
                    <a:pt x="435" y="1"/>
                    <a:pt x="434" y="1"/>
                  </a:cubicBezTo>
                  <a:cubicBezTo>
                    <a:pt x="345" y="6"/>
                    <a:pt x="292" y="333"/>
                    <a:pt x="203" y="724"/>
                  </a:cubicBezTo>
                  <a:cubicBezTo>
                    <a:pt x="113" y="1116"/>
                    <a:pt x="1" y="1430"/>
                    <a:pt x="77" y="1477"/>
                  </a:cubicBezTo>
                  <a:cubicBezTo>
                    <a:pt x="84" y="1482"/>
                    <a:pt x="91" y="1484"/>
                    <a:pt x="100" y="1484"/>
                  </a:cubicBezTo>
                  <a:cubicBezTo>
                    <a:pt x="191" y="1484"/>
                    <a:pt x="408" y="1202"/>
                    <a:pt x="505" y="802"/>
                  </a:cubicBezTo>
                  <a:cubicBezTo>
                    <a:pt x="611" y="366"/>
                    <a:pt x="524" y="1"/>
                    <a:pt x="43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7;p52"/>
            <p:cNvSpPr/>
            <p:nvPr/>
          </p:nvSpPr>
          <p:spPr>
            <a:xfrm>
              <a:off x="3216725" y="1808475"/>
              <a:ext cx="69800" cy="42300"/>
            </a:xfrm>
            <a:custGeom>
              <a:avLst/>
              <a:gdLst/>
              <a:ahLst/>
              <a:cxnLst/>
              <a:rect l="l" t="t" r="r" b="b"/>
              <a:pathLst>
                <a:path w="2792" h="1692" extrusionOk="0">
                  <a:moveTo>
                    <a:pt x="1088" y="0"/>
                  </a:moveTo>
                  <a:cubicBezTo>
                    <a:pt x="891" y="0"/>
                    <a:pt x="693" y="22"/>
                    <a:pt x="499" y="64"/>
                  </a:cubicBezTo>
                  <a:cubicBezTo>
                    <a:pt x="126" y="171"/>
                    <a:pt x="0" y="384"/>
                    <a:pt x="30" y="420"/>
                  </a:cubicBezTo>
                  <a:cubicBezTo>
                    <a:pt x="34" y="424"/>
                    <a:pt x="39" y="425"/>
                    <a:pt x="45" y="425"/>
                  </a:cubicBezTo>
                  <a:cubicBezTo>
                    <a:pt x="98" y="425"/>
                    <a:pt x="260" y="309"/>
                    <a:pt x="540" y="278"/>
                  </a:cubicBezTo>
                  <a:cubicBezTo>
                    <a:pt x="622" y="272"/>
                    <a:pt x="703" y="269"/>
                    <a:pt x="785" y="269"/>
                  </a:cubicBezTo>
                  <a:cubicBezTo>
                    <a:pt x="1130" y="269"/>
                    <a:pt x="1473" y="320"/>
                    <a:pt x="1804" y="420"/>
                  </a:cubicBezTo>
                  <a:cubicBezTo>
                    <a:pt x="2198" y="485"/>
                    <a:pt x="2498" y="810"/>
                    <a:pt x="2532" y="1208"/>
                  </a:cubicBezTo>
                  <a:cubicBezTo>
                    <a:pt x="2521" y="1517"/>
                    <a:pt x="2355" y="1641"/>
                    <a:pt x="2355" y="1677"/>
                  </a:cubicBezTo>
                  <a:cubicBezTo>
                    <a:pt x="2355" y="1686"/>
                    <a:pt x="2366" y="1692"/>
                    <a:pt x="2385" y="1692"/>
                  </a:cubicBezTo>
                  <a:cubicBezTo>
                    <a:pt x="2464" y="1692"/>
                    <a:pt x="2676" y="1592"/>
                    <a:pt x="2751" y="1238"/>
                  </a:cubicBezTo>
                  <a:cubicBezTo>
                    <a:pt x="2791" y="1003"/>
                    <a:pt x="2729" y="761"/>
                    <a:pt x="2580" y="574"/>
                  </a:cubicBezTo>
                  <a:cubicBezTo>
                    <a:pt x="2405" y="358"/>
                    <a:pt x="2166" y="200"/>
                    <a:pt x="1898" y="123"/>
                  </a:cubicBezTo>
                  <a:cubicBezTo>
                    <a:pt x="1635" y="41"/>
                    <a:pt x="1362" y="0"/>
                    <a:pt x="108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88;p52"/>
            <p:cNvSpPr/>
            <p:nvPr/>
          </p:nvSpPr>
          <p:spPr>
            <a:xfrm>
              <a:off x="3553050" y="1612800"/>
              <a:ext cx="78250" cy="199200"/>
            </a:xfrm>
            <a:custGeom>
              <a:avLst/>
              <a:gdLst/>
              <a:ahLst/>
              <a:cxnLst/>
              <a:rect l="l" t="t" r="r" b="b"/>
              <a:pathLst>
                <a:path w="3130" h="7968" extrusionOk="0">
                  <a:moveTo>
                    <a:pt x="1927" y="1"/>
                  </a:moveTo>
                  <a:lnTo>
                    <a:pt x="0" y="273"/>
                  </a:lnTo>
                  <a:lnTo>
                    <a:pt x="818" y="7968"/>
                  </a:lnTo>
                  <a:lnTo>
                    <a:pt x="3130" y="7968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89;p52"/>
            <p:cNvSpPr/>
            <p:nvPr/>
          </p:nvSpPr>
          <p:spPr>
            <a:xfrm>
              <a:off x="3512475" y="1586625"/>
              <a:ext cx="132875" cy="28425"/>
            </a:xfrm>
            <a:custGeom>
              <a:avLst/>
              <a:gdLst/>
              <a:ahLst/>
              <a:cxnLst/>
              <a:rect l="l" t="t" r="r" b="b"/>
              <a:pathLst>
                <a:path w="5315" h="1137" extrusionOk="0">
                  <a:moveTo>
                    <a:pt x="5259" y="1"/>
                  </a:moveTo>
                  <a:lnTo>
                    <a:pt x="1" y="744"/>
                  </a:lnTo>
                  <a:lnTo>
                    <a:pt x="56" y="1137"/>
                  </a:lnTo>
                  <a:lnTo>
                    <a:pt x="5315" y="394"/>
                  </a:lnTo>
                  <a:lnTo>
                    <a:pt x="525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0;p52"/>
            <p:cNvSpPr/>
            <p:nvPr/>
          </p:nvSpPr>
          <p:spPr>
            <a:xfrm>
              <a:off x="3562525" y="1709875"/>
              <a:ext cx="54875" cy="35875"/>
            </a:xfrm>
            <a:custGeom>
              <a:avLst/>
              <a:gdLst/>
              <a:ahLst/>
              <a:cxnLst/>
              <a:rect l="l" t="t" r="r" b="b"/>
              <a:pathLst>
                <a:path w="2195" h="1435" extrusionOk="0">
                  <a:moveTo>
                    <a:pt x="2028" y="0"/>
                  </a:moveTo>
                  <a:cubicBezTo>
                    <a:pt x="2028" y="13"/>
                    <a:pt x="2028" y="196"/>
                    <a:pt x="1945" y="457"/>
                  </a:cubicBezTo>
                  <a:cubicBezTo>
                    <a:pt x="1851" y="788"/>
                    <a:pt x="1580" y="1040"/>
                    <a:pt x="1244" y="1108"/>
                  </a:cubicBezTo>
                  <a:cubicBezTo>
                    <a:pt x="1183" y="1120"/>
                    <a:pt x="1121" y="1126"/>
                    <a:pt x="1060" y="1126"/>
                  </a:cubicBezTo>
                  <a:cubicBezTo>
                    <a:pt x="785" y="1126"/>
                    <a:pt x="521" y="1002"/>
                    <a:pt x="344" y="783"/>
                  </a:cubicBezTo>
                  <a:cubicBezTo>
                    <a:pt x="167" y="570"/>
                    <a:pt x="119" y="392"/>
                    <a:pt x="83" y="392"/>
                  </a:cubicBezTo>
                  <a:cubicBezTo>
                    <a:pt x="48" y="392"/>
                    <a:pt x="0" y="606"/>
                    <a:pt x="160" y="902"/>
                  </a:cubicBezTo>
                  <a:cubicBezTo>
                    <a:pt x="259" y="1075"/>
                    <a:pt x="404" y="1218"/>
                    <a:pt x="581" y="1311"/>
                  </a:cubicBezTo>
                  <a:cubicBezTo>
                    <a:pt x="741" y="1394"/>
                    <a:pt x="914" y="1434"/>
                    <a:pt x="1085" y="1434"/>
                  </a:cubicBezTo>
                  <a:cubicBezTo>
                    <a:pt x="1403" y="1434"/>
                    <a:pt x="1714" y="1296"/>
                    <a:pt x="1927" y="1038"/>
                  </a:cubicBezTo>
                  <a:cubicBezTo>
                    <a:pt x="2056" y="884"/>
                    <a:pt x="2136" y="697"/>
                    <a:pt x="2158" y="499"/>
                  </a:cubicBezTo>
                  <a:cubicBezTo>
                    <a:pt x="2195" y="167"/>
                    <a:pt x="2064" y="0"/>
                    <a:pt x="20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91;p52"/>
            <p:cNvSpPr/>
            <p:nvPr/>
          </p:nvSpPr>
          <p:spPr>
            <a:xfrm>
              <a:off x="3506050" y="1609325"/>
              <a:ext cx="134900" cy="18025"/>
            </a:xfrm>
            <a:custGeom>
              <a:avLst/>
              <a:gdLst/>
              <a:ahLst/>
              <a:cxnLst/>
              <a:rect l="l" t="t" r="r" b="b"/>
              <a:pathLst>
                <a:path w="5396" h="721" extrusionOk="0">
                  <a:moveTo>
                    <a:pt x="4935" y="0"/>
                  </a:moveTo>
                  <a:cubicBezTo>
                    <a:pt x="4179" y="0"/>
                    <a:pt x="3424" y="71"/>
                    <a:pt x="2680" y="211"/>
                  </a:cubicBezTo>
                  <a:cubicBezTo>
                    <a:pt x="1771" y="278"/>
                    <a:pt x="871" y="449"/>
                    <a:pt x="0" y="721"/>
                  </a:cubicBezTo>
                  <a:cubicBezTo>
                    <a:pt x="1821" y="690"/>
                    <a:pt x="3630" y="451"/>
                    <a:pt x="5395" y="9"/>
                  </a:cubicBezTo>
                  <a:cubicBezTo>
                    <a:pt x="5242" y="3"/>
                    <a:pt x="5089" y="0"/>
                    <a:pt x="4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92;p52"/>
            <p:cNvSpPr/>
            <p:nvPr/>
          </p:nvSpPr>
          <p:spPr>
            <a:xfrm>
              <a:off x="3594525" y="1773350"/>
              <a:ext cx="8750" cy="8325"/>
            </a:xfrm>
            <a:custGeom>
              <a:avLst/>
              <a:gdLst/>
              <a:ahLst/>
              <a:cxnLst/>
              <a:rect l="l" t="t" r="r" b="b"/>
              <a:pathLst>
                <a:path w="350" h="333" extrusionOk="0">
                  <a:moveTo>
                    <a:pt x="166" y="1"/>
                  </a:moveTo>
                  <a:cubicBezTo>
                    <a:pt x="155" y="1"/>
                    <a:pt x="143" y="2"/>
                    <a:pt x="132" y="5"/>
                  </a:cubicBezTo>
                  <a:cubicBezTo>
                    <a:pt x="49" y="31"/>
                    <a:pt x="1" y="116"/>
                    <a:pt x="20" y="200"/>
                  </a:cubicBezTo>
                  <a:cubicBezTo>
                    <a:pt x="36" y="278"/>
                    <a:pt x="105" y="332"/>
                    <a:pt x="183" y="332"/>
                  </a:cubicBezTo>
                  <a:cubicBezTo>
                    <a:pt x="190" y="332"/>
                    <a:pt x="196" y="332"/>
                    <a:pt x="203" y="331"/>
                  </a:cubicBezTo>
                  <a:cubicBezTo>
                    <a:pt x="293" y="311"/>
                    <a:pt x="349" y="222"/>
                    <a:pt x="329" y="132"/>
                  </a:cubicBezTo>
                  <a:cubicBezTo>
                    <a:pt x="313" y="54"/>
                    <a:pt x="243" y="1"/>
                    <a:pt x="1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93;p52"/>
            <p:cNvSpPr/>
            <p:nvPr/>
          </p:nvSpPr>
          <p:spPr>
            <a:xfrm>
              <a:off x="3582100" y="1682025"/>
              <a:ext cx="8300" cy="10100"/>
            </a:xfrm>
            <a:custGeom>
              <a:avLst/>
              <a:gdLst/>
              <a:ahLst/>
              <a:cxnLst/>
              <a:rect l="l" t="t" r="r" b="b"/>
              <a:pathLst>
                <a:path w="332" h="404" extrusionOk="0">
                  <a:moveTo>
                    <a:pt x="146" y="0"/>
                  </a:moveTo>
                  <a:cubicBezTo>
                    <a:pt x="143" y="0"/>
                    <a:pt x="140" y="0"/>
                    <a:pt x="137" y="0"/>
                  </a:cubicBezTo>
                  <a:cubicBezTo>
                    <a:pt x="53" y="6"/>
                    <a:pt x="0" y="107"/>
                    <a:pt x="0" y="214"/>
                  </a:cubicBezTo>
                  <a:cubicBezTo>
                    <a:pt x="0" y="314"/>
                    <a:pt x="78" y="397"/>
                    <a:pt x="178" y="404"/>
                  </a:cubicBezTo>
                  <a:cubicBezTo>
                    <a:pt x="273" y="377"/>
                    <a:pt x="331" y="280"/>
                    <a:pt x="308" y="184"/>
                  </a:cubicBezTo>
                  <a:cubicBezTo>
                    <a:pt x="297" y="81"/>
                    <a:pt x="225" y="0"/>
                    <a:pt x="1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94;p52"/>
            <p:cNvSpPr/>
            <p:nvPr/>
          </p:nvSpPr>
          <p:spPr>
            <a:xfrm>
              <a:off x="3576600" y="1644075"/>
              <a:ext cx="7950" cy="8775"/>
            </a:xfrm>
            <a:custGeom>
              <a:avLst/>
              <a:gdLst/>
              <a:ahLst/>
              <a:cxnLst/>
              <a:rect l="l" t="t" r="r" b="b"/>
              <a:pathLst>
                <a:path w="318" h="351" extrusionOk="0">
                  <a:moveTo>
                    <a:pt x="155" y="0"/>
                  </a:moveTo>
                  <a:cubicBezTo>
                    <a:pt x="66" y="7"/>
                    <a:pt x="0" y="84"/>
                    <a:pt x="7" y="172"/>
                  </a:cubicBezTo>
                  <a:lnTo>
                    <a:pt x="7" y="174"/>
                  </a:lnTo>
                  <a:cubicBezTo>
                    <a:pt x="0" y="265"/>
                    <a:pt x="69" y="344"/>
                    <a:pt x="161" y="350"/>
                  </a:cubicBezTo>
                  <a:cubicBezTo>
                    <a:pt x="251" y="340"/>
                    <a:pt x="318" y="264"/>
                    <a:pt x="314" y="172"/>
                  </a:cubicBezTo>
                  <a:cubicBezTo>
                    <a:pt x="318" y="84"/>
                    <a:pt x="250" y="7"/>
                    <a:pt x="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95;p52"/>
            <p:cNvSpPr/>
            <p:nvPr/>
          </p:nvSpPr>
          <p:spPr>
            <a:xfrm>
              <a:off x="2508525" y="2115525"/>
              <a:ext cx="277850" cy="282225"/>
            </a:xfrm>
            <a:custGeom>
              <a:avLst/>
              <a:gdLst/>
              <a:ahLst/>
              <a:cxnLst/>
              <a:rect l="l" t="t" r="r" b="b"/>
              <a:pathLst>
                <a:path w="11114" h="11289" extrusionOk="0">
                  <a:moveTo>
                    <a:pt x="33" y="1"/>
                  </a:moveTo>
                  <a:cubicBezTo>
                    <a:pt x="1" y="240"/>
                    <a:pt x="1" y="484"/>
                    <a:pt x="33" y="724"/>
                  </a:cubicBezTo>
                  <a:cubicBezTo>
                    <a:pt x="54" y="1382"/>
                    <a:pt x="107" y="2040"/>
                    <a:pt x="194" y="2693"/>
                  </a:cubicBezTo>
                  <a:cubicBezTo>
                    <a:pt x="317" y="3665"/>
                    <a:pt x="527" y="4626"/>
                    <a:pt x="821" y="5561"/>
                  </a:cubicBezTo>
                  <a:cubicBezTo>
                    <a:pt x="1178" y="6729"/>
                    <a:pt x="1785" y="7806"/>
                    <a:pt x="2600" y="8715"/>
                  </a:cubicBezTo>
                  <a:cubicBezTo>
                    <a:pt x="4170" y="10308"/>
                    <a:pt x="6294" y="11231"/>
                    <a:pt x="8528" y="11288"/>
                  </a:cubicBezTo>
                  <a:cubicBezTo>
                    <a:pt x="9196" y="11285"/>
                    <a:pt x="9857" y="11152"/>
                    <a:pt x="10473" y="10897"/>
                  </a:cubicBezTo>
                  <a:cubicBezTo>
                    <a:pt x="10642" y="10831"/>
                    <a:pt x="10804" y="10752"/>
                    <a:pt x="10959" y="10660"/>
                  </a:cubicBezTo>
                  <a:cubicBezTo>
                    <a:pt x="11014" y="10627"/>
                    <a:pt x="11066" y="10590"/>
                    <a:pt x="11114" y="10548"/>
                  </a:cubicBezTo>
                  <a:cubicBezTo>
                    <a:pt x="11113" y="10546"/>
                    <a:pt x="11110" y="10545"/>
                    <a:pt x="11106" y="10545"/>
                  </a:cubicBezTo>
                  <a:cubicBezTo>
                    <a:pt x="11060" y="10545"/>
                    <a:pt x="10827" y="10654"/>
                    <a:pt x="10366" y="10784"/>
                  </a:cubicBezTo>
                  <a:cubicBezTo>
                    <a:pt x="9798" y="10974"/>
                    <a:pt x="9204" y="11071"/>
                    <a:pt x="8606" y="11071"/>
                  </a:cubicBezTo>
                  <a:cubicBezTo>
                    <a:pt x="8558" y="11071"/>
                    <a:pt x="8510" y="11071"/>
                    <a:pt x="8463" y="11069"/>
                  </a:cubicBezTo>
                  <a:cubicBezTo>
                    <a:pt x="6317" y="10942"/>
                    <a:pt x="4293" y="10028"/>
                    <a:pt x="2778" y="8502"/>
                  </a:cubicBezTo>
                  <a:cubicBezTo>
                    <a:pt x="2002" y="7625"/>
                    <a:pt x="1420" y="6592"/>
                    <a:pt x="1071" y="5472"/>
                  </a:cubicBezTo>
                  <a:cubicBezTo>
                    <a:pt x="762" y="4555"/>
                    <a:pt x="533" y="3613"/>
                    <a:pt x="384" y="2657"/>
                  </a:cubicBezTo>
                  <a:cubicBezTo>
                    <a:pt x="123" y="1027"/>
                    <a:pt x="87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96;p52"/>
            <p:cNvSpPr/>
            <p:nvPr/>
          </p:nvSpPr>
          <p:spPr>
            <a:xfrm>
              <a:off x="3665075" y="3431200"/>
              <a:ext cx="146475" cy="128600"/>
            </a:xfrm>
            <a:custGeom>
              <a:avLst/>
              <a:gdLst/>
              <a:ahLst/>
              <a:cxnLst/>
              <a:rect l="l" t="t" r="r" b="b"/>
              <a:pathLst>
                <a:path w="5859" h="5144" extrusionOk="0">
                  <a:moveTo>
                    <a:pt x="31" y="0"/>
                  </a:moveTo>
                  <a:cubicBezTo>
                    <a:pt x="1" y="78"/>
                    <a:pt x="1388" y="1098"/>
                    <a:pt x="2995" y="2526"/>
                  </a:cubicBezTo>
                  <a:cubicBezTo>
                    <a:pt x="4562" y="3920"/>
                    <a:pt x="5729" y="5144"/>
                    <a:pt x="5851" y="5144"/>
                  </a:cubicBezTo>
                  <a:cubicBezTo>
                    <a:pt x="5854" y="5144"/>
                    <a:pt x="5857" y="5143"/>
                    <a:pt x="5859" y="5141"/>
                  </a:cubicBezTo>
                  <a:cubicBezTo>
                    <a:pt x="5096" y="4078"/>
                    <a:pt x="4197" y="3121"/>
                    <a:pt x="3184" y="2295"/>
                  </a:cubicBezTo>
                  <a:cubicBezTo>
                    <a:pt x="2242" y="1391"/>
                    <a:pt x="1181" y="62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245428" y="1893261"/>
            <a:ext cx="6073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b="1" dirty="0" smtClean="0">
                <a:latin typeface="Bahnschrift SemiLight" panose="020B0502040204020203" pitchFamily="34" charset="0"/>
              </a:rPr>
              <a:t>Terimakasih</a:t>
            </a:r>
            <a:endParaRPr lang="id-ID" sz="8000" b="1" dirty="0">
              <a:latin typeface="Bahnschrift SemiLight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773622" y="3153555"/>
            <a:ext cx="7537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Bimtek Ilmu Perpustakaan</a:t>
            </a:r>
          </a:p>
          <a:p>
            <a:pPr algn="ctr"/>
            <a:r>
              <a:rPr lang="id-ID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Berbasis Sistem Otomasi Slims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93" name="object 2"/>
          <p:cNvGrpSpPr/>
          <p:nvPr/>
        </p:nvGrpSpPr>
        <p:grpSpPr>
          <a:xfrm>
            <a:off x="-14287" y="0"/>
            <a:ext cx="4432300" cy="1800225"/>
            <a:chOff x="-14287" y="0"/>
            <a:chExt cx="4432300" cy="1800225"/>
          </a:xfrm>
        </p:grpSpPr>
        <p:sp>
          <p:nvSpPr>
            <p:cNvPr id="94" name="object 3"/>
            <p:cNvSpPr/>
            <p:nvPr/>
          </p:nvSpPr>
          <p:spPr>
            <a:xfrm>
              <a:off x="0" y="0"/>
              <a:ext cx="4143375" cy="1321435"/>
            </a:xfrm>
            <a:custGeom>
              <a:avLst/>
              <a:gdLst/>
              <a:ahLst/>
              <a:cxnLst/>
              <a:rect l="l" t="t" r="r" b="b"/>
              <a:pathLst>
                <a:path w="4143375" h="1321435">
                  <a:moveTo>
                    <a:pt x="4143277" y="0"/>
                  </a:moveTo>
                  <a:lnTo>
                    <a:pt x="0" y="0"/>
                  </a:lnTo>
                  <a:lnTo>
                    <a:pt x="0" y="1320895"/>
                  </a:lnTo>
                  <a:lnTo>
                    <a:pt x="52700" y="1309037"/>
                  </a:lnTo>
                  <a:lnTo>
                    <a:pt x="102734" y="1297125"/>
                  </a:lnTo>
                  <a:lnTo>
                    <a:pt x="152648" y="1284613"/>
                  </a:lnTo>
                  <a:lnTo>
                    <a:pt x="202419" y="1271500"/>
                  </a:lnTo>
                  <a:lnTo>
                    <a:pt x="252025" y="1257787"/>
                  </a:lnTo>
                  <a:lnTo>
                    <a:pt x="301443" y="1243474"/>
                  </a:lnTo>
                  <a:lnTo>
                    <a:pt x="350650" y="1228561"/>
                  </a:lnTo>
                  <a:lnTo>
                    <a:pt x="399624" y="1213049"/>
                  </a:lnTo>
                  <a:lnTo>
                    <a:pt x="448342" y="1196938"/>
                  </a:lnTo>
                  <a:lnTo>
                    <a:pt x="496782" y="1180227"/>
                  </a:lnTo>
                  <a:lnTo>
                    <a:pt x="544921" y="1162918"/>
                  </a:lnTo>
                  <a:lnTo>
                    <a:pt x="592737" y="1145010"/>
                  </a:lnTo>
                  <a:lnTo>
                    <a:pt x="640206" y="1126504"/>
                  </a:lnTo>
                  <a:lnTo>
                    <a:pt x="687307" y="1107399"/>
                  </a:lnTo>
                  <a:lnTo>
                    <a:pt x="734016" y="1087697"/>
                  </a:lnTo>
                  <a:lnTo>
                    <a:pt x="780312" y="1067398"/>
                  </a:lnTo>
                  <a:lnTo>
                    <a:pt x="826171" y="1046501"/>
                  </a:lnTo>
                  <a:lnTo>
                    <a:pt x="871572" y="1025007"/>
                  </a:lnTo>
                  <a:lnTo>
                    <a:pt x="916491" y="1002916"/>
                  </a:lnTo>
                  <a:lnTo>
                    <a:pt x="960906" y="980229"/>
                  </a:lnTo>
                  <a:lnTo>
                    <a:pt x="1004794" y="956945"/>
                  </a:lnTo>
                  <a:lnTo>
                    <a:pt x="1048133" y="933065"/>
                  </a:lnTo>
                  <a:lnTo>
                    <a:pt x="1090900" y="908590"/>
                  </a:lnTo>
                  <a:lnTo>
                    <a:pt x="1133072" y="883519"/>
                  </a:lnTo>
                  <a:lnTo>
                    <a:pt x="1174628" y="857852"/>
                  </a:lnTo>
                  <a:lnTo>
                    <a:pt x="1215544" y="831590"/>
                  </a:lnTo>
                  <a:lnTo>
                    <a:pt x="1255798" y="804734"/>
                  </a:lnTo>
                  <a:lnTo>
                    <a:pt x="1295367" y="777283"/>
                  </a:lnTo>
                  <a:lnTo>
                    <a:pt x="1334229" y="749237"/>
                  </a:lnTo>
                  <a:lnTo>
                    <a:pt x="1372362" y="720598"/>
                  </a:lnTo>
                  <a:lnTo>
                    <a:pt x="1413816" y="690956"/>
                  </a:lnTo>
                  <a:lnTo>
                    <a:pt x="1456024" y="664968"/>
                  </a:lnTo>
                  <a:lnTo>
                    <a:pt x="1498966" y="642474"/>
                  </a:lnTo>
                  <a:lnTo>
                    <a:pt x="1542624" y="623314"/>
                  </a:lnTo>
                  <a:lnTo>
                    <a:pt x="1586977" y="607328"/>
                  </a:lnTo>
                  <a:lnTo>
                    <a:pt x="1632008" y="594355"/>
                  </a:lnTo>
                  <a:lnTo>
                    <a:pt x="1677698" y="584238"/>
                  </a:lnTo>
                  <a:lnTo>
                    <a:pt x="1724027" y="576814"/>
                  </a:lnTo>
                  <a:lnTo>
                    <a:pt x="1770976" y="571925"/>
                  </a:lnTo>
                  <a:lnTo>
                    <a:pt x="1818527" y="569411"/>
                  </a:lnTo>
                  <a:lnTo>
                    <a:pt x="3975927" y="569112"/>
                  </a:lnTo>
                  <a:lnTo>
                    <a:pt x="3994118" y="549245"/>
                  </a:lnTo>
                  <a:lnTo>
                    <a:pt x="4018843" y="517657"/>
                  </a:lnTo>
                  <a:lnTo>
                    <a:pt x="4040763" y="484806"/>
                  </a:lnTo>
                  <a:lnTo>
                    <a:pt x="4060036" y="450779"/>
                  </a:lnTo>
                  <a:lnTo>
                    <a:pt x="4076825" y="415661"/>
                  </a:lnTo>
                  <a:lnTo>
                    <a:pt x="4091288" y="379536"/>
                  </a:lnTo>
                  <a:lnTo>
                    <a:pt x="4103586" y="342489"/>
                  </a:lnTo>
                  <a:lnTo>
                    <a:pt x="4113879" y="304607"/>
                  </a:lnTo>
                  <a:lnTo>
                    <a:pt x="4122328" y="265973"/>
                  </a:lnTo>
                  <a:lnTo>
                    <a:pt x="4129093" y="226673"/>
                  </a:lnTo>
                  <a:lnTo>
                    <a:pt x="4134334" y="186792"/>
                  </a:lnTo>
                  <a:lnTo>
                    <a:pt x="4138211" y="146415"/>
                  </a:lnTo>
                  <a:lnTo>
                    <a:pt x="4140885" y="105628"/>
                  </a:lnTo>
                  <a:lnTo>
                    <a:pt x="4142516" y="64515"/>
                  </a:lnTo>
                  <a:lnTo>
                    <a:pt x="4143263" y="23161"/>
                  </a:lnTo>
                  <a:lnTo>
                    <a:pt x="4143277" y="0"/>
                  </a:lnTo>
                  <a:close/>
                </a:path>
                <a:path w="4143375" h="1321435">
                  <a:moveTo>
                    <a:pt x="3975927" y="569112"/>
                  </a:moveTo>
                  <a:lnTo>
                    <a:pt x="1866660" y="569112"/>
                  </a:lnTo>
                  <a:lnTo>
                    <a:pt x="1915357" y="570868"/>
                  </a:lnTo>
                  <a:lnTo>
                    <a:pt x="1964598" y="574518"/>
                  </a:lnTo>
                  <a:lnTo>
                    <a:pt x="2014365" y="579905"/>
                  </a:lnTo>
                  <a:lnTo>
                    <a:pt x="2064639" y="586866"/>
                  </a:lnTo>
                  <a:lnTo>
                    <a:pt x="2110153" y="594314"/>
                  </a:lnTo>
                  <a:lnTo>
                    <a:pt x="2156047" y="602784"/>
                  </a:lnTo>
                  <a:lnTo>
                    <a:pt x="2202310" y="612161"/>
                  </a:lnTo>
                  <a:lnTo>
                    <a:pt x="2248925" y="622328"/>
                  </a:lnTo>
                  <a:lnTo>
                    <a:pt x="2295880" y="633172"/>
                  </a:lnTo>
                  <a:lnTo>
                    <a:pt x="2343161" y="644575"/>
                  </a:lnTo>
                  <a:lnTo>
                    <a:pt x="2632918" y="718285"/>
                  </a:lnTo>
                  <a:lnTo>
                    <a:pt x="2731486" y="742097"/>
                  </a:lnTo>
                  <a:lnTo>
                    <a:pt x="2781080" y="753341"/>
                  </a:lnTo>
                  <a:lnTo>
                    <a:pt x="2830862" y="763990"/>
                  </a:lnTo>
                  <a:lnTo>
                    <a:pt x="2880818" y="773928"/>
                  </a:lnTo>
                  <a:lnTo>
                    <a:pt x="2930934" y="783040"/>
                  </a:lnTo>
                  <a:lnTo>
                    <a:pt x="2981198" y="791210"/>
                  </a:lnTo>
                  <a:lnTo>
                    <a:pt x="3030553" y="798186"/>
                  </a:lnTo>
                  <a:lnTo>
                    <a:pt x="3080026" y="804042"/>
                  </a:lnTo>
                  <a:lnTo>
                    <a:pt x="3129605" y="808669"/>
                  </a:lnTo>
                  <a:lnTo>
                    <a:pt x="3179276" y="811958"/>
                  </a:lnTo>
                  <a:lnTo>
                    <a:pt x="3229027" y="813800"/>
                  </a:lnTo>
                  <a:lnTo>
                    <a:pt x="3278844" y="814087"/>
                  </a:lnTo>
                  <a:lnTo>
                    <a:pt x="3328716" y="812710"/>
                  </a:lnTo>
                  <a:lnTo>
                    <a:pt x="3378628" y="809561"/>
                  </a:lnTo>
                  <a:lnTo>
                    <a:pt x="3428569" y="804530"/>
                  </a:lnTo>
                  <a:lnTo>
                    <a:pt x="3478525" y="797510"/>
                  </a:lnTo>
                  <a:lnTo>
                    <a:pt x="3528484" y="788391"/>
                  </a:lnTo>
                  <a:lnTo>
                    <a:pt x="3578433" y="777065"/>
                  </a:lnTo>
                  <a:lnTo>
                    <a:pt x="3628358" y="763423"/>
                  </a:lnTo>
                  <a:lnTo>
                    <a:pt x="3678248" y="747357"/>
                  </a:lnTo>
                  <a:lnTo>
                    <a:pt x="3728089" y="728757"/>
                  </a:lnTo>
                  <a:lnTo>
                    <a:pt x="3777869" y="707516"/>
                  </a:lnTo>
                  <a:lnTo>
                    <a:pt x="3822794" y="685285"/>
                  </a:lnTo>
                  <a:lnTo>
                    <a:pt x="3863953" y="661281"/>
                  </a:lnTo>
                  <a:lnTo>
                    <a:pt x="3901504" y="635590"/>
                  </a:lnTo>
                  <a:lnTo>
                    <a:pt x="3935609" y="608297"/>
                  </a:lnTo>
                  <a:lnTo>
                    <a:pt x="3966427" y="579487"/>
                  </a:lnTo>
                  <a:lnTo>
                    <a:pt x="3975927" y="569112"/>
                  </a:lnTo>
                  <a:close/>
                </a:path>
              </a:pathLst>
            </a:custGeom>
            <a:solidFill>
              <a:srgbClr val="0092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"/>
            <p:cNvSpPr/>
            <p:nvPr/>
          </p:nvSpPr>
          <p:spPr>
            <a:xfrm>
              <a:off x="0" y="0"/>
              <a:ext cx="4403725" cy="1771650"/>
            </a:xfrm>
            <a:custGeom>
              <a:avLst/>
              <a:gdLst/>
              <a:ahLst/>
              <a:cxnLst/>
              <a:rect l="l" t="t" r="r" b="b"/>
              <a:pathLst>
                <a:path w="4403725" h="1771650">
                  <a:moveTo>
                    <a:pt x="0" y="1771644"/>
                  </a:moveTo>
                  <a:lnTo>
                    <a:pt x="56984" y="1756791"/>
                  </a:lnTo>
                  <a:lnTo>
                    <a:pt x="105525" y="1743442"/>
                  </a:lnTo>
                  <a:lnTo>
                    <a:pt x="154079" y="1729481"/>
                  </a:lnTo>
                  <a:lnTo>
                    <a:pt x="202625" y="1714911"/>
                  </a:lnTo>
                  <a:lnTo>
                    <a:pt x="251139" y="1699737"/>
                  </a:lnTo>
                  <a:lnTo>
                    <a:pt x="299600" y="1683961"/>
                  </a:lnTo>
                  <a:lnTo>
                    <a:pt x="347985" y="1667588"/>
                  </a:lnTo>
                  <a:lnTo>
                    <a:pt x="396273" y="1650621"/>
                  </a:lnTo>
                  <a:lnTo>
                    <a:pt x="444440" y="1633064"/>
                  </a:lnTo>
                  <a:lnTo>
                    <a:pt x="492465" y="1614920"/>
                  </a:lnTo>
                  <a:lnTo>
                    <a:pt x="540325" y="1596193"/>
                  </a:lnTo>
                  <a:lnTo>
                    <a:pt x="587997" y="1576886"/>
                  </a:lnTo>
                  <a:lnTo>
                    <a:pt x="635461" y="1557004"/>
                  </a:lnTo>
                  <a:lnTo>
                    <a:pt x="682693" y="1536550"/>
                  </a:lnTo>
                  <a:lnTo>
                    <a:pt x="729670" y="1515527"/>
                  </a:lnTo>
                  <a:lnTo>
                    <a:pt x="776372" y="1493940"/>
                  </a:lnTo>
                  <a:lnTo>
                    <a:pt x="822775" y="1471791"/>
                  </a:lnTo>
                  <a:lnTo>
                    <a:pt x="868857" y="1449085"/>
                  </a:lnTo>
                  <a:lnTo>
                    <a:pt x="914597" y="1425825"/>
                  </a:lnTo>
                  <a:lnTo>
                    <a:pt x="959971" y="1402015"/>
                  </a:lnTo>
                  <a:lnTo>
                    <a:pt x="1004957" y="1377658"/>
                  </a:lnTo>
                  <a:lnTo>
                    <a:pt x="1049533" y="1352758"/>
                  </a:lnTo>
                  <a:lnTo>
                    <a:pt x="1093677" y="1327318"/>
                  </a:lnTo>
                  <a:lnTo>
                    <a:pt x="1137367" y="1301343"/>
                  </a:lnTo>
                  <a:lnTo>
                    <a:pt x="1180580" y="1274836"/>
                  </a:lnTo>
                  <a:lnTo>
                    <a:pt x="1223294" y="1247800"/>
                  </a:lnTo>
                  <a:lnTo>
                    <a:pt x="1265486" y="1220240"/>
                  </a:lnTo>
                  <a:lnTo>
                    <a:pt x="1307135" y="1192158"/>
                  </a:lnTo>
                  <a:lnTo>
                    <a:pt x="1348218" y="1163559"/>
                  </a:lnTo>
                  <a:lnTo>
                    <a:pt x="1388713" y="1134445"/>
                  </a:lnTo>
                  <a:lnTo>
                    <a:pt x="1428597" y="1104822"/>
                  </a:lnTo>
                  <a:lnTo>
                    <a:pt x="1467849" y="1074692"/>
                  </a:lnTo>
                  <a:lnTo>
                    <a:pt x="1506446" y="1044058"/>
                  </a:lnTo>
                  <a:lnTo>
                    <a:pt x="1544365" y="1012926"/>
                  </a:lnTo>
                  <a:lnTo>
                    <a:pt x="1581585" y="981298"/>
                  </a:lnTo>
                  <a:lnTo>
                    <a:pt x="1618083" y="949177"/>
                  </a:lnTo>
                  <a:lnTo>
                    <a:pt x="1653836" y="916568"/>
                  </a:lnTo>
                  <a:lnTo>
                    <a:pt x="1688823" y="883475"/>
                  </a:lnTo>
                  <a:lnTo>
                    <a:pt x="1723022" y="849900"/>
                  </a:lnTo>
                  <a:lnTo>
                    <a:pt x="1756410" y="815848"/>
                  </a:lnTo>
                  <a:lnTo>
                    <a:pt x="1792936" y="780311"/>
                  </a:lnTo>
                  <a:lnTo>
                    <a:pt x="1830757" y="748273"/>
                  </a:lnTo>
                  <a:lnTo>
                    <a:pt x="1869831" y="719578"/>
                  </a:lnTo>
                  <a:lnTo>
                    <a:pt x="1910113" y="694072"/>
                  </a:lnTo>
                  <a:lnTo>
                    <a:pt x="1951561" y="671599"/>
                  </a:lnTo>
                  <a:lnTo>
                    <a:pt x="1994133" y="652003"/>
                  </a:lnTo>
                  <a:lnTo>
                    <a:pt x="2037785" y="635130"/>
                  </a:lnTo>
                  <a:lnTo>
                    <a:pt x="2082475" y="620823"/>
                  </a:lnTo>
                  <a:lnTo>
                    <a:pt x="2128159" y="608928"/>
                  </a:lnTo>
                  <a:lnTo>
                    <a:pt x="2174795" y="599289"/>
                  </a:lnTo>
                  <a:lnTo>
                    <a:pt x="2222339" y="591751"/>
                  </a:lnTo>
                  <a:lnTo>
                    <a:pt x="2270749" y="586158"/>
                  </a:lnTo>
                  <a:lnTo>
                    <a:pt x="2319983" y="582356"/>
                  </a:lnTo>
                  <a:lnTo>
                    <a:pt x="2369996" y="580188"/>
                  </a:lnTo>
                  <a:lnTo>
                    <a:pt x="2420747" y="579501"/>
                  </a:lnTo>
                  <a:lnTo>
                    <a:pt x="2466861" y="580015"/>
                  </a:lnTo>
                  <a:lnTo>
                    <a:pt x="2513505" y="581483"/>
                  </a:lnTo>
                  <a:lnTo>
                    <a:pt x="2560647" y="583792"/>
                  </a:lnTo>
                  <a:lnTo>
                    <a:pt x="2608256" y="586831"/>
                  </a:lnTo>
                  <a:lnTo>
                    <a:pt x="2656301" y="590487"/>
                  </a:lnTo>
                  <a:lnTo>
                    <a:pt x="2704753" y="594648"/>
                  </a:lnTo>
                  <a:lnTo>
                    <a:pt x="2753580" y="599202"/>
                  </a:lnTo>
                  <a:lnTo>
                    <a:pt x="2802752" y="604036"/>
                  </a:lnTo>
                  <a:lnTo>
                    <a:pt x="2852238" y="609039"/>
                  </a:lnTo>
                  <a:lnTo>
                    <a:pt x="2902007" y="614097"/>
                  </a:lnTo>
                  <a:lnTo>
                    <a:pt x="2952030" y="619100"/>
                  </a:lnTo>
                  <a:lnTo>
                    <a:pt x="3002274" y="623934"/>
                  </a:lnTo>
                  <a:lnTo>
                    <a:pt x="3052709" y="628488"/>
                  </a:lnTo>
                  <a:lnTo>
                    <a:pt x="3103306" y="632649"/>
                  </a:lnTo>
                  <a:lnTo>
                    <a:pt x="3154032" y="636305"/>
                  </a:lnTo>
                  <a:lnTo>
                    <a:pt x="3204858" y="639344"/>
                  </a:lnTo>
                  <a:lnTo>
                    <a:pt x="3255753" y="641653"/>
                  </a:lnTo>
                  <a:lnTo>
                    <a:pt x="3306685" y="643121"/>
                  </a:lnTo>
                  <a:lnTo>
                    <a:pt x="3357626" y="643636"/>
                  </a:lnTo>
                  <a:lnTo>
                    <a:pt x="3407472" y="643107"/>
                  </a:lnTo>
                  <a:lnTo>
                    <a:pt x="3457266" y="641453"/>
                  </a:lnTo>
                  <a:lnTo>
                    <a:pt x="3506978" y="638567"/>
                  </a:lnTo>
                  <a:lnTo>
                    <a:pt x="3556579" y="634343"/>
                  </a:lnTo>
                  <a:lnTo>
                    <a:pt x="3606040" y="628676"/>
                  </a:lnTo>
                  <a:lnTo>
                    <a:pt x="3655332" y="621461"/>
                  </a:lnTo>
                  <a:lnTo>
                    <a:pt x="3704427" y="612592"/>
                  </a:lnTo>
                  <a:lnTo>
                    <a:pt x="3753294" y="601964"/>
                  </a:lnTo>
                  <a:lnTo>
                    <a:pt x="3801905" y="589471"/>
                  </a:lnTo>
                  <a:lnTo>
                    <a:pt x="3850232" y="575007"/>
                  </a:lnTo>
                  <a:lnTo>
                    <a:pt x="3898244" y="558468"/>
                  </a:lnTo>
                  <a:lnTo>
                    <a:pt x="3945913" y="539748"/>
                  </a:lnTo>
                  <a:lnTo>
                    <a:pt x="3993211" y="518740"/>
                  </a:lnTo>
                  <a:lnTo>
                    <a:pt x="4040107" y="495341"/>
                  </a:lnTo>
                  <a:lnTo>
                    <a:pt x="4086573" y="469444"/>
                  </a:lnTo>
                  <a:lnTo>
                    <a:pt x="4132579" y="440944"/>
                  </a:lnTo>
                  <a:lnTo>
                    <a:pt x="4173647" y="412213"/>
                  </a:lnTo>
                  <a:lnTo>
                    <a:pt x="4210723" y="382296"/>
                  </a:lnTo>
                  <a:lnTo>
                    <a:pt x="4243980" y="351254"/>
                  </a:lnTo>
                  <a:lnTo>
                    <a:pt x="4273589" y="319146"/>
                  </a:lnTo>
                  <a:lnTo>
                    <a:pt x="4299720" y="286032"/>
                  </a:lnTo>
                  <a:lnTo>
                    <a:pt x="4322546" y="251973"/>
                  </a:lnTo>
                  <a:lnTo>
                    <a:pt x="4342236" y="217028"/>
                  </a:lnTo>
                  <a:lnTo>
                    <a:pt x="4358964" y="181257"/>
                  </a:lnTo>
                  <a:lnTo>
                    <a:pt x="4372898" y="144721"/>
                  </a:lnTo>
                  <a:lnTo>
                    <a:pt x="4384212" y="107479"/>
                  </a:lnTo>
                  <a:lnTo>
                    <a:pt x="4393076" y="69592"/>
                  </a:lnTo>
                  <a:lnTo>
                    <a:pt x="4399661" y="31120"/>
                  </a:lnTo>
                  <a:lnTo>
                    <a:pt x="4403234" y="0"/>
                  </a:lnTo>
                </a:path>
              </a:pathLst>
            </a:custGeom>
            <a:ln w="28575">
              <a:solidFill>
                <a:srgbClr val="0046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66" y="202474"/>
            <a:ext cx="1023963" cy="13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341" y="595446"/>
            <a:ext cx="340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Bahnschrift SemiLight" panose="020B0502040204020203" pitchFamily="34" charset="0"/>
              </a:rPr>
              <a:t>Bibliografi</a:t>
            </a:r>
            <a:endParaRPr lang="id-ID" sz="4400" b="1" dirty="0">
              <a:latin typeface="Bahnschrift Semi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381" y="2129627"/>
            <a:ext cx="2690949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Daftar Bibliografi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6203" y="3839689"/>
            <a:ext cx="2690949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002060"/>
                </a:solidFill>
              </a:rPr>
              <a:t>Tambah Bibliografi Baru</a:t>
            </a:r>
            <a:endParaRPr lang="id-ID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1211" y="1805634"/>
            <a:ext cx="3217817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yang menampilkan daftar koleksi perpustakaan</a:t>
            </a:r>
            <a:endParaRPr lang="id-ID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13417" y="2155371"/>
            <a:ext cx="522514" cy="370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6971210" y="3715196"/>
            <a:ext cx="3217817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/>
                </a:solidFill>
              </a:rPr>
              <a:t>Sub menu ini digunakan </a:t>
            </a:r>
            <a:r>
              <a:rPr lang="id-ID" sz="2400" dirty="0">
                <a:solidFill>
                  <a:schemeClr val="tx1"/>
                </a:solidFill>
              </a:rPr>
              <a:t>untuk menambah bibliografi baru</a:t>
            </a:r>
          </a:p>
        </p:txBody>
      </p:sp>
      <p:grpSp>
        <p:nvGrpSpPr>
          <p:cNvPr id="18" name="Google Shape;4162;p105">
            <a:extLst>
              <a:ext uri="{FF2B5EF4-FFF2-40B4-BE49-F238E27FC236}">
                <a16:creationId xmlns:a16="http://schemas.microsoft.com/office/drawing/2014/main" id="{5B26DFE6-BA64-4E34-B85E-9FE5C3F6F90D}"/>
              </a:ext>
            </a:extLst>
          </p:cNvPr>
          <p:cNvGrpSpPr/>
          <p:nvPr/>
        </p:nvGrpSpPr>
        <p:grpSpPr>
          <a:xfrm>
            <a:off x="-1" y="4193177"/>
            <a:ext cx="4428309" cy="2664823"/>
            <a:chOff x="435025" y="238125"/>
            <a:chExt cx="6747300" cy="5238725"/>
          </a:xfrm>
        </p:grpSpPr>
        <p:sp>
          <p:nvSpPr>
            <p:cNvPr id="19" name="Google Shape;4163;p105">
              <a:extLst>
                <a:ext uri="{FF2B5EF4-FFF2-40B4-BE49-F238E27FC236}">
                  <a16:creationId xmlns:a16="http://schemas.microsoft.com/office/drawing/2014/main" id="{2C12CEC3-8089-4309-920A-637F9A969BFF}"/>
                </a:ext>
              </a:extLst>
            </p:cNvPr>
            <p:cNvSpPr/>
            <p:nvPr/>
          </p:nvSpPr>
          <p:spPr>
            <a:xfrm>
              <a:off x="1091575" y="2517225"/>
              <a:ext cx="2955925" cy="2959400"/>
            </a:xfrm>
            <a:custGeom>
              <a:avLst/>
              <a:gdLst/>
              <a:ahLst/>
              <a:cxnLst/>
              <a:rect l="l" t="t" r="r" b="b"/>
              <a:pathLst>
                <a:path w="118237" h="118376" extrusionOk="0">
                  <a:moveTo>
                    <a:pt x="63132" y="0"/>
                  </a:moveTo>
                  <a:cubicBezTo>
                    <a:pt x="59626" y="0"/>
                    <a:pt x="56119" y="119"/>
                    <a:pt x="52615" y="357"/>
                  </a:cubicBezTo>
                  <a:cubicBezTo>
                    <a:pt x="52615" y="357"/>
                    <a:pt x="52264" y="343"/>
                    <a:pt x="51623" y="343"/>
                  </a:cubicBezTo>
                  <a:cubicBezTo>
                    <a:pt x="46636" y="343"/>
                    <a:pt x="24103" y="1169"/>
                    <a:pt x="12779" y="15670"/>
                  </a:cubicBezTo>
                  <a:lnTo>
                    <a:pt x="1" y="39141"/>
                  </a:lnTo>
                  <a:lnTo>
                    <a:pt x="25415" y="64673"/>
                  </a:lnTo>
                  <a:lnTo>
                    <a:pt x="25415" y="64707"/>
                  </a:lnTo>
                  <a:lnTo>
                    <a:pt x="38977" y="118375"/>
                  </a:lnTo>
                  <a:lnTo>
                    <a:pt x="118237" y="116776"/>
                  </a:lnTo>
                  <a:lnTo>
                    <a:pt x="115147" y="73884"/>
                  </a:lnTo>
                  <a:lnTo>
                    <a:pt x="112267" y="21211"/>
                  </a:lnTo>
                  <a:cubicBezTo>
                    <a:pt x="112267" y="21211"/>
                    <a:pt x="114002" y="7017"/>
                    <a:pt x="92509" y="2807"/>
                  </a:cubicBezTo>
                  <a:cubicBezTo>
                    <a:pt x="82820" y="938"/>
                    <a:pt x="72983" y="0"/>
                    <a:pt x="63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164;p105">
              <a:extLst>
                <a:ext uri="{FF2B5EF4-FFF2-40B4-BE49-F238E27FC236}">
                  <a16:creationId xmlns:a16="http://schemas.microsoft.com/office/drawing/2014/main" id="{A28D3914-63FE-432D-96A8-D40E4A630795}"/>
                </a:ext>
              </a:extLst>
            </p:cNvPr>
            <p:cNvSpPr/>
            <p:nvPr/>
          </p:nvSpPr>
          <p:spPr>
            <a:xfrm>
              <a:off x="435025" y="3204675"/>
              <a:ext cx="2471350" cy="2230300"/>
            </a:xfrm>
            <a:custGeom>
              <a:avLst/>
              <a:gdLst/>
              <a:ahLst/>
              <a:cxnLst/>
              <a:rect l="l" t="t" r="r" b="b"/>
              <a:pathLst>
                <a:path w="98854" h="89212" extrusionOk="0">
                  <a:moveTo>
                    <a:pt x="32600" y="1"/>
                  </a:moveTo>
                  <a:lnTo>
                    <a:pt x="2244" y="56294"/>
                  </a:lnTo>
                  <a:cubicBezTo>
                    <a:pt x="753" y="59455"/>
                    <a:pt x="0" y="62911"/>
                    <a:pt x="41" y="66405"/>
                  </a:cubicBezTo>
                  <a:cubicBezTo>
                    <a:pt x="188" y="79058"/>
                    <a:pt x="10489" y="89212"/>
                    <a:pt x="23107" y="89212"/>
                  </a:cubicBezTo>
                  <a:cubicBezTo>
                    <a:pt x="23199" y="89212"/>
                    <a:pt x="23290" y="89211"/>
                    <a:pt x="23382" y="89210"/>
                  </a:cubicBezTo>
                  <a:lnTo>
                    <a:pt x="94375" y="88368"/>
                  </a:lnTo>
                  <a:lnTo>
                    <a:pt x="98854" y="58837"/>
                  </a:lnTo>
                  <a:lnTo>
                    <a:pt x="41389" y="57809"/>
                  </a:lnTo>
                  <a:lnTo>
                    <a:pt x="60255" y="18690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165;p105">
              <a:extLst>
                <a:ext uri="{FF2B5EF4-FFF2-40B4-BE49-F238E27FC236}">
                  <a16:creationId xmlns:a16="http://schemas.microsoft.com/office/drawing/2014/main" id="{6FA3038A-AACC-4E51-BB9C-FC4B47103459}"/>
                </a:ext>
              </a:extLst>
            </p:cNvPr>
            <p:cNvSpPr/>
            <p:nvPr/>
          </p:nvSpPr>
          <p:spPr>
            <a:xfrm>
              <a:off x="3835525" y="2832775"/>
              <a:ext cx="1424225" cy="2253200"/>
            </a:xfrm>
            <a:custGeom>
              <a:avLst/>
              <a:gdLst/>
              <a:ahLst/>
              <a:cxnLst/>
              <a:rect l="l" t="t" r="r" b="b"/>
              <a:pathLst>
                <a:path w="56969" h="9012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"/>
                    <a:pt x="5021" y="59510"/>
                    <a:pt x="4349" y="59510"/>
                  </a:cubicBezTo>
                  <a:cubicBezTo>
                    <a:pt x="4342" y="59510"/>
                    <a:pt x="4335" y="59504"/>
                    <a:pt x="4328" y="59493"/>
                  </a:cubicBezTo>
                  <a:cubicBezTo>
                    <a:pt x="4323" y="59486"/>
                    <a:pt x="4321" y="59483"/>
                    <a:pt x="4320" y="59483"/>
                  </a:cubicBezTo>
                  <a:lnTo>
                    <a:pt x="4320" y="59483"/>
                  </a:lnTo>
                  <a:cubicBezTo>
                    <a:pt x="4282" y="59483"/>
                    <a:pt x="23732" y="90128"/>
                    <a:pt x="23732" y="90128"/>
                  </a:cubicBezTo>
                  <a:lnTo>
                    <a:pt x="56968" y="87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66;p105">
              <a:extLst>
                <a:ext uri="{FF2B5EF4-FFF2-40B4-BE49-F238E27FC236}">
                  <a16:creationId xmlns:a16="http://schemas.microsoft.com/office/drawing/2014/main" id="{65DEACC1-32B8-4268-9499-AA7B81194C30}"/>
                </a:ext>
              </a:extLst>
            </p:cNvPr>
            <p:cNvSpPr/>
            <p:nvPr/>
          </p:nvSpPr>
          <p:spPr>
            <a:xfrm>
              <a:off x="1670925" y="2786875"/>
              <a:ext cx="317950" cy="1011500"/>
            </a:xfrm>
            <a:custGeom>
              <a:avLst/>
              <a:gdLst/>
              <a:ahLst/>
              <a:cxnLst/>
              <a:rect l="l" t="t" r="r" b="b"/>
              <a:pathLst>
                <a:path w="12718" h="40460" extrusionOk="0">
                  <a:moveTo>
                    <a:pt x="1" y="1"/>
                  </a:moveTo>
                  <a:cubicBezTo>
                    <a:pt x="423" y="412"/>
                    <a:pt x="868" y="800"/>
                    <a:pt x="1331" y="1163"/>
                  </a:cubicBezTo>
                  <a:cubicBezTo>
                    <a:pt x="2549" y="2215"/>
                    <a:pt x="3701" y="3339"/>
                    <a:pt x="4783" y="4531"/>
                  </a:cubicBezTo>
                  <a:cubicBezTo>
                    <a:pt x="6388" y="6272"/>
                    <a:pt x="7800" y="8183"/>
                    <a:pt x="8993" y="10230"/>
                  </a:cubicBezTo>
                  <a:cubicBezTo>
                    <a:pt x="10477" y="12716"/>
                    <a:pt x="11474" y="15461"/>
                    <a:pt x="11931" y="18319"/>
                  </a:cubicBezTo>
                  <a:cubicBezTo>
                    <a:pt x="12272" y="21202"/>
                    <a:pt x="12272" y="24116"/>
                    <a:pt x="11931" y="26999"/>
                  </a:cubicBezTo>
                  <a:cubicBezTo>
                    <a:pt x="11653" y="29659"/>
                    <a:pt x="11206" y="32051"/>
                    <a:pt x="10811" y="34038"/>
                  </a:cubicBezTo>
                  <a:cubicBezTo>
                    <a:pt x="10415" y="36024"/>
                    <a:pt x="10028" y="37623"/>
                    <a:pt x="9767" y="38726"/>
                  </a:cubicBezTo>
                  <a:cubicBezTo>
                    <a:pt x="9640" y="39249"/>
                    <a:pt x="9549" y="39669"/>
                    <a:pt x="9464" y="40006"/>
                  </a:cubicBezTo>
                  <a:cubicBezTo>
                    <a:pt x="9416" y="40152"/>
                    <a:pt x="9390" y="40305"/>
                    <a:pt x="9388" y="40460"/>
                  </a:cubicBezTo>
                  <a:cubicBezTo>
                    <a:pt x="9453" y="40312"/>
                    <a:pt x="9504" y="40157"/>
                    <a:pt x="9539" y="39998"/>
                  </a:cubicBezTo>
                  <a:cubicBezTo>
                    <a:pt x="9632" y="39711"/>
                    <a:pt x="9767" y="39290"/>
                    <a:pt x="9918" y="38743"/>
                  </a:cubicBezTo>
                  <a:cubicBezTo>
                    <a:pt x="10264" y="37648"/>
                    <a:pt x="10667" y="36058"/>
                    <a:pt x="11104" y="34062"/>
                  </a:cubicBezTo>
                  <a:cubicBezTo>
                    <a:pt x="11628" y="31732"/>
                    <a:pt x="12033" y="29378"/>
                    <a:pt x="12317" y="27008"/>
                  </a:cubicBezTo>
                  <a:cubicBezTo>
                    <a:pt x="12696" y="24094"/>
                    <a:pt x="12717" y="21146"/>
                    <a:pt x="12385" y="18228"/>
                  </a:cubicBezTo>
                  <a:cubicBezTo>
                    <a:pt x="11920" y="15310"/>
                    <a:pt x="10890" y="12510"/>
                    <a:pt x="9354" y="9986"/>
                  </a:cubicBezTo>
                  <a:cubicBezTo>
                    <a:pt x="8127" y="7926"/>
                    <a:pt x="6669" y="6015"/>
                    <a:pt x="5010" y="4287"/>
                  </a:cubicBezTo>
                  <a:cubicBezTo>
                    <a:pt x="3899" y="3117"/>
                    <a:pt x="2706" y="2028"/>
                    <a:pt x="1441" y="1028"/>
                  </a:cubicBezTo>
                  <a:cubicBezTo>
                    <a:pt x="1004" y="667"/>
                    <a:pt x="624" y="423"/>
                    <a:pt x="389" y="245"/>
                  </a:cubicBezTo>
                  <a:cubicBezTo>
                    <a:pt x="268" y="151"/>
                    <a:pt x="138" y="69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4167;p105">
              <a:extLst>
                <a:ext uri="{FF2B5EF4-FFF2-40B4-BE49-F238E27FC236}">
                  <a16:creationId xmlns:a16="http://schemas.microsoft.com/office/drawing/2014/main" id="{5991FE41-4A13-4653-A885-80A91D1811EB}"/>
                </a:ext>
              </a:extLst>
            </p:cNvPr>
            <p:cNvSpPr/>
            <p:nvPr/>
          </p:nvSpPr>
          <p:spPr>
            <a:xfrm>
              <a:off x="1467200" y="3874150"/>
              <a:ext cx="381200" cy="777050"/>
            </a:xfrm>
            <a:custGeom>
              <a:avLst/>
              <a:gdLst/>
              <a:ahLst/>
              <a:cxnLst/>
              <a:rect l="l" t="t" r="r" b="b"/>
              <a:pathLst>
                <a:path w="15248" h="31082" extrusionOk="0">
                  <a:moveTo>
                    <a:pt x="15247" y="0"/>
                  </a:moveTo>
                  <a:lnTo>
                    <a:pt x="15247" y="0"/>
                  </a:lnTo>
                  <a:cubicBezTo>
                    <a:pt x="15011" y="379"/>
                    <a:pt x="14809" y="776"/>
                    <a:pt x="14640" y="1187"/>
                  </a:cubicBezTo>
                  <a:cubicBezTo>
                    <a:pt x="14219" y="2070"/>
                    <a:pt x="13679" y="3198"/>
                    <a:pt x="13023" y="4555"/>
                  </a:cubicBezTo>
                  <a:cubicBezTo>
                    <a:pt x="11626" y="7442"/>
                    <a:pt x="9749" y="11298"/>
                    <a:pt x="7687" y="15565"/>
                  </a:cubicBezTo>
                  <a:lnTo>
                    <a:pt x="2241" y="26510"/>
                  </a:lnTo>
                  <a:cubicBezTo>
                    <a:pt x="1541" y="27865"/>
                    <a:pt x="986" y="28992"/>
                    <a:pt x="557" y="29834"/>
                  </a:cubicBezTo>
                  <a:cubicBezTo>
                    <a:pt x="337" y="30235"/>
                    <a:pt x="152" y="30652"/>
                    <a:pt x="0" y="31081"/>
                  </a:cubicBezTo>
                  <a:cubicBezTo>
                    <a:pt x="266" y="30709"/>
                    <a:pt x="503" y="30318"/>
                    <a:pt x="708" y="29910"/>
                  </a:cubicBezTo>
                  <a:cubicBezTo>
                    <a:pt x="1138" y="29178"/>
                    <a:pt x="1745" y="28033"/>
                    <a:pt x="2485" y="26653"/>
                  </a:cubicBezTo>
                  <a:cubicBezTo>
                    <a:pt x="3959" y="23849"/>
                    <a:pt x="5945" y="20002"/>
                    <a:pt x="8050" y="15709"/>
                  </a:cubicBezTo>
                  <a:cubicBezTo>
                    <a:pt x="10154" y="11416"/>
                    <a:pt x="11981" y="7493"/>
                    <a:pt x="13268" y="4638"/>
                  </a:cubicBezTo>
                  <a:cubicBezTo>
                    <a:pt x="13917" y="3241"/>
                    <a:pt x="14422" y="2114"/>
                    <a:pt x="14759" y="1272"/>
                  </a:cubicBezTo>
                  <a:cubicBezTo>
                    <a:pt x="14962" y="864"/>
                    <a:pt x="15125" y="439"/>
                    <a:pt x="15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168;p105">
              <a:extLst>
                <a:ext uri="{FF2B5EF4-FFF2-40B4-BE49-F238E27FC236}">
                  <a16:creationId xmlns:a16="http://schemas.microsoft.com/office/drawing/2014/main" id="{715941A4-B615-4524-AF23-6569974AD4E5}"/>
                </a:ext>
              </a:extLst>
            </p:cNvPr>
            <p:cNvSpPr/>
            <p:nvPr/>
          </p:nvSpPr>
          <p:spPr>
            <a:xfrm>
              <a:off x="1064400" y="4642975"/>
              <a:ext cx="1827025" cy="770925"/>
            </a:xfrm>
            <a:custGeom>
              <a:avLst/>
              <a:gdLst/>
              <a:ahLst/>
              <a:cxnLst/>
              <a:rect l="l" t="t" r="r" b="b"/>
              <a:pathLst>
                <a:path w="73081" h="30837" extrusionOk="0">
                  <a:moveTo>
                    <a:pt x="135" y="159"/>
                  </a:moveTo>
                  <a:cubicBezTo>
                    <a:pt x="90" y="159"/>
                    <a:pt x="45" y="162"/>
                    <a:pt x="0" y="168"/>
                  </a:cubicBezTo>
                  <a:lnTo>
                    <a:pt x="271" y="168"/>
                  </a:lnTo>
                  <a:cubicBezTo>
                    <a:pt x="226" y="162"/>
                    <a:pt x="181" y="159"/>
                    <a:pt x="135" y="159"/>
                  </a:cubicBezTo>
                  <a:close/>
                  <a:moveTo>
                    <a:pt x="51884" y="1"/>
                  </a:moveTo>
                  <a:lnTo>
                    <a:pt x="15196" y="58"/>
                  </a:lnTo>
                  <a:lnTo>
                    <a:pt x="4085" y="126"/>
                  </a:lnTo>
                  <a:lnTo>
                    <a:pt x="1062" y="168"/>
                  </a:lnTo>
                  <a:lnTo>
                    <a:pt x="1060" y="168"/>
                  </a:lnTo>
                  <a:lnTo>
                    <a:pt x="4084" y="209"/>
                  </a:lnTo>
                  <a:lnTo>
                    <a:pt x="15196" y="279"/>
                  </a:lnTo>
                  <a:lnTo>
                    <a:pt x="51824" y="336"/>
                  </a:lnTo>
                  <a:lnTo>
                    <a:pt x="72568" y="336"/>
                  </a:lnTo>
                  <a:cubicBezTo>
                    <a:pt x="71568" y="9274"/>
                    <a:pt x="70686" y="16855"/>
                    <a:pt x="70066" y="22257"/>
                  </a:cubicBezTo>
                  <a:cubicBezTo>
                    <a:pt x="69773" y="24944"/>
                    <a:pt x="69537" y="27073"/>
                    <a:pt x="69368" y="28571"/>
                  </a:cubicBezTo>
                  <a:cubicBezTo>
                    <a:pt x="69302" y="29287"/>
                    <a:pt x="69241" y="29851"/>
                    <a:pt x="69200" y="30255"/>
                  </a:cubicBezTo>
                  <a:lnTo>
                    <a:pt x="69200" y="30836"/>
                  </a:lnTo>
                  <a:cubicBezTo>
                    <a:pt x="69209" y="30836"/>
                    <a:pt x="69217" y="30785"/>
                    <a:pt x="69224" y="30762"/>
                  </a:cubicBezTo>
                  <a:lnTo>
                    <a:pt x="69292" y="30333"/>
                  </a:lnTo>
                  <a:cubicBezTo>
                    <a:pt x="69354" y="29917"/>
                    <a:pt x="69430" y="29356"/>
                    <a:pt x="69520" y="28649"/>
                  </a:cubicBezTo>
                  <a:cubicBezTo>
                    <a:pt x="69747" y="27150"/>
                    <a:pt x="70025" y="25019"/>
                    <a:pt x="70362" y="22344"/>
                  </a:cubicBezTo>
                  <a:cubicBezTo>
                    <a:pt x="71035" y="16905"/>
                    <a:pt x="71970" y="9244"/>
                    <a:pt x="73081" y="220"/>
                  </a:cubicBezTo>
                  <a:lnTo>
                    <a:pt x="730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4169;p105">
              <a:extLst>
                <a:ext uri="{FF2B5EF4-FFF2-40B4-BE49-F238E27FC236}">
                  <a16:creationId xmlns:a16="http://schemas.microsoft.com/office/drawing/2014/main" id="{66A47946-BF71-452B-8095-CB29907944C9}"/>
                </a:ext>
              </a:extLst>
            </p:cNvPr>
            <p:cNvSpPr/>
            <p:nvPr/>
          </p:nvSpPr>
          <p:spPr>
            <a:xfrm>
              <a:off x="1190450" y="4419225"/>
              <a:ext cx="291725" cy="246250"/>
            </a:xfrm>
            <a:custGeom>
              <a:avLst/>
              <a:gdLst/>
              <a:ahLst/>
              <a:cxnLst/>
              <a:rect l="l" t="t" r="r" b="b"/>
              <a:pathLst>
                <a:path w="11669" h="9850" extrusionOk="0">
                  <a:moveTo>
                    <a:pt x="1" y="1"/>
                  </a:moveTo>
                  <a:lnTo>
                    <a:pt x="1" y="1"/>
                  </a:lnTo>
                  <a:cubicBezTo>
                    <a:pt x="644" y="399"/>
                    <a:pt x="1306" y="766"/>
                    <a:pt x="1988" y="1095"/>
                  </a:cubicBezTo>
                  <a:cubicBezTo>
                    <a:pt x="5176" y="2854"/>
                    <a:pt x="7985" y="5226"/>
                    <a:pt x="10255" y="8073"/>
                  </a:cubicBezTo>
                  <a:cubicBezTo>
                    <a:pt x="10689" y="8696"/>
                    <a:pt x="11160" y="9289"/>
                    <a:pt x="11668" y="9850"/>
                  </a:cubicBezTo>
                  <a:cubicBezTo>
                    <a:pt x="11370" y="9152"/>
                    <a:pt x="10976" y="8496"/>
                    <a:pt x="10499" y="7906"/>
                  </a:cubicBezTo>
                  <a:cubicBezTo>
                    <a:pt x="8324" y="4908"/>
                    <a:pt x="5451" y="2484"/>
                    <a:pt x="2131" y="843"/>
                  </a:cubicBezTo>
                  <a:cubicBezTo>
                    <a:pt x="1466" y="460"/>
                    <a:pt x="749" y="175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170;p105">
              <a:extLst>
                <a:ext uri="{FF2B5EF4-FFF2-40B4-BE49-F238E27FC236}">
                  <a16:creationId xmlns:a16="http://schemas.microsoft.com/office/drawing/2014/main" id="{E5B7C074-854D-4F5E-AF3B-F95BDF838E24}"/>
                </a:ext>
              </a:extLst>
            </p:cNvPr>
            <p:cNvSpPr/>
            <p:nvPr/>
          </p:nvSpPr>
          <p:spPr>
            <a:xfrm>
              <a:off x="3888475" y="2999900"/>
              <a:ext cx="111325" cy="1804925"/>
            </a:xfrm>
            <a:custGeom>
              <a:avLst/>
              <a:gdLst/>
              <a:ahLst/>
              <a:cxnLst/>
              <a:rect l="l" t="t" r="r" b="b"/>
              <a:pathLst>
                <a:path w="4453" h="72197" extrusionOk="0">
                  <a:moveTo>
                    <a:pt x="13" y="0"/>
                  </a:moveTo>
                  <a:cubicBezTo>
                    <a:pt x="0" y="244"/>
                    <a:pt x="0" y="488"/>
                    <a:pt x="13" y="733"/>
                  </a:cubicBezTo>
                  <a:cubicBezTo>
                    <a:pt x="56" y="1253"/>
                    <a:pt x="56" y="1953"/>
                    <a:pt x="56" y="2837"/>
                  </a:cubicBezTo>
                  <a:cubicBezTo>
                    <a:pt x="88" y="4698"/>
                    <a:pt x="173" y="7316"/>
                    <a:pt x="291" y="10591"/>
                  </a:cubicBezTo>
                  <a:cubicBezTo>
                    <a:pt x="527" y="17131"/>
                    <a:pt x="940" y="26173"/>
                    <a:pt x="1528" y="36140"/>
                  </a:cubicBezTo>
                  <a:cubicBezTo>
                    <a:pt x="2117" y="46108"/>
                    <a:pt x="2783" y="55132"/>
                    <a:pt x="3364" y="61656"/>
                  </a:cubicBezTo>
                  <a:cubicBezTo>
                    <a:pt x="3642" y="64914"/>
                    <a:pt x="3903" y="67550"/>
                    <a:pt x="4096" y="69368"/>
                  </a:cubicBezTo>
                  <a:cubicBezTo>
                    <a:pt x="4196" y="70252"/>
                    <a:pt x="4272" y="70950"/>
                    <a:pt x="4331" y="71463"/>
                  </a:cubicBezTo>
                  <a:cubicBezTo>
                    <a:pt x="4348" y="71710"/>
                    <a:pt x="4388" y="71956"/>
                    <a:pt x="4450" y="72197"/>
                  </a:cubicBezTo>
                  <a:cubicBezTo>
                    <a:pt x="4453" y="71948"/>
                    <a:pt x="4433" y="71701"/>
                    <a:pt x="4391" y="71455"/>
                  </a:cubicBezTo>
                  <a:cubicBezTo>
                    <a:pt x="4349" y="70942"/>
                    <a:pt x="4298" y="70201"/>
                    <a:pt x="4230" y="69359"/>
                  </a:cubicBezTo>
                  <a:cubicBezTo>
                    <a:pt x="4088" y="67524"/>
                    <a:pt x="3886" y="64855"/>
                    <a:pt x="3632" y="61631"/>
                  </a:cubicBezTo>
                  <a:cubicBezTo>
                    <a:pt x="3161" y="55099"/>
                    <a:pt x="2539" y="46092"/>
                    <a:pt x="1950" y="36115"/>
                  </a:cubicBezTo>
                  <a:cubicBezTo>
                    <a:pt x="1360" y="26139"/>
                    <a:pt x="896" y="17115"/>
                    <a:pt x="586" y="10574"/>
                  </a:cubicBezTo>
                  <a:cubicBezTo>
                    <a:pt x="425" y="7342"/>
                    <a:pt x="300" y="4706"/>
                    <a:pt x="207" y="2837"/>
                  </a:cubicBezTo>
                  <a:cubicBezTo>
                    <a:pt x="156" y="1953"/>
                    <a:pt x="88" y="1245"/>
                    <a:pt x="88" y="733"/>
                  </a:cubicBezTo>
                  <a:cubicBezTo>
                    <a:pt x="85" y="487"/>
                    <a:pt x="59" y="241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4171;p105">
              <a:extLst>
                <a:ext uri="{FF2B5EF4-FFF2-40B4-BE49-F238E27FC236}">
                  <a16:creationId xmlns:a16="http://schemas.microsoft.com/office/drawing/2014/main" id="{1C26C72F-2F72-4561-AEA1-2524A025584A}"/>
                </a:ext>
              </a:extLst>
            </p:cNvPr>
            <p:cNvSpPr/>
            <p:nvPr/>
          </p:nvSpPr>
          <p:spPr>
            <a:xfrm>
              <a:off x="2187400" y="3036700"/>
              <a:ext cx="288975" cy="571650"/>
            </a:xfrm>
            <a:custGeom>
              <a:avLst/>
              <a:gdLst/>
              <a:ahLst/>
              <a:cxnLst/>
              <a:rect l="l" t="t" r="r" b="b"/>
              <a:pathLst>
                <a:path w="11559" h="22866" extrusionOk="0">
                  <a:moveTo>
                    <a:pt x="2510" y="1"/>
                  </a:moveTo>
                  <a:cubicBezTo>
                    <a:pt x="2397" y="367"/>
                    <a:pt x="2318" y="741"/>
                    <a:pt x="2274" y="1121"/>
                  </a:cubicBezTo>
                  <a:cubicBezTo>
                    <a:pt x="2139" y="1912"/>
                    <a:pt x="1971" y="2973"/>
                    <a:pt x="1753" y="4260"/>
                  </a:cubicBezTo>
                  <a:cubicBezTo>
                    <a:pt x="1314" y="7064"/>
                    <a:pt x="743" y="10835"/>
                    <a:pt x="69" y="15204"/>
                  </a:cubicBezTo>
                  <a:lnTo>
                    <a:pt x="1" y="15685"/>
                  </a:lnTo>
                  <a:lnTo>
                    <a:pt x="396" y="15407"/>
                  </a:lnTo>
                  <a:lnTo>
                    <a:pt x="5937" y="11551"/>
                  </a:lnTo>
                  <a:lnTo>
                    <a:pt x="10996" y="8008"/>
                  </a:lnTo>
                  <a:lnTo>
                    <a:pt x="10996" y="8008"/>
                  </a:lnTo>
                  <a:cubicBezTo>
                    <a:pt x="10406" y="12218"/>
                    <a:pt x="9956" y="15851"/>
                    <a:pt x="9598" y="18531"/>
                  </a:cubicBezTo>
                  <a:cubicBezTo>
                    <a:pt x="9437" y="19844"/>
                    <a:pt x="9312" y="20913"/>
                    <a:pt x="9210" y="21712"/>
                  </a:cubicBezTo>
                  <a:cubicBezTo>
                    <a:pt x="9153" y="22093"/>
                    <a:pt x="9122" y="22479"/>
                    <a:pt x="9118" y="22866"/>
                  </a:cubicBezTo>
                  <a:cubicBezTo>
                    <a:pt x="9237" y="22481"/>
                    <a:pt x="9322" y="22086"/>
                    <a:pt x="9371" y="21685"/>
                  </a:cubicBezTo>
                  <a:cubicBezTo>
                    <a:pt x="9496" y="20894"/>
                    <a:pt x="9665" y="19825"/>
                    <a:pt x="9875" y="18521"/>
                  </a:cubicBezTo>
                  <a:cubicBezTo>
                    <a:pt x="10279" y="15776"/>
                    <a:pt x="10843" y="11971"/>
                    <a:pt x="11492" y="7577"/>
                  </a:cubicBezTo>
                  <a:lnTo>
                    <a:pt x="11559" y="7096"/>
                  </a:lnTo>
                  <a:lnTo>
                    <a:pt x="11559" y="7096"/>
                  </a:lnTo>
                  <a:lnTo>
                    <a:pt x="11163" y="7375"/>
                  </a:lnTo>
                  <a:lnTo>
                    <a:pt x="5708" y="11172"/>
                  </a:lnTo>
                  <a:lnTo>
                    <a:pt x="562" y="14774"/>
                  </a:lnTo>
                  <a:lnTo>
                    <a:pt x="562" y="14774"/>
                  </a:lnTo>
                  <a:cubicBezTo>
                    <a:pt x="1142" y="10573"/>
                    <a:pt x="1648" y="6965"/>
                    <a:pt x="2012" y="4302"/>
                  </a:cubicBezTo>
                  <a:cubicBezTo>
                    <a:pt x="2181" y="2998"/>
                    <a:pt x="2308" y="1936"/>
                    <a:pt x="2408" y="1145"/>
                  </a:cubicBezTo>
                  <a:cubicBezTo>
                    <a:pt x="2476" y="767"/>
                    <a:pt x="2510" y="384"/>
                    <a:pt x="25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172;p105">
              <a:extLst>
                <a:ext uri="{FF2B5EF4-FFF2-40B4-BE49-F238E27FC236}">
                  <a16:creationId xmlns:a16="http://schemas.microsoft.com/office/drawing/2014/main" id="{887B930C-9277-4F47-A9F3-DFF2DE72AD08}"/>
                </a:ext>
              </a:extLst>
            </p:cNvPr>
            <p:cNvSpPr/>
            <p:nvPr/>
          </p:nvSpPr>
          <p:spPr>
            <a:xfrm>
              <a:off x="2662625" y="3396400"/>
              <a:ext cx="544925" cy="358175"/>
            </a:xfrm>
            <a:custGeom>
              <a:avLst/>
              <a:gdLst/>
              <a:ahLst/>
              <a:cxnLst/>
              <a:rect l="l" t="t" r="r" b="b"/>
              <a:pathLst>
                <a:path w="21797" h="14327" extrusionOk="0">
                  <a:moveTo>
                    <a:pt x="11248" y="1"/>
                  </a:moveTo>
                  <a:lnTo>
                    <a:pt x="11206" y="481"/>
                  </a:lnTo>
                  <a:cubicBezTo>
                    <a:pt x="11029" y="2544"/>
                    <a:pt x="10843" y="4740"/>
                    <a:pt x="10643" y="7106"/>
                  </a:cubicBezTo>
                  <a:cubicBezTo>
                    <a:pt x="10455" y="9293"/>
                    <a:pt x="10283" y="11400"/>
                    <a:pt x="10119" y="13363"/>
                  </a:cubicBezTo>
                  <a:lnTo>
                    <a:pt x="10119" y="13363"/>
                  </a:lnTo>
                  <a:lnTo>
                    <a:pt x="3015" y="5573"/>
                  </a:lnTo>
                  <a:lnTo>
                    <a:pt x="843" y="3250"/>
                  </a:lnTo>
                  <a:cubicBezTo>
                    <a:pt x="585" y="2947"/>
                    <a:pt x="304" y="2666"/>
                    <a:pt x="1" y="2408"/>
                  </a:cubicBezTo>
                  <a:lnTo>
                    <a:pt x="1" y="2408"/>
                  </a:lnTo>
                  <a:cubicBezTo>
                    <a:pt x="205" y="2732"/>
                    <a:pt x="443" y="3033"/>
                    <a:pt x="709" y="3310"/>
                  </a:cubicBezTo>
                  <a:lnTo>
                    <a:pt x="2797" y="5715"/>
                  </a:lnTo>
                  <a:lnTo>
                    <a:pt x="10113" y="13965"/>
                  </a:lnTo>
                  <a:lnTo>
                    <a:pt x="10432" y="14327"/>
                  </a:lnTo>
                  <a:lnTo>
                    <a:pt x="10474" y="13839"/>
                  </a:lnTo>
                  <a:cubicBezTo>
                    <a:pt x="10652" y="11734"/>
                    <a:pt x="10853" y="9428"/>
                    <a:pt x="11047" y="7104"/>
                  </a:cubicBezTo>
                  <a:cubicBezTo>
                    <a:pt x="11226" y="4958"/>
                    <a:pt x="11397" y="2884"/>
                    <a:pt x="11561" y="954"/>
                  </a:cubicBezTo>
                  <a:lnTo>
                    <a:pt x="11561" y="954"/>
                  </a:lnTo>
                  <a:lnTo>
                    <a:pt x="18757" y="8756"/>
                  </a:lnTo>
                  <a:cubicBezTo>
                    <a:pt x="19667" y="9715"/>
                    <a:pt x="20407" y="10499"/>
                    <a:pt x="20955" y="11087"/>
                  </a:cubicBezTo>
                  <a:cubicBezTo>
                    <a:pt x="21211" y="11378"/>
                    <a:pt x="21493" y="11645"/>
                    <a:pt x="21797" y="11887"/>
                  </a:cubicBezTo>
                  <a:cubicBezTo>
                    <a:pt x="21584" y="11583"/>
                    <a:pt x="21347" y="11296"/>
                    <a:pt x="21089" y="11028"/>
                  </a:cubicBezTo>
                  <a:lnTo>
                    <a:pt x="18977" y="8614"/>
                  </a:lnTo>
                  <a:lnTo>
                    <a:pt x="11569" y="354"/>
                  </a:lnTo>
                  <a:lnTo>
                    <a:pt x="1124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4173;p105">
              <a:extLst>
                <a:ext uri="{FF2B5EF4-FFF2-40B4-BE49-F238E27FC236}">
                  <a16:creationId xmlns:a16="http://schemas.microsoft.com/office/drawing/2014/main" id="{C4C7B16A-2C11-4EFD-8884-5B21F8CB9B60}"/>
                </a:ext>
              </a:extLst>
            </p:cNvPr>
            <p:cNvSpPr/>
            <p:nvPr/>
          </p:nvSpPr>
          <p:spPr>
            <a:xfrm>
              <a:off x="3383050" y="3665375"/>
              <a:ext cx="352950" cy="586575"/>
            </a:xfrm>
            <a:custGeom>
              <a:avLst/>
              <a:gdLst/>
              <a:ahLst/>
              <a:cxnLst/>
              <a:rect l="l" t="t" r="r" b="b"/>
              <a:pathLst>
                <a:path w="14118" h="23463" extrusionOk="0">
                  <a:moveTo>
                    <a:pt x="8924" y="1"/>
                  </a:moveTo>
                  <a:lnTo>
                    <a:pt x="8924" y="1"/>
                  </a:lnTo>
                  <a:cubicBezTo>
                    <a:pt x="8667" y="274"/>
                    <a:pt x="8429" y="565"/>
                    <a:pt x="8208" y="867"/>
                  </a:cubicBezTo>
                  <a:lnTo>
                    <a:pt x="6407" y="3520"/>
                  </a:lnTo>
                  <a:lnTo>
                    <a:pt x="269" y="12779"/>
                  </a:lnTo>
                  <a:lnTo>
                    <a:pt x="0" y="13174"/>
                  </a:lnTo>
                  <a:lnTo>
                    <a:pt x="0" y="13174"/>
                  </a:lnTo>
                  <a:lnTo>
                    <a:pt x="481" y="13099"/>
                  </a:lnTo>
                  <a:lnTo>
                    <a:pt x="7039" y="11988"/>
                  </a:lnTo>
                  <a:lnTo>
                    <a:pt x="13217" y="10916"/>
                  </a:lnTo>
                  <a:lnTo>
                    <a:pt x="13217" y="10916"/>
                  </a:lnTo>
                  <a:lnTo>
                    <a:pt x="7459" y="19774"/>
                  </a:lnTo>
                  <a:lnTo>
                    <a:pt x="5775" y="22469"/>
                  </a:lnTo>
                  <a:cubicBezTo>
                    <a:pt x="5560" y="22785"/>
                    <a:pt x="5369" y="23116"/>
                    <a:pt x="5204" y="23462"/>
                  </a:cubicBezTo>
                  <a:cubicBezTo>
                    <a:pt x="5457" y="23175"/>
                    <a:pt x="5689" y="22867"/>
                    <a:pt x="5894" y="22544"/>
                  </a:cubicBezTo>
                  <a:lnTo>
                    <a:pt x="7747" y="19901"/>
                  </a:lnTo>
                  <a:lnTo>
                    <a:pt x="13891" y="10758"/>
                  </a:lnTo>
                  <a:lnTo>
                    <a:pt x="14118" y="10397"/>
                  </a:lnTo>
                  <a:lnTo>
                    <a:pt x="13639" y="10480"/>
                  </a:lnTo>
                  <a:lnTo>
                    <a:pt x="6988" y="11600"/>
                  </a:lnTo>
                  <a:lnTo>
                    <a:pt x="915" y="12648"/>
                  </a:lnTo>
                  <a:lnTo>
                    <a:pt x="915" y="12648"/>
                  </a:lnTo>
                  <a:lnTo>
                    <a:pt x="6668" y="3721"/>
                  </a:lnTo>
                  <a:lnTo>
                    <a:pt x="8351" y="1009"/>
                  </a:lnTo>
                  <a:cubicBezTo>
                    <a:pt x="8575" y="693"/>
                    <a:pt x="8768" y="354"/>
                    <a:pt x="892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174;p105">
              <a:extLst>
                <a:ext uri="{FF2B5EF4-FFF2-40B4-BE49-F238E27FC236}">
                  <a16:creationId xmlns:a16="http://schemas.microsoft.com/office/drawing/2014/main" id="{D19E4FFC-4A14-4235-8361-F5C7E13FE965}"/>
                </a:ext>
              </a:extLst>
            </p:cNvPr>
            <p:cNvSpPr/>
            <p:nvPr/>
          </p:nvSpPr>
          <p:spPr>
            <a:xfrm>
              <a:off x="2853275" y="4073250"/>
              <a:ext cx="353200" cy="586775"/>
            </a:xfrm>
            <a:custGeom>
              <a:avLst/>
              <a:gdLst/>
              <a:ahLst/>
              <a:cxnLst/>
              <a:rect l="l" t="t" r="r" b="b"/>
              <a:pathLst>
                <a:path w="14128" h="23471" extrusionOk="0">
                  <a:moveTo>
                    <a:pt x="8909" y="0"/>
                  </a:moveTo>
                  <a:lnTo>
                    <a:pt x="8909" y="0"/>
                  </a:lnTo>
                  <a:cubicBezTo>
                    <a:pt x="8659" y="275"/>
                    <a:pt x="8427" y="567"/>
                    <a:pt x="8218" y="875"/>
                  </a:cubicBezTo>
                  <a:cubicBezTo>
                    <a:pt x="7756" y="1541"/>
                    <a:pt x="7149" y="2433"/>
                    <a:pt x="6409" y="3527"/>
                  </a:cubicBezTo>
                  <a:lnTo>
                    <a:pt x="271" y="12788"/>
                  </a:lnTo>
                  <a:lnTo>
                    <a:pt x="1" y="13191"/>
                  </a:lnTo>
                  <a:lnTo>
                    <a:pt x="481" y="13108"/>
                  </a:lnTo>
                  <a:lnTo>
                    <a:pt x="7040" y="12004"/>
                  </a:lnTo>
                  <a:lnTo>
                    <a:pt x="13217" y="10934"/>
                  </a:lnTo>
                  <a:lnTo>
                    <a:pt x="13217" y="10934"/>
                  </a:lnTo>
                  <a:lnTo>
                    <a:pt x="7460" y="19791"/>
                  </a:lnTo>
                  <a:cubicBezTo>
                    <a:pt x="6786" y="20903"/>
                    <a:pt x="6215" y="21804"/>
                    <a:pt x="5776" y="22478"/>
                  </a:cubicBezTo>
                  <a:cubicBezTo>
                    <a:pt x="5564" y="22794"/>
                    <a:pt x="5373" y="23126"/>
                    <a:pt x="5204" y="23471"/>
                  </a:cubicBezTo>
                  <a:cubicBezTo>
                    <a:pt x="5462" y="23190"/>
                    <a:pt x="5694" y="22885"/>
                    <a:pt x="5895" y="22561"/>
                  </a:cubicBezTo>
                  <a:lnTo>
                    <a:pt x="7704" y="19935"/>
                  </a:lnTo>
                  <a:lnTo>
                    <a:pt x="13850" y="10784"/>
                  </a:lnTo>
                  <a:lnTo>
                    <a:pt x="14128" y="10388"/>
                  </a:lnTo>
                  <a:lnTo>
                    <a:pt x="13649" y="10464"/>
                  </a:lnTo>
                  <a:lnTo>
                    <a:pt x="6989" y="11592"/>
                  </a:lnTo>
                  <a:lnTo>
                    <a:pt x="908" y="12639"/>
                  </a:lnTo>
                  <a:lnTo>
                    <a:pt x="6653" y="3720"/>
                  </a:lnTo>
                  <a:lnTo>
                    <a:pt x="8336" y="1001"/>
                  </a:lnTo>
                  <a:cubicBezTo>
                    <a:pt x="8558" y="686"/>
                    <a:pt x="8750" y="351"/>
                    <a:pt x="89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4175;p105">
              <a:extLst>
                <a:ext uri="{FF2B5EF4-FFF2-40B4-BE49-F238E27FC236}">
                  <a16:creationId xmlns:a16="http://schemas.microsoft.com/office/drawing/2014/main" id="{6F1D54EF-F05C-4DC2-992A-D3C36EDB6C3C}"/>
                </a:ext>
              </a:extLst>
            </p:cNvPr>
            <p:cNvSpPr/>
            <p:nvPr/>
          </p:nvSpPr>
          <p:spPr>
            <a:xfrm>
              <a:off x="3999275" y="3660750"/>
              <a:ext cx="352750" cy="586750"/>
            </a:xfrm>
            <a:custGeom>
              <a:avLst/>
              <a:gdLst/>
              <a:ahLst/>
              <a:cxnLst/>
              <a:rect l="l" t="t" r="r" b="b"/>
              <a:pathLst>
                <a:path w="14110" h="23470" extrusionOk="0">
                  <a:moveTo>
                    <a:pt x="8890" y="0"/>
                  </a:moveTo>
                  <a:lnTo>
                    <a:pt x="8890" y="0"/>
                  </a:lnTo>
                  <a:cubicBezTo>
                    <a:pt x="8635" y="269"/>
                    <a:pt x="8407" y="561"/>
                    <a:pt x="8209" y="875"/>
                  </a:cubicBezTo>
                  <a:lnTo>
                    <a:pt x="6400" y="3527"/>
                  </a:lnTo>
                  <a:lnTo>
                    <a:pt x="262" y="12788"/>
                  </a:lnTo>
                  <a:lnTo>
                    <a:pt x="1" y="13191"/>
                  </a:lnTo>
                  <a:lnTo>
                    <a:pt x="474" y="13108"/>
                  </a:lnTo>
                  <a:lnTo>
                    <a:pt x="7030" y="11997"/>
                  </a:lnTo>
                  <a:lnTo>
                    <a:pt x="13209" y="10931"/>
                  </a:lnTo>
                  <a:lnTo>
                    <a:pt x="13209" y="10931"/>
                  </a:lnTo>
                  <a:lnTo>
                    <a:pt x="7450" y="19791"/>
                  </a:lnTo>
                  <a:lnTo>
                    <a:pt x="5766" y="22476"/>
                  </a:lnTo>
                  <a:cubicBezTo>
                    <a:pt x="5549" y="22793"/>
                    <a:pt x="5356" y="23125"/>
                    <a:pt x="5186" y="23469"/>
                  </a:cubicBezTo>
                  <a:cubicBezTo>
                    <a:pt x="5445" y="23187"/>
                    <a:pt x="5677" y="22879"/>
                    <a:pt x="5876" y="22552"/>
                  </a:cubicBezTo>
                  <a:cubicBezTo>
                    <a:pt x="6338" y="21895"/>
                    <a:pt x="6945" y="21011"/>
                    <a:pt x="7685" y="19935"/>
                  </a:cubicBezTo>
                  <a:lnTo>
                    <a:pt x="13839" y="10784"/>
                  </a:lnTo>
                  <a:lnTo>
                    <a:pt x="14109" y="10388"/>
                  </a:lnTo>
                  <a:lnTo>
                    <a:pt x="13630" y="10464"/>
                  </a:lnTo>
                  <a:lnTo>
                    <a:pt x="6970" y="11592"/>
                  </a:lnTo>
                  <a:lnTo>
                    <a:pt x="889" y="12639"/>
                  </a:lnTo>
                  <a:lnTo>
                    <a:pt x="889" y="12639"/>
                  </a:lnTo>
                  <a:lnTo>
                    <a:pt x="6633" y="3720"/>
                  </a:lnTo>
                  <a:lnTo>
                    <a:pt x="8317" y="1001"/>
                  </a:lnTo>
                  <a:cubicBezTo>
                    <a:pt x="8532" y="682"/>
                    <a:pt x="8724" y="346"/>
                    <a:pt x="88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176;p105">
              <a:extLst>
                <a:ext uri="{FF2B5EF4-FFF2-40B4-BE49-F238E27FC236}">
                  <a16:creationId xmlns:a16="http://schemas.microsoft.com/office/drawing/2014/main" id="{0A73D370-D346-4A74-9796-F040BAE10071}"/>
                </a:ext>
              </a:extLst>
            </p:cNvPr>
            <p:cNvSpPr/>
            <p:nvPr/>
          </p:nvSpPr>
          <p:spPr>
            <a:xfrm>
              <a:off x="4327575" y="4436275"/>
              <a:ext cx="554825" cy="358450"/>
            </a:xfrm>
            <a:custGeom>
              <a:avLst/>
              <a:gdLst/>
              <a:ahLst/>
              <a:cxnLst/>
              <a:rect l="l" t="t" r="r" b="b"/>
              <a:pathLst>
                <a:path w="22193" h="14338" extrusionOk="0">
                  <a:moveTo>
                    <a:pt x="11063" y="0"/>
                  </a:moveTo>
                  <a:lnTo>
                    <a:pt x="11063" y="479"/>
                  </a:lnTo>
                  <a:cubicBezTo>
                    <a:pt x="10987" y="2551"/>
                    <a:pt x="10894" y="4765"/>
                    <a:pt x="10818" y="7122"/>
                  </a:cubicBezTo>
                  <a:cubicBezTo>
                    <a:pt x="10749" y="9299"/>
                    <a:pt x="10679" y="11404"/>
                    <a:pt x="10615" y="13370"/>
                  </a:cubicBezTo>
                  <a:lnTo>
                    <a:pt x="10615" y="13370"/>
                  </a:lnTo>
                  <a:lnTo>
                    <a:pt x="3132" y="5953"/>
                  </a:lnTo>
                  <a:lnTo>
                    <a:pt x="843" y="3739"/>
                  </a:lnTo>
                  <a:cubicBezTo>
                    <a:pt x="582" y="3464"/>
                    <a:pt x="301" y="3211"/>
                    <a:pt x="1" y="2980"/>
                  </a:cubicBezTo>
                  <a:lnTo>
                    <a:pt x="1" y="2980"/>
                  </a:lnTo>
                  <a:cubicBezTo>
                    <a:pt x="231" y="3280"/>
                    <a:pt x="484" y="3561"/>
                    <a:pt x="758" y="3822"/>
                  </a:cubicBezTo>
                  <a:lnTo>
                    <a:pt x="2964" y="6121"/>
                  </a:lnTo>
                  <a:lnTo>
                    <a:pt x="10676" y="13991"/>
                  </a:lnTo>
                  <a:lnTo>
                    <a:pt x="11021" y="14337"/>
                  </a:lnTo>
                  <a:lnTo>
                    <a:pt x="11021" y="13849"/>
                  </a:lnTo>
                  <a:cubicBezTo>
                    <a:pt x="11097" y="11762"/>
                    <a:pt x="11189" y="9446"/>
                    <a:pt x="11265" y="7115"/>
                  </a:cubicBezTo>
                  <a:cubicBezTo>
                    <a:pt x="11335" y="4959"/>
                    <a:pt x="11398" y="2884"/>
                    <a:pt x="11460" y="947"/>
                  </a:cubicBezTo>
                  <a:lnTo>
                    <a:pt x="11460" y="947"/>
                  </a:lnTo>
                  <a:lnTo>
                    <a:pt x="19044" y="8377"/>
                  </a:lnTo>
                  <a:lnTo>
                    <a:pt x="21350" y="10600"/>
                  </a:lnTo>
                  <a:cubicBezTo>
                    <a:pt x="21610" y="10875"/>
                    <a:pt x="21891" y="11128"/>
                    <a:pt x="22192" y="11357"/>
                  </a:cubicBezTo>
                  <a:cubicBezTo>
                    <a:pt x="21964" y="11057"/>
                    <a:pt x="21710" y="10779"/>
                    <a:pt x="21434" y="10523"/>
                  </a:cubicBezTo>
                  <a:lnTo>
                    <a:pt x="19203" y="8216"/>
                  </a:lnTo>
                  <a:lnTo>
                    <a:pt x="11399" y="337"/>
                  </a:lnTo>
                  <a:lnTo>
                    <a:pt x="110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4177;p105">
              <a:extLst>
                <a:ext uri="{FF2B5EF4-FFF2-40B4-BE49-F238E27FC236}">
                  <a16:creationId xmlns:a16="http://schemas.microsoft.com/office/drawing/2014/main" id="{1913B155-635F-49AD-A3BE-12F739D430B5}"/>
                </a:ext>
              </a:extLst>
            </p:cNvPr>
            <p:cNvSpPr/>
            <p:nvPr/>
          </p:nvSpPr>
          <p:spPr>
            <a:xfrm>
              <a:off x="1316925" y="3322750"/>
              <a:ext cx="352800" cy="586800"/>
            </a:xfrm>
            <a:custGeom>
              <a:avLst/>
              <a:gdLst/>
              <a:ahLst/>
              <a:cxnLst/>
              <a:rect l="l" t="t" r="r" b="b"/>
              <a:pathLst>
                <a:path w="14112" h="23472" extrusionOk="0">
                  <a:moveTo>
                    <a:pt x="8891" y="0"/>
                  </a:moveTo>
                  <a:cubicBezTo>
                    <a:pt x="8641" y="275"/>
                    <a:pt x="8412" y="572"/>
                    <a:pt x="8210" y="884"/>
                  </a:cubicBezTo>
                  <a:lnTo>
                    <a:pt x="6399" y="3535"/>
                  </a:lnTo>
                  <a:cubicBezTo>
                    <a:pt x="4851" y="5893"/>
                    <a:pt x="2730" y="9091"/>
                    <a:pt x="261" y="12796"/>
                  </a:cubicBezTo>
                  <a:lnTo>
                    <a:pt x="0" y="13191"/>
                  </a:lnTo>
                  <a:lnTo>
                    <a:pt x="0" y="13191"/>
                  </a:lnTo>
                  <a:lnTo>
                    <a:pt x="471" y="13115"/>
                  </a:lnTo>
                  <a:lnTo>
                    <a:pt x="7030" y="12005"/>
                  </a:lnTo>
                  <a:lnTo>
                    <a:pt x="13210" y="10934"/>
                  </a:lnTo>
                  <a:lnTo>
                    <a:pt x="13210" y="10934"/>
                  </a:lnTo>
                  <a:cubicBezTo>
                    <a:pt x="10911" y="14491"/>
                    <a:pt x="8919" y="17544"/>
                    <a:pt x="7451" y="19791"/>
                  </a:cubicBezTo>
                  <a:lnTo>
                    <a:pt x="5767" y="22486"/>
                  </a:lnTo>
                  <a:cubicBezTo>
                    <a:pt x="5548" y="22796"/>
                    <a:pt x="5356" y="23125"/>
                    <a:pt x="5194" y="23471"/>
                  </a:cubicBezTo>
                  <a:cubicBezTo>
                    <a:pt x="5449" y="23187"/>
                    <a:pt x="5681" y="22883"/>
                    <a:pt x="5885" y="22561"/>
                  </a:cubicBezTo>
                  <a:lnTo>
                    <a:pt x="7686" y="19935"/>
                  </a:lnTo>
                  <a:lnTo>
                    <a:pt x="13841" y="10792"/>
                  </a:lnTo>
                  <a:lnTo>
                    <a:pt x="14112" y="10389"/>
                  </a:lnTo>
                  <a:lnTo>
                    <a:pt x="13631" y="10472"/>
                  </a:lnTo>
                  <a:lnTo>
                    <a:pt x="6972" y="11592"/>
                  </a:lnTo>
                  <a:lnTo>
                    <a:pt x="892" y="12648"/>
                  </a:lnTo>
                  <a:lnTo>
                    <a:pt x="892" y="12648"/>
                  </a:lnTo>
                  <a:lnTo>
                    <a:pt x="6636" y="3722"/>
                  </a:lnTo>
                  <a:lnTo>
                    <a:pt x="8320" y="1003"/>
                  </a:lnTo>
                  <a:cubicBezTo>
                    <a:pt x="8536" y="683"/>
                    <a:pt x="8727" y="348"/>
                    <a:pt x="88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178;p105">
              <a:extLst>
                <a:ext uri="{FF2B5EF4-FFF2-40B4-BE49-F238E27FC236}">
                  <a16:creationId xmlns:a16="http://schemas.microsoft.com/office/drawing/2014/main" id="{8AE1BF48-6048-46F6-A253-BA65DA1AD67B}"/>
                </a:ext>
              </a:extLst>
            </p:cNvPr>
            <p:cNvSpPr/>
            <p:nvPr/>
          </p:nvSpPr>
          <p:spPr>
            <a:xfrm>
              <a:off x="707050" y="4853625"/>
              <a:ext cx="528475" cy="356950"/>
            </a:xfrm>
            <a:custGeom>
              <a:avLst/>
              <a:gdLst/>
              <a:ahLst/>
              <a:cxnLst/>
              <a:rect l="l" t="t" r="r" b="b"/>
              <a:pathLst>
                <a:path w="21139" h="14278" extrusionOk="0">
                  <a:moveTo>
                    <a:pt x="11465" y="1"/>
                  </a:moveTo>
                  <a:lnTo>
                    <a:pt x="11399" y="481"/>
                  </a:lnTo>
                  <a:cubicBezTo>
                    <a:pt x="11087" y="2561"/>
                    <a:pt x="10750" y="4841"/>
                    <a:pt x="10406" y="7157"/>
                  </a:cubicBezTo>
                  <a:cubicBezTo>
                    <a:pt x="10086" y="9296"/>
                    <a:pt x="9789" y="11354"/>
                    <a:pt x="9507" y="13268"/>
                  </a:cubicBezTo>
                  <a:lnTo>
                    <a:pt x="9507" y="13268"/>
                  </a:lnTo>
                  <a:lnTo>
                    <a:pt x="2829" y="5026"/>
                  </a:lnTo>
                  <a:lnTo>
                    <a:pt x="774" y="2559"/>
                  </a:lnTo>
                  <a:cubicBezTo>
                    <a:pt x="543" y="2255"/>
                    <a:pt x="283" y="1974"/>
                    <a:pt x="0" y="1717"/>
                  </a:cubicBezTo>
                  <a:lnTo>
                    <a:pt x="0" y="1717"/>
                  </a:lnTo>
                  <a:cubicBezTo>
                    <a:pt x="211" y="2049"/>
                    <a:pt x="444" y="2368"/>
                    <a:pt x="699" y="2669"/>
                  </a:cubicBezTo>
                  <a:lnTo>
                    <a:pt x="2661" y="5195"/>
                  </a:lnTo>
                  <a:lnTo>
                    <a:pt x="9530" y="13899"/>
                  </a:lnTo>
                  <a:lnTo>
                    <a:pt x="9832" y="14278"/>
                  </a:lnTo>
                  <a:lnTo>
                    <a:pt x="9900" y="13799"/>
                  </a:lnTo>
                  <a:cubicBezTo>
                    <a:pt x="10211" y="11753"/>
                    <a:pt x="10540" y="9564"/>
                    <a:pt x="10885" y="7223"/>
                  </a:cubicBezTo>
                  <a:cubicBezTo>
                    <a:pt x="11205" y="5058"/>
                    <a:pt x="11509" y="2965"/>
                    <a:pt x="11793" y="1017"/>
                  </a:cubicBezTo>
                  <a:lnTo>
                    <a:pt x="11793" y="1017"/>
                  </a:lnTo>
                  <a:lnTo>
                    <a:pt x="18353" y="9236"/>
                  </a:lnTo>
                  <a:lnTo>
                    <a:pt x="20372" y="11694"/>
                  </a:lnTo>
                  <a:cubicBezTo>
                    <a:pt x="20605" y="11994"/>
                    <a:pt x="20862" y="12275"/>
                    <a:pt x="21138" y="12536"/>
                  </a:cubicBezTo>
                  <a:cubicBezTo>
                    <a:pt x="20947" y="12207"/>
                    <a:pt x="20727" y="11894"/>
                    <a:pt x="20482" y="11602"/>
                  </a:cubicBezTo>
                  <a:lnTo>
                    <a:pt x="18554" y="9076"/>
                  </a:lnTo>
                  <a:lnTo>
                    <a:pt x="11768" y="389"/>
                  </a:lnTo>
                  <a:lnTo>
                    <a:pt x="114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179;p105">
              <a:extLst>
                <a:ext uri="{FF2B5EF4-FFF2-40B4-BE49-F238E27FC236}">
                  <a16:creationId xmlns:a16="http://schemas.microsoft.com/office/drawing/2014/main" id="{0D084DC8-CF39-4E99-8A85-FFEBC310BC67}"/>
                </a:ext>
              </a:extLst>
            </p:cNvPr>
            <p:cNvSpPr/>
            <p:nvPr/>
          </p:nvSpPr>
          <p:spPr>
            <a:xfrm>
              <a:off x="2083050" y="3877300"/>
              <a:ext cx="524450" cy="280150"/>
            </a:xfrm>
            <a:custGeom>
              <a:avLst/>
              <a:gdLst/>
              <a:ahLst/>
              <a:cxnLst/>
              <a:rect l="l" t="t" r="r" b="b"/>
              <a:pathLst>
                <a:path w="20978" h="11206" extrusionOk="0">
                  <a:moveTo>
                    <a:pt x="20624" y="0"/>
                  </a:moveTo>
                  <a:cubicBezTo>
                    <a:pt x="20355" y="0"/>
                    <a:pt x="20085" y="14"/>
                    <a:pt x="19818" y="42"/>
                  </a:cubicBezTo>
                  <a:lnTo>
                    <a:pt x="16618" y="202"/>
                  </a:lnTo>
                  <a:lnTo>
                    <a:pt x="5547" y="867"/>
                  </a:lnTo>
                  <a:lnTo>
                    <a:pt x="5068" y="867"/>
                  </a:lnTo>
                  <a:lnTo>
                    <a:pt x="5422" y="1204"/>
                  </a:lnTo>
                  <a:lnTo>
                    <a:pt x="10254" y="5766"/>
                  </a:lnTo>
                  <a:lnTo>
                    <a:pt x="14835" y="10058"/>
                  </a:lnTo>
                  <a:lnTo>
                    <a:pt x="14835" y="10058"/>
                  </a:lnTo>
                  <a:lnTo>
                    <a:pt x="4311" y="10784"/>
                  </a:lnTo>
                  <a:lnTo>
                    <a:pt x="1136" y="11038"/>
                  </a:lnTo>
                  <a:cubicBezTo>
                    <a:pt x="754" y="11058"/>
                    <a:pt x="374" y="11106"/>
                    <a:pt x="1" y="11180"/>
                  </a:cubicBezTo>
                  <a:cubicBezTo>
                    <a:pt x="191" y="11197"/>
                    <a:pt x="381" y="11205"/>
                    <a:pt x="572" y="11205"/>
                  </a:cubicBezTo>
                  <a:cubicBezTo>
                    <a:pt x="763" y="11205"/>
                    <a:pt x="955" y="11197"/>
                    <a:pt x="1145" y="11180"/>
                  </a:cubicBezTo>
                  <a:lnTo>
                    <a:pt x="4328" y="11046"/>
                  </a:lnTo>
                  <a:lnTo>
                    <a:pt x="15329" y="10438"/>
                  </a:lnTo>
                  <a:lnTo>
                    <a:pt x="15819" y="10438"/>
                  </a:lnTo>
                  <a:lnTo>
                    <a:pt x="15465" y="10102"/>
                  </a:lnTo>
                  <a:lnTo>
                    <a:pt x="10557" y="5473"/>
                  </a:lnTo>
                  <a:lnTo>
                    <a:pt x="6046" y="1244"/>
                  </a:lnTo>
                  <a:lnTo>
                    <a:pt x="6046" y="1244"/>
                  </a:lnTo>
                  <a:lnTo>
                    <a:pt x="16635" y="438"/>
                  </a:lnTo>
                  <a:lnTo>
                    <a:pt x="19833" y="160"/>
                  </a:lnTo>
                  <a:cubicBezTo>
                    <a:pt x="20218" y="140"/>
                    <a:pt x="20601" y="89"/>
                    <a:pt x="20978" y="8"/>
                  </a:cubicBezTo>
                  <a:cubicBezTo>
                    <a:pt x="20860" y="3"/>
                    <a:pt x="20742" y="0"/>
                    <a:pt x="206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4180;p105">
              <a:extLst>
                <a:ext uri="{FF2B5EF4-FFF2-40B4-BE49-F238E27FC236}">
                  <a16:creationId xmlns:a16="http://schemas.microsoft.com/office/drawing/2014/main" id="{B804D98A-0D71-4714-8B06-0B0ECA864D3E}"/>
                </a:ext>
              </a:extLst>
            </p:cNvPr>
            <p:cNvSpPr/>
            <p:nvPr/>
          </p:nvSpPr>
          <p:spPr>
            <a:xfrm>
              <a:off x="2141100" y="4889825"/>
              <a:ext cx="533950" cy="359075"/>
            </a:xfrm>
            <a:custGeom>
              <a:avLst/>
              <a:gdLst/>
              <a:ahLst/>
              <a:cxnLst/>
              <a:rect l="l" t="t" r="r" b="b"/>
              <a:pathLst>
                <a:path w="21358" h="14363" extrusionOk="0">
                  <a:moveTo>
                    <a:pt x="11435" y="0"/>
                  </a:moveTo>
                  <a:lnTo>
                    <a:pt x="11367" y="489"/>
                  </a:lnTo>
                  <a:cubicBezTo>
                    <a:pt x="11124" y="2568"/>
                    <a:pt x="10820" y="4865"/>
                    <a:pt x="10525" y="7181"/>
                  </a:cubicBezTo>
                  <a:cubicBezTo>
                    <a:pt x="10253" y="9320"/>
                    <a:pt x="9987" y="11382"/>
                    <a:pt x="9742" y="13304"/>
                  </a:cubicBezTo>
                  <a:lnTo>
                    <a:pt x="9742" y="13304"/>
                  </a:lnTo>
                  <a:lnTo>
                    <a:pt x="2890" y="5202"/>
                  </a:lnTo>
                  <a:lnTo>
                    <a:pt x="793" y="2778"/>
                  </a:lnTo>
                  <a:cubicBezTo>
                    <a:pt x="546" y="2482"/>
                    <a:pt x="282" y="2200"/>
                    <a:pt x="1" y="1936"/>
                  </a:cubicBezTo>
                  <a:lnTo>
                    <a:pt x="1" y="1936"/>
                  </a:lnTo>
                  <a:cubicBezTo>
                    <a:pt x="198" y="2278"/>
                    <a:pt x="430" y="2601"/>
                    <a:pt x="691" y="2896"/>
                  </a:cubicBezTo>
                  <a:lnTo>
                    <a:pt x="2695" y="5422"/>
                  </a:lnTo>
                  <a:lnTo>
                    <a:pt x="9741" y="13991"/>
                  </a:lnTo>
                  <a:lnTo>
                    <a:pt x="10044" y="14362"/>
                  </a:lnTo>
                  <a:lnTo>
                    <a:pt x="10112" y="13882"/>
                  </a:lnTo>
                  <a:cubicBezTo>
                    <a:pt x="10364" y="11828"/>
                    <a:pt x="10659" y="9632"/>
                    <a:pt x="10953" y="7282"/>
                  </a:cubicBezTo>
                  <a:cubicBezTo>
                    <a:pt x="11226" y="5108"/>
                    <a:pt x="11491" y="3014"/>
                    <a:pt x="11736" y="1059"/>
                  </a:cubicBezTo>
                  <a:lnTo>
                    <a:pt x="11736" y="1059"/>
                  </a:lnTo>
                  <a:lnTo>
                    <a:pt x="18504" y="9117"/>
                  </a:lnTo>
                  <a:lnTo>
                    <a:pt x="20576" y="11533"/>
                  </a:lnTo>
                  <a:cubicBezTo>
                    <a:pt x="20813" y="11836"/>
                    <a:pt x="21075" y="12117"/>
                    <a:pt x="21358" y="12375"/>
                  </a:cubicBezTo>
                  <a:cubicBezTo>
                    <a:pt x="21155" y="12051"/>
                    <a:pt x="20930" y="11742"/>
                    <a:pt x="20684" y="11448"/>
                  </a:cubicBezTo>
                  <a:lnTo>
                    <a:pt x="18707" y="8924"/>
                  </a:lnTo>
                  <a:lnTo>
                    <a:pt x="11738" y="379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181;p105">
              <a:extLst>
                <a:ext uri="{FF2B5EF4-FFF2-40B4-BE49-F238E27FC236}">
                  <a16:creationId xmlns:a16="http://schemas.microsoft.com/office/drawing/2014/main" id="{7771220C-6570-434E-8584-A584DC480FA3}"/>
                </a:ext>
              </a:extLst>
            </p:cNvPr>
            <p:cNvSpPr/>
            <p:nvPr/>
          </p:nvSpPr>
          <p:spPr>
            <a:xfrm>
              <a:off x="783825" y="4160100"/>
              <a:ext cx="523700" cy="279975"/>
            </a:xfrm>
            <a:custGeom>
              <a:avLst/>
              <a:gdLst/>
              <a:ahLst/>
              <a:cxnLst/>
              <a:rect l="l" t="t" r="r" b="b"/>
              <a:pathLst>
                <a:path w="20948" h="11199" extrusionOk="0">
                  <a:moveTo>
                    <a:pt x="20543" y="1"/>
                  </a:moveTo>
                  <a:cubicBezTo>
                    <a:pt x="20301" y="1"/>
                    <a:pt x="20059" y="12"/>
                    <a:pt x="19818" y="36"/>
                  </a:cubicBezTo>
                  <a:lnTo>
                    <a:pt x="16620" y="188"/>
                  </a:lnTo>
                  <a:lnTo>
                    <a:pt x="5550" y="861"/>
                  </a:lnTo>
                  <a:lnTo>
                    <a:pt x="5071" y="861"/>
                  </a:lnTo>
                  <a:lnTo>
                    <a:pt x="5414" y="1198"/>
                  </a:lnTo>
                  <a:lnTo>
                    <a:pt x="10255" y="5760"/>
                  </a:lnTo>
                  <a:lnTo>
                    <a:pt x="14829" y="10045"/>
                  </a:lnTo>
                  <a:lnTo>
                    <a:pt x="14829" y="10045"/>
                  </a:lnTo>
                  <a:lnTo>
                    <a:pt x="4311" y="10778"/>
                  </a:lnTo>
                  <a:lnTo>
                    <a:pt x="1138" y="11032"/>
                  </a:lnTo>
                  <a:cubicBezTo>
                    <a:pt x="755" y="11046"/>
                    <a:pt x="375" y="11093"/>
                    <a:pt x="1" y="11174"/>
                  </a:cubicBezTo>
                  <a:cubicBezTo>
                    <a:pt x="187" y="11190"/>
                    <a:pt x="374" y="11198"/>
                    <a:pt x="561" y="11198"/>
                  </a:cubicBezTo>
                  <a:cubicBezTo>
                    <a:pt x="748" y="11198"/>
                    <a:pt x="935" y="11190"/>
                    <a:pt x="1121" y="11174"/>
                  </a:cubicBezTo>
                  <a:lnTo>
                    <a:pt x="4303" y="11039"/>
                  </a:lnTo>
                  <a:lnTo>
                    <a:pt x="15307" y="10434"/>
                  </a:lnTo>
                  <a:lnTo>
                    <a:pt x="15795" y="10434"/>
                  </a:lnTo>
                  <a:lnTo>
                    <a:pt x="15441" y="10097"/>
                  </a:lnTo>
                  <a:lnTo>
                    <a:pt x="10533" y="5467"/>
                  </a:lnTo>
                  <a:lnTo>
                    <a:pt x="6022" y="1238"/>
                  </a:lnTo>
                  <a:lnTo>
                    <a:pt x="6022" y="1238"/>
                  </a:lnTo>
                  <a:lnTo>
                    <a:pt x="16612" y="432"/>
                  </a:lnTo>
                  <a:lnTo>
                    <a:pt x="19802" y="163"/>
                  </a:lnTo>
                  <a:cubicBezTo>
                    <a:pt x="20187" y="144"/>
                    <a:pt x="20570" y="93"/>
                    <a:pt x="20947" y="12"/>
                  </a:cubicBezTo>
                  <a:cubicBezTo>
                    <a:pt x="20812" y="4"/>
                    <a:pt x="20678" y="1"/>
                    <a:pt x="205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4182;p105">
              <a:extLst>
                <a:ext uri="{FF2B5EF4-FFF2-40B4-BE49-F238E27FC236}">
                  <a16:creationId xmlns:a16="http://schemas.microsoft.com/office/drawing/2014/main" id="{F20CF202-6EFF-43D1-9B48-9CF2BF92EC2E}"/>
                </a:ext>
              </a:extLst>
            </p:cNvPr>
            <p:cNvSpPr/>
            <p:nvPr/>
          </p:nvSpPr>
          <p:spPr>
            <a:xfrm>
              <a:off x="1499225" y="4914275"/>
              <a:ext cx="524475" cy="279925"/>
            </a:xfrm>
            <a:custGeom>
              <a:avLst/>
              <a:gdLst/>
              <a:ahLst/>
              <a:cxnLst/>
              <a:rect l="l" t="t" r="r" b="b"/>
              <a:pathLst>
                <a:path w="20979" h="11197" extrusionOk="0">
                  <a:moveTo>
                    <a:pt x="20676" y="1"/>
                  </a:moveTo>
                  <a:cubicBezTo>
                    <a:pt x="20392" y="1"/>
                    <a:pt x="20108" y="20"/>
                    <a:pt x="19826" y="58"/>
                  </a:cubicBezTo>
                  <a:lnTo>
                    <a:pt x="16619" y="209"/>
                  </a:lnTo>
                  <a:lnTo>
                    <a:pt x="5548" y="883"/>
                  </a:lnTo>
                  <a:lnTo>
                    <a:pt x="5069" y="883"/>
                  </a:lnTo>
                  <a:lnTo>
                    <a:pt x="5423" y="1212"/>
                  </a:lnTo>
                  <a:lnTo>
                    <a:pt x="10254" y="5758"/>
                  </a:lnTo>
                  <a:lnTo>
                    <a:pt x="14827" y="10043"/>
                  </a:lnTo>
                  <a:lnTo>
                    <a:pt x="14827" y="10043"/>
                  </a:lnTo>
                  <a:lnTo>
                    <a:pt x="4311" y="10775"/>
                  </a:lnTo>
                  <a:lnTo>
                    <a:pt x="1136" y="11028"/>
                  </a:lnTo>
                  <a:cubicBezTo>
                    <a:pt x="754" y="11042"/>
                    <a:pt x="374" y="11090"/>
                    <a:pt x="0" y="11172"/>
                  </a:cubicBezTo>
                  <a:cubicBezTo>
                    <a:pt x="190" y="11188"/>
                    <a:pt x="381" y="11196"/>
                    <a:pt x="572" y="11196"/>
                  </a:cubicBezTo>
                  <a:cubicBezTo>
                    <a:pt x="763" y="11196"/>
                    <a:pt x="954" y="11188"/>
                    <a:pt x="1145" y="11172"/>
                  </a:cubicBezTo>
                  <a:lnTo>
                    <a:pt x="4326" y="11028"/>
                  </a:lnTo>
                  <a:lnTo>
                    <a:pt x="15338" y="10429"/>
                  </a:lnTo>
                  <a:lnTo>
                    <a:pt x="15817" y="10429"/>
                  </a:lnTo>
                  <a:lnTo>
                    <a:pt x="15465" y="10092"/>
                  </a:lnTo>
                  <a:lnTo>
                    <a:pt x="10557" y="5463"/>
                  </a:lnTo>
                  <a:lnTo>
                    <a:pt x="6055" y="1234"/>
                  </a:lnTo>
                  <a:lnTo>
                    <a:pt x="6055" y="1234"/>
                  </a:lnTo>
                  <a:lnTo>
                    <a:pt x="16635" y="428"/>
                  </a:lnTo>
                  <a:lnTo>
                    <a:pt x="19834" y="152"/>
                  </a:lnTo>
                  <a:cubicBezTo>
                    <a:pt x="20219" y="136"/>
                    <a:pt x="20602" y="88"/>
                    <a:pt x="20979" y="8"/>
                  </a:cubicBezTo>
                  <a:cubicBezTo>
                    <a:pt x="20878" y="3"/>
                    <a:pt x="20777" y="1"/>
                    <a:pt x="206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183;p105">
              <a:extLst>
                <a:ext uri="{FF2B5EF4-FFF2-40B4-BE49-F238E27FC236}">
                  <a16:creationId xmlns:a16="http://schemas.microsoft.com/office/drawing/2014/main" id="{5E5ACEED-DFF9-40DE-954D-B3135064112C}"/>
                </a:ext>
              </a:extLst>
            </p:cNvPr>
            <p:cNvSpPr/>
            <p:nvPr/>
          </p:nvSpPr>
          <p:spPr>
            <a:xfrm>
              <a:off x="3115775" y="2995675"/>
              <a:ext cx="524475" cy="279975"/>
            </a:xfrm>
            <a:custGeom>
              <a:avLst/>
              <a:gdLst/>
              <a:ahLst/>
              <a:cxnLst/>
              <a:rect l="l" t="t" r="r" b="b"/>
              <a:pathLst>
                <a:path w="20979" h="11199" extrusionOk="0">
                  <a:moveTo>
                    <a:pt x="20634" y="1"/>
                  </a:moveTo>
                  <a:cubicBezTo>
                    <a:pt x="20369" y="1"/>
                    <a:pt x="20105" y="15"/>
                    <a:pt x="19842" y="43"/>
                  </a:cubicBezTo>
                  <a:lnTo>
                    <a:pt x="16635" y="194"/>
                  </a:lnTo>
                  <a:lnTo>
                    <a:pt x="5565" y="868"/>
                  </a:lnTo>
                  <a:lnTo>
                    <a:pt x="5085" y="868"/>
                  </a:lnTo>
                  <a:lnTo>
                    <a:pt x="5438" y="1204"/>
                  </a:lnTo>
                  <a:lnTo>
                    <a:pt x="10269" y="5768"/>
                  </a:lnTo>
                  <a:lnTo>
                    <a:pt x="14836" y="10053"/>
                  </a:lnTo>
                  <a:lnTo>
                    <a:pt x="14836" y="10053"/>
                  </a:lnTo>
                  <a:lnTo>
                    <a:pt x="4311" y="10777"/>
                  </a:lnTo>
                  <a:lnTo>
                    <a:pt x="1136" y="11030"/>
                  </a:lnTo>
                  <a:cubicBezTo>
                    <a:pt x="754" y="11044"/>
                    <a:pt x="374" y="11092"/>
                    <a:pt x="0" y="11174"/>
                  </a:cubicBezTo>
                  <a:cubicBezTo>
                    <a:pt x="190" y="11190"/>
                    <a:pt x="381" y="11198"/>
                    <a:pt x="572" y="11198"/>
                  </a:cubicBezTo>
                  <a:cubicBezTo>
                    <a:pt x="763" y="11198"/>
                    <a:pt x="954" y="11190"/>
                    <a:pt x="1145" y="11174"/>
                  </a:cubicBezTo>
                  <a:lnTo>
                    <a:pt x="4328" y="11038"/>
                  </a:lnTo>
                  <a:lnTo>
                    <a:pt x="15338" y="10432"/>
                  </a:lnTo>
                  <a:lnTo>
                    <a:pt x="15817" y="10432"/>
                  </a:lnTo>
                  <a:lnTo>
                    <a:pt x="15465" y="10095"/>
                  </a:lnTo>
                  <a:lnTo>
                    <a:pt x="10557" y="5465"/>
                  </a:lnTo>
                  <a:lnTo>
                    <a:pt x="6047" y="1237"/>
                  </a:lnTo>
                  <a:lnTo>
                    <a:pt x="6047" y="1237"/>
                  </a:lnTo>
                  <a:lnTo>
                    <a:pt x="16635" y="430"/>
                  </a:lnTo>
                  <a:lnTo>
                    <a:pt x="19834" y="160"/>
                  </a:lnTo>
                  <a:cubicBezTo>
                    <a:pt x="20219" y="140"/>
                    <a:pt x="20602" y="89"/>
                    <a:pt x="20979" y="9"/>
                  </a:cubicBezTo>
                  <a:cubicBezTo>
                    <a:pt x="20864" y="3"/>
                    <a:pt x="20749" y="1"/>
                    <a:pt x="20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4184;p105">
              <a:extLst>
                <a:ext uri="{FF2B5EF4-FFF2-40B4-BE49-F238E27FC236}">
                  <a16:creationId xmlns:a16="http://schemas.microsoft.com/office/drawing/2014/main" id="{68E31C8A-5C7C-4005-BEF1-64C82C53C499}"/>
                </a:ext>
              </a:extLst>
            </p:cNvPr>
            <p:cNvSpPr/>
            <p:nvPr/>
          </p:nvSpPr>
          <p:spPr>
            <a:xfrm>
              <a:off x="2807000" y="4781625"/>
              <a:ext cx="1080525" cy="570075"/>
            </a:xfrm>
            <a:custGeom>
              <a:avLst/>
              <a:gdLst/>
              <a:ahLst/>
              <a:cxnLst/>
              <a:rect l="l" t="t" r="r" b="b"/>
              <a:pathLst>
                <a:path w="43221" h="22803" extrusionOk="0">
                  <a:moveTo>
                    <a:pt x="21059" y="1"/>
                  </a:moveTo>
                  <a:cubicBezTo>
                    <a:pt x="20933" y="1"/>
                    <a:pt x="20822" y="12"/>
                    <a:pt x="20726" y="37"/>
                  </a:cubicBezTo>
                  <a:cubicBezTo>
                    <a:pt x="16037" y="1231"/>
                    <a:pt x="1878" y="5314"/>
                    <a:pt x="1878" y="5314"/>
                  </a:cubicBezTo>
                  <a:lnTo>
                    <a:pt x="1" y="22251"/>
                  </a:lnTo>
                  <a:cubicBezTo>
                    <a:pt x="1" y="22251"/>
                    <a:pt x="4661" y="22802"/>
                    <a:pt x="8277" y="22802"/>
                  </a:cubicBezTo>
                  <a:cubicBezTo>
                    <a:pt x="9290" y="22802"/>
                    <a:pt x="10220" y="22759"/>
                    <a:pt x="10944" y="22648"/>
                  </a:cubicBezTo>
                  <a:cubicBezTo>
                    <a:pt x="14253" y="22143"/>
                    <a:pt x="18522" y="15072"/>
                    <a:pt x="18522" y="15072"/>
                  </a:cubicBezTo>
                  <a:cubicBezTo>
                    <a:pt x="18522" y="15072"/>
                    <a:pt x="23623" y="15409"/>
                    <a:pt x="26098" y="15736"/>
                  </a:cubicBezTo>
                  <a:cubicBezTo>
                    <a:pt x="28477" y="16053"/>
                    <a:pt x="29176" y="21716"/>
                    <a:pt x="31722" y="21716"/>
                  </a:cubicBezTo>
                  <a:cubicBezTo>
                    <a:pt x="31825" y="21716"/>
                    <a:pt x="31932" y="21707"/>
                    <a:pt x="32042" y="21687"/>
                  </a:cubicBezTo>
                  <a:cubicBezTo>
                    <a:pt x="34853" y="21191"/>
                    <a:pt x="33362" y="16393"/>
                    <a:pt x="33362" y="16393"/>
                  </a:cubicBezTo>
                  <a:lnTo>
                    <a:pt x="33362" y="16393"/>
                  </a:lnTo>
                  <a:cubicBezTo>
                    <a:pt x="33396" y="16394"/>
                    <a:pt x="33429" y="16395"/>
                    <a:pt x="33462" y="16395"/>
                  </a:cubicBezTo>
                  <a:cubicBezTo>
                    <a:pt x="36333" y="16395"/>
                    <a:pt x="34836" y="12058"/>
                    <a:pt x="34836" y="12058"/>
                  </a:cubicBezTo>
                  <a:lnTo>
                    <a:pt x="34836" y="12058"/>
                  </a:lnTo>
                  <a:cubicBezTo>
                    <a:pt x="37403" y="13241"/>
                    <a:pt x="39391" y="13839"/>
                    <a:pt x="40737" y="13839"/>
                  </a:cubicBezTo>
                  <a:cubicBezTo>
                    <a:pt x="41708" y="13839"/>
                    <a:pt x="42344" y="13528"/>
                    <a:pt x="42623" y="12900"/>
                  </a:cubicBezTo>
                  <a:cubicBezTo>
                    <a:pt x="43221" y="11543"/>
                    <a:pt x="35779" y="7132"/>
                    <a:pt x="35779" y="7132"/>
                  </a:cubicBezTo>
                  <a:cubicBezTo>
                    <a:pt x="30656" y="3877"/>
                    <a:pt x="23362" y="1"/>
                    <a:pt x="210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185;p105">
              <a:extLst>
                <a:ext uri="{FF2B5EF4-FFF2-40B4-BE49-F238E27FC236}">
                  <a16:creationId xmlns:a16="http://schemas.microsoft.com/office/drawing/2014/main" id="{6201A4FD-92F1-4CC6-B1B5-D0C54D29F1B2}"/>
                </a:ext>
              </a:extLst>
            </p:cNvPr>
            <p:cNvSpPr/>
            <p:nvPr/>
          </p:nvSpPr>
          <p:spPr>
            <a:xfrm>
              <a:off x="3458175" y="4938875"/>
              <a:ext cx="191975" cy="121000"/>
            </a:xfrm>
            <a:custGeom>
              <a:avLst/>
              <a:gdLst/>
              <a:ahLst/>
              <a:cxnLst/>
              <a:rect l="l" t="t" r="r" b="b"/>
              <a:pathLst>
                <a:path w="7679" h="4840" extrusionOk="0">
                  <a:moveTo>
                    <a:pt x="0" y="0"/>
                  </a:moveTo>
                  <a:cubicBezTo>
                    <a:pt x="2395" y="1861"/>
                    <a:pt x="4967" y="3481"/>
                    <a:pt x="7678" y="4839"/>
                  </a:cubicBezTo>
                  <a:cubicBezTo>
                    <a:pt x="6524" y="3852"/>
                    <a:pt x="5279" y="2978"/>
                    <a:pt x="3957" y="2230"/>
                  </a:cubicBezTo>
                  <a:cubicBezTo>
                    <a:pt x="2712" y="1363"/>
                    <a:pt x="1386" y="617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4186;p105">
              <a:extLst>
                <a:ext uri="{FF2B5EF4-FFF2-40B4-BE49-F238E27FC236}">
                  <a16:creationId xmlns:a16="http://schemas.microsoft.com/office/drawing/2014/main" id="{2D53CA3A-920E-46A6-A2D5-C071CC7F4707}"/>
                </a:ext>
              </a:extLst>
            </p:cNvPr>
            <p:cNvSpPr/>
            <p:nvPr/>
          </p:nvSpPr>
          <p:spPr>
            <a:xfrm>
              <a:off x="3437350" y="5007675"/>
              <a:ext cx="229825" cy="105250"/>
            </a:xfrm>
            <a:custGeom>
              <a:avLst/>
              <a:gdLst/>
              <a:ahLst/>
              <a:cxnLst/>
              <a:rect l="l" t="t" r="r" b="b"/>
              <a:pathLst>
                <a:path w="9193" h="4210" extrusionOk="0">
                  <a:moveTo>
                    <a:pt x="0" y="0"/>
                  </a:moveTo>
                  <a:cubicBezTo>
                    <a:pt x="1429" y="893"/>
                    <a:pt x="2933" y="1659"/>
                    <a:pt x="4496" y="2290"/>
                  </a:cubicBezTo>
                  <a:cubicBezTo>
                    <a:pt x="6004" y="3064"/>
                    <a:pt x="7575" y="3706"/>
                    <a:pt x="9193" y="4210"/>
                  </a:cubicBezTo>
                  <a:cubicBezTo>
                    <a:pt x="7761" y="3325"/>
                    <a:pt x="6257" y="2562"/>
                    <a:pt x="4697" y="1928"/>
                  </a:cubicBezTo>
                  <a:cubicBezTo>
                    <a:pt x="3189" y="1154"/>
                    <a:pt x="1618" y="51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4187;p105">
              <a:extLst>
                <a:ext uri="{FF2B5EF4-FFF2-40B4-BE49-F238E27FC236}">
                  <a16:creationId xmlns:a16="http://schemas.microsoft.com/office/drawing/2014/main" id="{5004CEAB-80FC-4F26-8B9D-0DB357A3DDB7}"/>
                </a:ext>
              </a:extLst>
            </p:cNvPr>
            <p:cNvSpPr/>
            <p:nvPr/>
          </p:nvSpPr>
          <p:spPr>
            <a:xfrm>
              <a:off x="3475225" y="5172050"/>
              <a:ext cx="158275" cy="21075"/>
            </a:xfrm>
            <a:custGeom>
              <a:avLst/>
              <a:gdLst/>
              <a:ahLst/>
              <a:cxnLst/>
              <a:rect l="l" t="t" r="r" b="b"/>
              <a:pathLst>
                <a:path w="6331" h="843" extrusionOk="0">
                  <a:moveTo>
                    <a:pt x="86" y="0"/>
                  </a:moveTo>
                  <a:cubicBezTo>
                    <a:pt x="58" y="0"/>
                    <a:pt x="29" y="0"/>
                    <a:pt x="1" y="0"/>
                  </a:cubicBezTo>
                  <a:cubicBezTo>
                    <a:pt x="2041" y="560"/>
                    <a:pt x="4147" y="842"/>
                    <a:pt x="6262" y="842"/>
                  </a:cubicBezTo>
                  <a:cubicBezTo>
                    <a:pt x="6285" y="842"/>
                    <a:pt x="6308" y="842"/>
                    <a:pt x="6331" y="842"/>
                  </a:cubicBezTo>
                  <a:cubicBezTo>
                    <a:pt x="4296" y="283"/>
                    <a:pt x="2196" y="0"/>
                    <a:pt x="8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4188;p105">
              <a:extLst>
                <a:ext uri="{FF2B5EF4-FFF2-40B4-BE49-F238E27FC236}">
                  <a16:creationId xmlns:a16="http://schemas.microsoft.com/office/drawing/2014/main" id="{B9FCE828-D959-47E8-9320-718B23CBBFBD}"/>
                </a:ext>
              </a:extLst>
            </p:cNvPr>
            <p:cNvSpPr/>
            <p:nvPr/>
          </p:nvSpPr>
          <p:spPr>
            <a:xfrm>
              <a:off x="2093800" y="238125"/>
              <a:ext cx="1601800" cy="1117200"/>
            </a:xfrm>
            <a:custGeom>
              <a:avLst/>
              <a:gdLst/>
              <a:ahLst/>
              <a:cxnLst/>
              <a:rect l="l" t="t" r="r" b="b"/>
              <a:pathLst>
                <a:path w="64072" h="44688" extrusionOk="0">
                  <a:moveTo>
                    <a:pt x="49095" y="0"/>
                  </a:moveTo>
                  <a:cubicBezTo>
                    <a:pt x="47090" y="0"/>
                    <a:pt x="45053" y="421"/>
                    <a:pt x="43110" y="1309"/>
                  </a:cubicBezTo>
                  <a:cubicBezTo>
                    <a:pt x="40601" y="2455"/>
                    <a:pt x="38412" y="4315"/>
                    <a:pt x="35744" y="4979"/>
                  </a:cubicBezTo>
                  <a:cubicBezTo>
                    <a:pt x="34908" y="5188"/>
                    <a:pt x="34064" y="5271"/>
                    <a:pt x="33214" y="5271"/>
                  </a:cubicBezTo>
                  <a:cubicBezTo>
                    <a:pt x="30814" y="5271"/>
                    <a:pt x="28374" y="4611"/>
                    <a:pt x="25961" y="4281"/>
                  </a:cubicBezTo>
                  <a:cubicBezTo>
                    <a:pt x="25259" y="4185"/>
                    <a:pt x="24529" y="4130"/>
                    <a:pt x="23797" y="4130"/>
                  </a:cubicBezTo>
                  <a:cubicBezTo>
                    <a:pt x="21127" y="4130"/>
                    <a:pt x="18438" y="4863"/>
                    <a:pt x="17004" y="7017"/>
                  </a:cubicBezTo>
                  <a:cubicBezTo>
                    <a:pt x="15825" y="8785"/>
                    <a:pt x="15732" y="11201"/>
                    <a:pt x="14209" y="12682"/>
                  </a:cubicBezTo>
                  <a:cubicBezTo>
                    <a:pt x="12088" y="14728"/>
                    <a:pt x="8610" y="13861"/>
                    <a:pt x="5790" y="14645"/>
                  </a:cubicBezTo>
                  <a:cubicBezTo>
                    <a:pt x="2989" y="15522"/>
                    <a:pt x="915" y="17895"/>
                    <a:pt x="420" y="20790"/>
                  </a:cubicBezTo>
                  <a:cubicBezTo>
                    <a:pt x="0" y="23676"/>
                    <a:pt x="956" y="26592"/>
                    <a:pt x="3005" y="28670"/>
                  </a:cubicBezTo>
                  <a:cubicBezTo>
                    <a:pt x="4150" y="29847"/>
                    <a:pt x="5622" y="30798"/>
                    <a:pt x="6305" y="32297"/>
                  </a:cubicBezTo>
                  <a:cubicBezTo>
                    <a:pt x="7189" y="34259"/>
                    <a:pt x="6472" y="36522"/>
                    <a:pt x="6093" y="38636"/>
                  </a:cubicBezTo>
                  <a:cubicBezTo>
                    <a:pt x="5715" y="40749"/>
                    <a:pt x="5959" y="43401"/>
                    <a:pt x="7878" y="44369"/>
                  </a:cubicBezTo>
                  <a:cubicBezTo>
                    <a:pt x="8296" y="44583"/>
                    <a:pt x="8749" y="44688"/>
                    <a:pt x="9199" y="44688"/>
                  </a:cubicBezTo>
                  <a:cubicBezTo>
                    <a:pt x="9868" y="44688"/>
                    <a:pt x="10531" y="44457"/>
                    <a:pt x="11065" y="44009"/>
                  </a:cubicBezTo>
                  <a:cubicBezTo>
                    <a:pt x="11959" y="43260"/>
                    <a:pt x="12319" y="42050"/>
                    <a:pt x="11978" y="40935"/>
                  </a:cubicBezTo>
                  <a:lnTo>
                    <a:pt x="57413" y="25529"/>
                  </a:lnTo>
                  <a:cubicBezTo>
                    <a:pt x="59372" y="24622"/>
                    <a:pt x="60954" y="23058"/>
                    <a:pt x="61883" y="21110"/>
                  </a:cubicBezTo>
                  <a:cubicBezTo>
                    <a:pt x="63948" y="17161"/>
                    <a:pt x="64072" y="12482"/>
                    <a:pt x="62221" y="8429"/>
                  </a:cubicBezTo>
                  <a:cubicBezTo>
                    <a:pt x="59797" y="3129"/>
                    <a:pt x="54565" y="0"/>
                    <a:pt x="49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4189;p105">
              <a:extLst>
                <a:ext uri="{FF2B5EF4-FFF2-40B4-BE49-F238E27FC236}">
                  <a16:creationId xmlns:a16="http://schemas.microsoft.com/office/drawing/2014/main" id="{F473D0F3-0DCF-4430-9993-EAEDC24194FF}"/>
                </a:ext>
              </a:extLst>
            </p:cNvPr>
            <p:cNvSpPr/>
            <p:nvPr/>
          </p:nvSpPr>
          <p:spPr>
            <a:xfrm>
              <a:off x="2369050" y="665350"/>
              <a:ext cx="1197750" cy="2334750"/>
            </a:xfrm>
            <a:custGeom>
              <a:avLst/>
              <a:gdLst/>
              <a:ahLst/>
              <a:cxnLst/>
              <a:rect l="l" t="t" r="r" b="b"/>
              <a:pathLst>
                <a:path w="47910" h="93390" extrusionOk="0">
                  <a:moveTo>
                    <a:pt x="27351" y="1"/>
                  </a:moveTo>
                  <a:cubicBezTo>
                    <a:pt x="18449" y="1"/>
                    <a:pt x="9589" y="2646"/>
                    <a:pt x="1988" y="7851"/>
                  </a:cubicBezTo>
                  <a:lnTo>
                    <a:pt x="1" y="9223"/>
                  </a:lnTo>
                  <a:lnTo>
                    <a:pt x="968" y="77361"/>
                  </a:lnTo>
                  <a:cubicBezTo>
                    <a:pt x="1074" y="86246"/>
                    <a:pt x="8306" y="93390"/>
                    <a:pt x="17187" y="93390"/>
                  </a:cubicBezTo>
                  <a:cubicBezTo>
                    <a:pt x="17197" y="93390"/>
                    <a:pt x="17207" y="93390"/>
                    <a:pt x="17216" y="93390"/>
                  </a:cubicBezTo>
                  <a:cubicBezTo>
                    <a:pt x="26175" y="93373"/>
                    <a:pt x="33424" y="86095"/>
                    <a:pt x="33406" y="77136"/>
                  </a:cubicBezTo>
                  <a:cubicBezTo>
                    <a:pt x="33406" y="77071"/>
                    <a:pt x="33406" y="77006"/>
                    <a:pt x="33404" y="76941"/>
                  </a:cubicBezTo>
                  <a:lnTo>
                    <a:pt x="33194" y="61467"/>
                  </a:lnTo>
                  <a:cubicBezTo>
                    <a:pt x="33194" y="61467"/>
                    <a:pt x="46192" y="60163"/>
                    <a:pt x="47051" y="47283"/>
                  </a:cubicBezTo>
                  <a:cubicBezTo>
                    <a:pt x="47910" y="34402"/>
                    <a:pt x="47295" y="4676"/>
                    <a:pt x="47295" y="4676"/>
                  </a:cubicBezTo>
                  <a:cubicBezTo>
                    <a:pt x="40985" y="1547"/>
                    <a:pt x="34156" y="1"/>
                    <a:pt x="273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4190;p105">
              <a:extLst>
                <a:ext uri="{FF2B5EF4-FFF2-40B4-BE49-F238E27FC236}">
                  <a16:creationId xmlns:a16="http://schemas.microsoft.com/office/drawing/2014/main" id="{4C602676-0ADD-4838-9B2C-A27717334D59}"/>
                </a:ext>
              </a:extLst>
            </p:cNvPr>
            <p:cNvSpPr/>
            <p:nvPr/>
          </p:nvSpPr>
          <p:spPr>
            <a:xfrm>
              <a:off x="3423725" y="1270450"/>
              <a:ext cx="93175" cy="96600"/>
            </a:xfrm>
            <a:custGeom>
              <a:avLst/>
              <a:gdLst/>
              <a:ahLst/>
              <a:cxnLst/>
              <a:rect l="l" t="t" r="r" b="b"/>
              <a:pathLst>
                <a:path w="3727" h="3864" extrusionOk="0">
                  <a:moveTo>
                    <a:pt x="1862" y="1"/>
                  </a:moveTo>
                  <a:cubicBezTo>
                    <a:pt x="1810" y="1"/>
                    <a:pt x="1758" y="7"/>
                    <a:pt x="1707" y="20"/>
                  </a:cubicBezTo>
                  <a:cubicBezTo>
                    <a:pt x="734" y="132"/>
                    <a:pt x="0" y="957"/>
                    <a:pt x="0" y="1936"/>
                  </a:cubicBezTo>
                  <a:cubicBezTo>
                    <a:pt x="0" y="2916"/>
                    <a:pt x="734" y="3739"/>
                    <a:pt x="1707" y="3850"/>
                  </a:cubicBezTo>
                  <a:cubicBezTo>
                    <a:pt x="1759" y="3859"/>
                    <a:pt x="1811" y="3863"/>
                    <a:pt x="1863" y="3863"/>
                  </a:cubicBezTo>
                  <a:cubicBezTo>
                    <a:pt x="1915" y="3863"/>
                    <a:pt x="1967" y="3859"/>
                    <a:pt x="2018" y="3850"/>
                  </a:cubicBezTo>
                  <a:cubicBezTo>
                    <a:pt x="2991" y="3739"/>
                    <a:pt x="3726" y="2916"/>
                    <a:pt x="3726" y="1936"/>
                  </a:cubicBezTo>
                  <a:cubicBezTo>
                    <a:pt x="3726" y="957"/>
                    <a:pt x="2991" y="132"/>
                    <a:pt x="2018" y="20"/>
                  </a:cubicBezTo>
                  <a:cubicBezTo>
                    <a:pt x="1967" y="7"/>
                    <a:pt x="1915" y="1"/>
                    <a:pt x="18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4191;p105">
              <a:extLst>
                <a:ext uri="{FF2B5EF4-FFF2-40B4-BE49-F238E27FC236}">
                  <a16:creationId xmlns:a16="http://schemas.microsoft.com/office/drawing/2014/main" id="{EEB56FFB-A44A-46CB-957A-6E9647A18F4F}"/>
                </a:ext>
              </a:extLst>
            </p:cNvPr>
            <p:cNvSpPr/>
            <p:nvPr/>
          </p:nvSpPr>
          <p:spPr>
            <a:xfrm>
              <a:off x="3362850" y="1212375"/>
              <a:ext cx="169425" cy="51125"/>
            </a:xfrm>
            <a:custGeom>
              <a:avLst/>
              <a:gdLst/>
              <a:ahLst/>
              <a:cxnLst/>
              <a:rect l="l" t="t" r="r" b="b"/>
              <a:pathLst>
                <a:path w="6777" h="2045" extrusionOk="0">
                  <a:moveTo>
                    <a:pt x="3252" y="1"/>
                  </a:moveTo>
                  <a:cubicBezTo>
                    <a:pt x="2435" y="1"/>
                    <a:pt x="1615" y="229"/>
                    <a:pt x="893" y="693"/>
                  </a:cubicBezTo>
                  <a:cubicBezTo>
                    <a:pt x="303" y="1089"/>
                    <a:pt x="0" y="1350"/>
                    <a:pt x="176" y="1586"/>
                  </a:cubicBezTo>
                  <a:cubicBezTo>
                    <a:pt x="198" y="1616"/>
                    <a:pt x="239" y="1628"/>
                    <a:pt x="295" y="1628"/>
                  </a:cubicBezTo>
                  <a:cubicBezTo>
                    <a:pt x="670" y="1628"/>
                    <a:pt x="1768" y="1074"/>
                    <a:pt x="3189" y="1074"/>
                  </a:cubicBezTo>
                  <a:cubicBezTo>
                    <a:pt x="3281" y="1074"/>
                    <a:pt x="3374" y="1076"/>
                    <a:pt x="3469" y="1081"/>
                  </a:cubicBezTo>
                  <a:cubicBezTo>
                    <a:pt x="5080" y="1164"/>
                    <a:pt x="6226" y="2044"/>
                    <a:pt x="6583" y="2044"/>
                  </a:cubicBezTo>
                  <a:cubicBezTo>
                    <a:pt x="6620" y="2044"/>
                    <a:pt x="6648" y="2035"/>
                    <a:pt x="6668" y="2014"/>
                  </a:cubicBezTo>
                  <a:cubicBezTo>
                    <a:pt x="6776" y="1965"/>
                    <a:pt x="6608" y="1511"/>
                    <a:pt x="6078" y="1038"/>
                  </a:cubicBezTo>
                  <a:cubicBezTo>
                    <a:pt x="5268" y="351"/>
                    <a:pt x="4262" y="1"/>
                    <a:pt x="32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192;p105">
              <a:extLst>
                <a:ext uri="{FF2B5EF4-FFF2-40B4-BE49-F238E27FC236}">
                  <a16:creationId xmlns:a16="http://schemas.microsoft.com/office/drawing/2014/main" id="{46ECABA7-546D-445D-A63D-B2F872773297}"/>
                </a:ext>
              </a:extLst>
            </p:cNvPr>
            <p:cNvSpPr/>
            <p:nvPr/>
          </p:nvSpPr>
          <p:spPr>
            <a:xfrm>
              <a:off x="2939750" y="1265325"/>
              <a:ext cx="99650" cy="93900"/>
            </a:xfrm>
            <a:custGeom>
              <a:avLst/>
              <a:gdLst/>
              <a:ahLst/>
              <a:cxnLst/>
              <a:rect l="l" t="t" r="r" b="b"/>
              <a:pathLst>
                <a:path w="3986" h="3756" extrusionOk="0">
                  <a:moveTo>
                    <a:pt x="1992" y="1"/>
                  </a:moveTo>
                  <a:cubicBezTo>
                    <a:pt x="1398" y="1"/>
                    <a:pt x="814" y="282"/>
                    <a:pt x="449" y="806"/>
                  </a:cubicBezTo>
                  <a:lnTo>
                    <a:pt x="447" y="809"/>
                  </a:lnTo>
                  <a:cubicBezTo>
                    <a:pt x="15" y="1433"/>
                    <a:pt x="1" y="2257"/>
                    <a:pt x="412" y="2895"/>
                  </a:cubicBezTo>
                  <a:cubicBezTo>
                    <a:pt x="762" y="3437"/>
                    <a:pt x="1359" y="3755"/>
                    <a:pt x="1989" y="3755"/>
                  </a:cubicBezTo>
                  <a:cubicBezTo>
                    <a:pt x="2101" y="3755"/>
                    <a:pt x="2214" y="3745"/>
                    <a:pt x="2326" y="3725"/>
                  </a:cubicBezTo>
                  <a:cubicBezTo>
                    <a:pt x="3074" y="3589"/>
                    <a:pt x="3666" y="3017"/>
                    <a:pt x="3825" y="2275"/>
                  </a:cubicBezTo>
                  <a:cubicBezTo>
                    <a:pt x="3985" y="1532"/>
                    <a:pt x="3683" y="768"/>
                    <a:pt x="3058" y="335"/>
                  </a:cubicBezTo>
                  <a:cubicBezTo>
                    <a:pt x="2732" y="109"/>
                    <a:pt x="2360" y="1"/>
                    <a:pt x="19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193;p105">
              <a:extLst>
                <a:ext uri="{FF2B5EF4-FFF2-40B4-BE49-F238E27FC236}">
                  <a16:creationId xmlns:a16="http://schemas.microsoft.com/office/drawing/2014/main" id="{FFA2EABF-3ADA-4C7B-8324-5D2BBBEF776C}"/>
                </a:ext>
              </a:extLst>
            </p:cNvPr>
            <p:cNvSpPr/>
            <p:nvPr/>
          </p:nvSpPr>
          <p:spPr>
            <a:xfrm>
              <a:off x="2880675" y="1225225"/>
              <a:ext cx="167325" cy="51125"/>
            </a:xfrm>
            <a:custGeom>
              <a:avLst/>
              <a:gdLst/>
              <a:ahLst/>
              <a:cxnLst/>
              <a:rect l="l" t="t" r="r" b="b"/>
              <a:pathLst>
                <a:path w="6693" h="2045" extrusionOk="0">
                  <a:moveTo>
                    <a:pt x="3168" y="1"/>
                  </a:moveTo>
                  <a:cubicBezTo>
                    <a:pt x="2351" y="1"/>
                    <a:pt x="1531" y="229"/>
                    <a:pt x="808" y="692"/>
                  </a:cubicBezTo>
                  <a:cubicBezTo>
                    <a:pt x="229" y="1088"/>
                    <a:pt x="0" y="1476"/>
                    <a:pt x="93" y="1585"/>
                  </a:cubicBezTo>
                  <a:cubicBezTo>
                    <a:pt x="116" y="1615"/>
                    <a:pt x="157" y="1628"/>
                    <a:pt x="215" y="1628"/>
                  </a:cubicBezTo>
                  <a:cubicBezTo>
                    <a:pt x="597" y="1628"/>
                    <a:pt x="1701" y="1073"/>
                    <a:pt x="3115" y="1073"/>
                  </a:cubicBezTo>
                  <a:cubicBezTo>
                    <a:pt x="3207" y="1073"/>
                    <a:pt x="3299" y="1075"/>
                    <a:pt x="3393" y="1080"/>
                  </a:cubicBezTo>
                  <a:cubicBezTo>
                    <a:pt x="4995" y="1164"/>
                    <a:pt x="6142" y="2045"/>
                    <a:pt x="6505" y="2045"/>
                  </a:cubicBezTo>
                  <a:cubicBezTo>
                    <a:pt x="6543" y="2045"/>
                    <a:pt x="6572" y="2035"/>
                    <a:pt x="6592" y="2015"/>
                  </a:cubicBezTo>
                  <a:cubicBezTo>
                    <a:pt x="6693" y="1922"/>
                    <a:pt x="6524" y="1510"/>
                    <a:pt x="5995" y="1038"/>
                  </a:cubicBezTo>
                  <a:cubicBezTo>
                    <a:pt x="5184" y="350"/>
                    <a:pt x="4179" y="1"/>
                    <a:pt x="3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94;p105">
              <a:extLst>
                <a:ext uri="{FF2B5EF4-FFF2-40B4-BE49-F238E27FC236}">
                  <a16:creationId xmlns:a16="http://schemas.microsoft.com/office/drawing/2014/main" id="{7E028CB9-3B09-4141-8CBC-ABFF2E8508A1}"/>
                </a:ext>
              </a:extLst>
            </p:cNvPr>
            <p:cNvSpPr/>
            <p:nvPr/>
          </p:nvSpPr>
          <p:spPr>
            <a:xfrm>
              <a:off x="3192350" y="1264200"/>
              <a:ext cx="129925" cy="393975"/>
            </a:xfrm>
            <a:custGeom>
              <a:avLst/>
              <a:gdLst/>
              <a:ahLst/>
              <a:cxnLst/>
              <a:rect l="l" t="t" r="r" b="b"/>
              <a:pathLst>
                <a:path w="5197" h="15759" extrusionOk="0">
                  <a:moveTo>
                    <a:pt x="270" y="0"/>
                  </a:moveTo>
                  <a:cubicBezTo>
                    <a:pt x="267" y="0"/>
                    <a:pt x="265" y="1"/>
                    <a:pt x="262" y="2"/>
                  </a:cubicBezTo>
                  <a:cubicBezTo>
                    <a:pt x="1" y="85"/>
                    <a:pt x="1104" y="4403"/>
                    <a:pt x="2788" y="9648"/>
                  </a:cubicBezTo>
                  <a:cubicBezTo>
                    <a:pt x="3208" y="10920"/>
                    <a:pt x="3604" y="12132"/>
                    <a:pt x="4001" y="13336"/>
                  </a:cubicBezTo>
                  <a:cubicBezTo>
                    <a:pt x="4205" y="13753"/>
                    <a:pt x="4294" y="14218"/>
                    <a:pt x="4260" y="14683"/>
                  </a:cubicBezTo>
                  <a:cubicBezTo>
                    <a:pt x="4219" y="14927"/>
                    <a:pt x="3840" y="15037"/>
                    <a:pt x="3377" y="15037"/>
                  </a:cubicBezTo>
                  <a:cubicBezTo>
                    <a:pt x="1575" y="15188"/>
                    <a:pt x="472" y="15355"/>
                    <a:pt x="472" y="15491"/>
                  </a:cubicBezTo>
                  <a:cubicBezTo>
                    <a:pt x="472" y="15633"/>
                    <a:pt x="1567" y="15718"/>
                    <a:pt x="3386" y="15751"/>
                  </a:cubicBezTo>
                  <a:cubicBezTo>
                    <a:pt x="3453" y="15756"/>
                    <a:pt x="3521" y="15758"/>
                    <a:pt x="3589" y="15758"/>
                  </a:cubicBezTo>
                  <a:cubicBezTo>
                    <a:pt x="3789" y="15758"/>
                    <a:pt x="3989" y="15736"/>
                    <a:pt x="4185" y="15694"/>
                  </a:cubicBezTo>
                  <a:cubicBezTo>
                    <a:pt x="4562" y="15609"/>
                    <a:pt x="4875" y="15349"/>
                    <a:pt x="5027" y="14994"/>
                  </a:cubicBezTo>
                  <a:cubicBezTo>
                    <a:pt x="5196" y="14348"/>
                    <a:pt x="5142" y="13662"/>
                    <a:pt x="4875" y="13050"/>
                  </a:cubicBezTo>
                  <a:cubicBezTo>
                    <a:pt x="4514" y="11871"/>
                    <a:pt x="4135" y="10625"/>
                    <a:pt x="3747" y="9345"/>
                  </a:cubicBezTo>
                  <a:cubicBezTo>
                    <a:pt x="2106" y="4153"/>
                    <a:pt x="554" y="0"/>
                    <a:pt x="2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95;p105">
              <a:extLst>
                <a:ext uri="{FF2B5EF4-FFF2-40B4-BE49-F238E27FC236}">
                  <a16:creationId xmlns:a16="http://schemas.microsoft.com/office/drawing/2014/main" id="{B202B22B-B273-4761-B6EE-82B71D2A56E1}"/>
                </a:ext>
              </a:extLst>
            </p:cNvPr>
            <p:cNvSpPr/>
            <p:nvPr/>
          </p:nvSpPr>
          <p:spPr>
            <a:xfrm>
              <a:off x="3028825" y="1692725"/>
              <a:ext cx="242275" cy="125725"/>
            </a:xfrm>
            <a:custGeom>
              <a:avLst/>
              <a:gdLst/>
              <a:ahLst/>
              <a:cxnLst/>
              <a:rect l="l" t="t" r="r" b="b"/>
              <a:pathLst>
                <a:path w="9691" h="5029" extrusionOk="0">
                  <a:moveTo>
                    <a:pt x="1121" y="0"/>
                  </a:moveTo>
                  <a:cubicBezTo>
                    <a:pt x="1121" y="0"/>
                    <a:pt x="1" y="3014"/>
                    <a:pt x="3798" y="4638"/>
                  </a:cubicBezTo>
                  <a:cubicBezTo>
                    <a:pt x="4420" y="4902"/>
                    <a:pt x="5071" y="5029"/>
                    <a:pt x="5715" y="5029"/>
                  </a:cubicBezTo>
                  <a:cubicBezTo>
                    <a:pt x="7250" y="5029"/>
                    <a:pt x="8742" y="4308"/>
                    <a:pt x="9690" y="3005"/>
                  </a:cubicBezTo>
                  <a:cubicBezTo>
                    <a:pt x="6710" y="2399"/>
                    <a:pt x="3826" y="1389"/>
                    <a:pt x="1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96;p105">
              <a:extLst>
                <a:ext uri="{FF2B5EF4-FFF2-40B4-BE49-F238E27FC236}">
                  <a16:creationId xmlns:a16="http://schemas.microsoft.com/office/drawing/2014/main" id="{326DFF7D-96D3-49CB-A42B-33FC07BA79E4}"/>
                </a:ext>
              </a:extLst>
            </p:cNvPr>
            <p:cNvSpPr/>
            <p:nvPr/>
          </p:nvSpPr>
          <p:spPr>
            <a:xfrm>
              <a:off x="2786375" y="2055125"/>
              <a:ext cx="413800" cy="226250"/>
            </a:xfrm>
            <a:custGeom>
              <a:avLst/>
              <a:gdLst/>
              <a:ahLst/>
              <a:cxnLst/>
              <a:rect l="l" t="t" r="r" b="b"/>
              <a:pathLst>
                <a:path w="16552" h="905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309" y="9049"/>
                    <a:pt x="15502" y="9049"/>
                  </a:cubicBezTo>
                  <a:cubicBezTo>
                    <a:pt x="15794" y="9049"/>
                    <a:pt x="16091" y="9044"/>
                    <a:pt x="16393" y="9034"/>
                  </a:cubicBezTo>
                  <a:lnTo>
                    <a:pt x="16552" y="5692"/>
                  </a:lnTo>
                  <a:cubicBezTo>
                    <a:pt x="10592" y="5479"/>
                    <a:pt x="4830" y="3498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97;p105">
              <a:extLst>
                <a:ext uri="{FF2B5EF4-FFF2-40B4-BE49-F238E27FC236}">
                  <a16:creationId xmlns:a16="http://schemas.microsoft.com/office/drawing/2014/main" id="{BF7A2FCB-F229-460C-998F-5C76B899C400}"/>
                </a:ext>
              </a:extLst>
            </p:cNvPr>
            <p:cNvSpPr/>
            <p:nvPr/>
          </p:nvSpPr>
          <p:spPr>
            <a:xfrm>
              <a:off x="2234775" y="580850"/>
              <a:ext cx="1329100" cy="757875"/>
            </a:xfrm>
            <a:custGeom>
              <a:avLst/>
              <a:gdLst/>
              <a:ahLst/>
              <a:cxnLst/>
              <a:rect l="l" t="t" r="r" b="b"/>
              <a:pathLst>
                <a:path w="53164" h="30315" extrusionOk="0">
                  <a:moveTo>
                    <a:pt x="29617" y="1"/>
                  </a:moveTo>
                  <a:lnTo>
                    <a:pt x="15633" y="2921"/>
                  </a:lnTo>
                  <a:lnTo>
                    <a:pt x="2897" y="9454"/>
                  </a:lnTo>
                  <a:cubicBezTo>
                    <a:pt x="2897" y="9454"/>
                    <a:pt x="0" y="29936"/>
                    <a:pt x="5270" y="30306"/>
                  </a:cubicBezTo>
                  <a:cubicBezTo>
                    <a:pt x="5343" y="30312"/>
                    <a:pt x="5415" y="30314"/>
                    <a:pt x="5486" y="30314"/>
                  </a:cubicBezTo>
                  <a:cubicBezTo>
                    <a:pt x="10520" y="30314"/>
                    <a:pt x="9824" y="17494"/>
                    <a:pt x="9824" y="17494"/>
                  </a:cubicBezTo>
                  <a:cubicBezTo>
                    <a:pt x="16424" y="15347"/>
                    <a:pt x="16651" y="8444"/>
                    <a:pt x="18352" y="7055"/>
                  </a:cubicBezTo>
                  <a:cubicBezTo>
                    <a:pt x="18785" y="6702"/>
                    <a:pt x="19617" y="6535"/>
                    <a:pt x="20728" y="6535"/>
                  </a:cubicBezTo>
                  <a:cubicBezTo>
                    <a:pt x="23989" y="6535"/>
                    <a:pt x="29653" y="7973"/>
                    <a:pt x="34676" y="10372"/>
                  </a:cubicBezTo>
                  <a:cubicBezTo>
                    <a:pt x="38619" y="12245"/>
                    <a:pt x="42193" y="12824"/>
                    <a:pt x="45104" y="12824"/>
                  </a:cubicBezTo>
                  <a:cubicBezTo>
                    <a:pt x="49805" y="12824"/>
                    <a:pt x="52775" y="11314"/>
                    <a:pt x="52775" y="11314"/>
                  </a:cubicBezTo>
                  <a:lnTo>
                    <a:pt x="53163" y="4209"/>
                  </a:lnTo>
                  <a:lnTo>
                    <a:pt x="42875" y="1608"/>
                  </a:lnTo>
                  <a:lnTo>
                    <a:pt x="296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98;p105">
              <a:extLst>
                <a:ext uri="{FF2B5EF4-FFF2-40B4-BE49-F238E27FC236}">
                  <a16:creationId xmlns:a16="http://schemas.microsoft.com/office/drawing/2014/main" id="{48EBDA90-A8C1-470B-8F2D-37F7D647364F}"/>
                </a:ext>
              </a:extLst>
            </p:cNvPr>
            <p:cNvSpPr/>
            <p:nvPr/>
          </p:nvSpPr>
          <p:spPr>
            <a:xfrm>
              <a:off x="2164475" y="1218225"/>
              <a:ext cx="226050" cy="338350"/>
            </a:xfrm>
            <a:custGeom>
              <a:avLst/>
              <a:gdLst/>
              <a:ahLst/>
              <a:cxnLst/>
              <a:rect l="l" t="t" r="r" b="b"/>
              <a:pathLst>
                <a:path w="9042" h="13534" extrusionOk="0">
                  <a:moveTo>
                    <a:pt x="5739" y="0"/>
                  </a:moveTo>
                  <a:cubicBezTo>
                    <a:pt x="3251" y="0"/>
                    <a:pt x="249" y="1096"/>
                    <a:pt x="135" y="6302"/>
                  </a:cubicBezTo>
                  <a:cubicBezTo>
                    <a:pt x="0" y="12460"/>
                    <a:pt x="4286" y="13534"/>
                    <a:pt x="6899" y="13534"/>
                  </a:cubicBezTo>
                  <a:cubicBezTo>
                    <a:pt x="8033" y="13534"/>
                    <a:pt x="8852" y="13331"/>
                    <a:pt x="8857" y="13255"/>
                  </a:cubicBezTo>
                  <a:cubicBezTo>
                    <a:pt x="8873" y="13003"/>
                    <a:pt x="9041" y="577"/>
                    <a:pt x="9041" y="577"/>
                  </a:cubicBezTo>
                  <a:cubicBezTo>
                    <a:pt x="8955" y="532"/>
                    <a:pt x="7472" y="0"/>
                    <a:pt x="573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99;p105">
              <a:extLst>
                <a:ext uri="{FF2B5EF4-FFF2-40B4-BE49-F238E27FC236}">
                  <a16:creationId xmlns:a16="http://schemas.microsoft.com/office/drawing/2014/main" id="{2547A658-3867-41F5-99C8-26822D10CF79}"/>
                </a:ext>
              </a:extLst>
            </p:cNvPr>
            <p:cNvSpPr/>
            <p:nvPr/>
          </p:nvSpPr>
          <p:spPr>
            <a:xfrm>
              <a:off x="2223375" y="1288900"/>
              <a:ext cx="96850" cy="193100"/>
            </a:xfrm>
            <a:custGeom>
              <a:avLst/>
              <a:gdLst/>
              <a:ahLst/>
              <a:cxnLst/>
              <a:rect l="l" t="t" r="r" b="b"/>
              <a:pathLst>
                <a:path w="3874" h="7724" extrusionOk="0">
                  <a:moveTo>
                    <a:pt x="2353" y="1"/>
                  </a:moveTo>
                  <a:cubicBezTo>
                    <a:pt x="2313" y="1"/>
                    <a:pt x="2273" y="3"/>
                    <a:pt x="2233" y="7"/>
                  </a:cubicBezTo>
                  <a:cubicBezTo>
                    <a:pt x="1491" y="134"/>
                    <a:pt x="870" y="637"/>
                    <a:pt x="592" y="1337"/>
                  </a:cubicBezTo>
                  <a:cubicBezTo>
                    <a:pt x="203" y="2094"/>
                    <a:pt x="0" y="2935"/>
                    <a:pt x="2" y="3786"/>
                  </a:cubicBezTo>
                  <a:cubicBezTo>
                    <a:pt x="2" y="5563"/>
                    <a:pt x="895" y="7254"/>
                    <a:pt x="2157" y="7650"/>
                  </a:cubicBezTo>
                  <a:cubicBezTo>
                    <a:pt x="2319" y="7699"/>
                    <a:pt x="2485" y="7724"/>
                    <a:pt x="2650" y="7724"/>
                  </a:cubicBezTo>
                  <a:cubicBezTo>
                    <a:pt x="2974" y="7724"/>
                    <a:pt x="3294" y="7630"/>
                    <a:pt x="3571" y="7449"/>
                  </a:cubicBezTo>
                  <a:cubicBezTo>
                    <a:pt x="3873" y="7237"/>
                    <a:pt x="3873" y="7036"/>
                    <a:pt x="3873" y="7019"/>
                  </a:cubicBezTo>
                  <a:lnTo>
                    <a:pt x="3873" y="7019"/>
                  </a:lnTo>
                  <a:cubicBezTo>
                    <a:pt x="3741" y="7104"/>
                    <a:pt x="3600" y="7177"/>
                    <a:pt x="3453" y="7237"/>
                  </a:cubicBezTo>
                  <a:cubicBezTo>
                    <a:pt x="3269" y="7313"/>
                    <a:pt x="3073" y="7351"/>
                    <a:pt x="2877" y="7351"/>
                  </a:cubicBezTo>
                  <a:cubicBezTo>
                    <a:pt x="2681" y="7351"/>
                    <a:pt x="2485" y="7313"/>
                    <a:pt x="2301" y="7237"/>
                  </a:cubicBezTo>
                  <a:cubicBezTo>
                    <a:pt x="1374" y="6876"/>
                    <a:pt x="617" y="5377"/>
                    <a:pt x="617" y="3786"/>
                  </a:cubicBezTo>
                  <a:cubicBezTo>
                    <a:pt x="615" y="3027"/>
                    <a:pt x="779" y="2278"/>
                    <a:pt x="1096" y="1589"/>
                  </a:cubicBezTo>
                  <a:cubicBezTo>
                    <a:pt x="1280" y="1034"/>
                    <a:pt x="1723" y="603"/>
                    <a:pt x="2284" y="435"/>
                  </a:cubicBezTo>
                  <a:cubicBezTo>
                    <a:pt x="2334" y="426"/>
                    <a:pt x="2384" y="421"/>
                    <a:pt x="2434" y="421"/>
                  </a:cubicBezTo>
                  <a:cubicBezTo>
                    <a:pt x="2745" y="421"/>
                    <a:pt x="3038" y="596"/>
                    <a:pt x="3184" y="881"/>
                  </a:cubicBezTo>
                  <a:cubicBezTo>
                    <a:pt x="3293" y="1125"/>
                    <a:pt x="3234" y="1303"/>
                    <a:pt x="3276" y="1320"/>
                  </a:cubicBezTo>
                  <a:cubicBezTo>
                    <a:pt x="3278" y="1321"/>
                    <a:pt x="3280" y="1321"/>
                    <a:pt x="3282" y="1321"/>
                  </a:cubicBezTo>
                  <a:cubicBezTo>
                    <a:pt x="3333" y="1321"/>
                    <a:pt x="3466" y="1159"/>
                    <a:pt x="3412" y="815"/>
                  </a:cubicBezTo>
                  <a:cubicBezTo>
                    <a:pt x="3365" y="594"/>
                    <a:pt x="3246" y="396"/>
                    <a:pt x="3075" y="251"/>
                  </a:cubicBezTo>
                  <a:cubicBezTo>
                    <a:pt x="2868" y="88"/>
                    <a:pt x="2613" y="1"/>
                    <a:pt x="235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200;p105">
              <a:extLst>
                <a:ext uri="{FF2B5EF4-FFF2-40B4-BE49-F238E27FC236}">
                  <a16:creationId xmlns:a16="http://schemas.microsoft.com/office/drawing/2014/main" id="{F5338606-9716-48BE-B6CC-099495E431EB}"/>
                </a:ext>
              </a:extLst>
            </p:cNvPr>
            <p:cNvSpPr/>
            <p:nvPr/>
          </p:nvSpPr>
          <p:spPr>
            <a:xfrm>
              <a:off x="2278150" y="536775"/>
              <a:ext cx="136400" cy="55900"/>
            </a:xfrm>
            <a:custGeom>
              <a:avLst/>
              <a:gdLst/>
              <a:ahLst/>
              <a:cxnLst/>
              <a:rect l="l" t="t" r="r" b="b"/>
              <a:pathLst>
                <a:path w="5456" h="2236" extrusionOk="0">
                  <a:moveTo>
                    <a:pt x="1367" y="0"/>
                  </a:moveTo>
                  <a:cubicBezTo>
                    <a:pt x="913" y="0"/>
                    <a:pt x="453" y="64"/>
                    <a:pt x="0" y="197"/>
                  </a:cubicBezTo>
                  <a:cubicBezTo>
                    <a:pt x="992" y="268"/>
                    <a:pt x="1973" y="444"/>
                    <a:pt x="2929" y="719"/>
                  </a:cubicBezTo>
                  <a:cubicBezTo>
                    <a:pt x="3822" y="1132"/>
                    <a:pt x="4670" y="1640"/>
                    <a:pt x="5455" y="2235"/>
                  </a:cubicBezTo>
                  <a:cubicBezTo>
                    <a:pt x="4545" y="817"/>
                    <a:pt x="2990" y="0"/>
                    <a:pt x="1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201;p105">
              <a:extLst>
                <a:ext uri="{FF2B5EF4-FFF2-40B4-BE49-F238E27FC236}">
                  <a16:creationId xmlns:a16="http://schemas.microsoft.com/office/drawing/2014/main" id="{2E85C0D5-9045-493D-A9F9-A2ADB5410604}"/>
                </a:ext>
              </a:extLst>
            </p:cNvPr>
            <p:cNvSpPr/>
            <p:nvPr/>
          </p:nvSpPr>
          <p:spPr>
            <a:xfrm>
              <a:off x="2399525" y="409525"/>
              <a:ext cx="47850" cy="197850"/>
            </a:xfrm>
            <a:custGeom>
              <a:avLst/>
              <a:gdLst/>
              <a:ahLst/>
              <a:cxnLst/>
              <a:rect l="l" t="t" r="r" b="b"/>
              <a:pathLst>
                <a:path w="1914" h="7914" extrusionOk="0">
                  <a:moveTo>
                    <a:pt x="457" y="0"/>
                  </a:moveTo>
                  <a:cubicBezTo>
                    <a:pt x="73" y="1343"/>
                    <a:pt x="1" y="2757"/>
                    <a:pt x="246" y="4133"/>
                  </a:cubicBezTo>
                  <a:cubicBezTo>
                    <a:pt x="382" y="5119"/>
                    <a:pt x="696" y="6071"/>
                    <a:pt x="1172" y="6945"/>
                  </a:cubicBezTo>
                  <a:cubicBezTo>
                    <a:pt x="1543" y="7602"/>
                    <a:pt x="1913" y="7914"/>
                    <a:pt x="1913" y="7914"/>
                  </a:cubicBezTo>
                  <a:cubicBezTo>
                    <a:pt x="1353" y="6682"/>
                    <a:pt x="937" y="5392"/>
                    <a:pt x="676" y="4065"/>
                  </a:cubicBezTo>
                  <a:cubicBezTo>
                    <a:pt x="372" y="1861"/>
                    <a:pt x="617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202;p105">
              <a:extLst>
                <a:ext uri="{FF2B5EF4-FFF2-40B4-BE49-F238E27FC236}">
                  <a16:creationId xmlns:a16="http://schemas.microsoft.com/office/drawing/2014/main" id="{F87FE03D-394E-4271-BD67-51041A41E3E7}"/>
                </a:ext>
              </a:extLst>
            </p:cNvPr>
            <p:cNvSpPr/>
            <p:nvPr/>
          </p:nvSpPr>
          <p:spPr>
            <a:xfrm>
              <a:off x="3316525" y="1125375"/>
              <a:ext cx="201875" cy="34025"/>
            </a:xfrm>
            <a:custGeom>
              <a:avLst/>
              <a:gdLst/>
              <a:ahLst/>
              <a:cxnLst/>
              <a:rect l="l" t="t" r="r" b="b"/>
              <a:pathLst>
                <a:path w="8075" h="1361" extrusionOk="0">
                  <a:moveTo>
                    <a:pt x="3967" y="0"/>
                  </a:moveTo>
                  <a:cubicBezTo>
                    <a:pt x="2994" y="0"/>
                    <a:pt x="2019" y="179"/>
                    <a:pt x="1095" y="537"/>
                  </a:cubicBezTo>
                  <a:cubicBezTo>
                    <a:pt x="379" y="822"/>
                    <a:pt x="1" y="1134"/>
                    <a:pt x="52" y="1235"/>
                  </a:cubicBezTo>
                  <a:cubicBezTo>
                    <a:pt x="69" y="1281"/>
                    <a:pt x="136" y="1299"/>
                    <a:pt x="246" y="1299"/>
                  </a:cubicBezTo>
                  <a:cubicBezTo>
                    <a:pt x="763" y="1299"/>
                    <a:pt x="2235" y="881"/>
                    <a:pt x="4033" y="881"/>
                  </a:cubicBezTo>
                  <a:cubicBezTo>
                    <a:pt x="5886" y="881"/>
                    <a:pt x="7392" y="1361"/>
                    <a:pt x="7870" y="1361"/>
                  </a:cubicBezTo>
                  <a:cubicBezTo>
                    <a:pt x="7955" y="1361"/>
                    <a:pt x="8007" y="1346"/>
                    <a:pt x="8024" y="1311"/>
                  </a:cubicBezTo>
                  <a:cubicBezTo>
                    <a:pt x="8075" y="1210"/>
                    <a:pt x="7695" y="898"/>
                    <a:pt x="6989" y="595"/>
                  </a:cubicBezTo>
                  <a:cubicBezTo>
                    <a:pt x="6021" y="199"/>
                    <a:pt x="4995" y="0"/>
                    <a:pt x="3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203;p105">
              <a:extLst>
                <a:ext uri="{FF2B5EF4-FFF2-40B4-BE49-F238E27FC236}">
                  <a16:creationId xmlns:a16="http://schemas.microsoft.com/office/drawing/2014/main" id="{AABB783A-2F2B-413E-87F1-F72878210DA9}"/>
                </a:ext>
              </a:extLst>
            </p:cNvPr>
            <p:cNvSpPr/>
            <p:nvPr/>
          </p:nvSpPr>
          <p:spPr>
            <a:xfrm>
              <a:off x="2824075" y="1079625"/>
              <a:ext cx="202025" cy="33225"/>
            </a:xfrm>
            <a:custGeom>
              <a:avLst/>
              <a:gdLst/>
              <a:ahLst/>
              <a:cxnLst/>
              <a:rect l="l" t="t" r="r" b="b"/>
              <a:pathLst>
                <a:path w="8081" h="1329" extrusionOk="0">
                  <a:moveTo>
                    <a:pt x="3940" y="0"/>
                  </a:moveTo>
                  <a:cubicBezTo>
                    <a:pt x="2968" y="0"/>
                    <a:pt x="2003" y="180"/>
                    <a:pt x="1095" y="531"/>
                  </a:cubicBezTo>
                  <a:cubicBezTo>
                    <a:pt x="379" y="826"/>
                    <a:pt x="1" y="1129"/>
                    <a:pt x="52" y="1229"/>
                  </a:cubicBezTo>
                  <a:cubicBezTo>
                    <a:pt x="71" y="1269"/>
                    <a:pt x="133" y="1285"/>
                    <a:pt x="233" y="1285"/>
                  </a:cubicBezTo>
                  <a:cubicBezTo>
                    <a:pt x="734" y="1285"/>
                    <a:pt x="2190" y="876"/>
                    <a:pt x="3997" y="876"/>
                  </a:cubicBezTo>
                  <a:cubicBezTo>
                    <a:pt x="4011" y="876"/>
                    <a:pt x="4025" y="876"/>
                    <a:pt x="4039" y="876"/>
                  </a:cubicBezTo>
                  <a:cubicBezTo>
                    <a:pt x="6029" y="884"/>
                    <a:pt x="7670" y="1329"/>
                    <a:pt x="7985" y="1329"/>
                  </a:cubicBezTo>
                  <a:cubicBezTo>
                    <a:pt x="8017" y="1329"/>
                    <a:pt x="8035" y="1324"/>
                    <a:pt x="8039" y="1314"/>
                  </a:cubicBezTo>
                  <a:cubicBezTo>
                    <a:pt x="8081" y="1205"/>
                    <a:pt x="7710" y="893"/>
                    <a:pt x="7004" y="590"/>
                  </a:cubicBezTo>
                  <a:cubicBezTo>
                    <a:pt x="6070" y="202"/>
                    <a:pt x="5070" y="1"/>
                    <a:pt x="4060" y="1"/>
                  </a:cubicBezTo>
                  <a:cubicBezTo>
                    <a:pt x="4056" y="1"/>
                    <a:pt x="4052" y="1"/>
                    <a:pt x="4049" y="1"/>
                  </a:cubicBezTo>
                  <a:cubicBezTo>
                    <a:pt x="4012" y="1"/>
                    <a:pt x="3976" y="0"/>
                    <a:pt x="3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204;p105">
              <a:extLst>
                <a:ext uri="{FF2B5EF4-FFF2-40B4-BE49-F238E27FC236}">
                  <a16:creationId xmlns:a16="http://schemas.microsoft.com/office/drawing/2014/main" id="{3AB32BC5-8C8F-4AC4-AD94-C362E9D3E60B}"/>
                </a:ext>
              </a:extLst>
            </p:cNvPr>
            <p:cNvSpPr/>
            <p:nvPr/>
          </p:nvSpPr>
          <p:spPr>
            <a:xfrm>
              <a:off x="3275750" y="1187400"/>
              <a:ext cx="392850" cy="317525"/>
            </a:xfrm>
            <a:custGeom>
              <a:avLst/>
              <a:gdLst/>
              <a:ahLst/>
              <a:cxnLst/>
              <a:rect l="l" t="t" r="r" b="b"/>
              <a:pathLst>
                <a:path w="15714" h="12701" extrusionOk="0">
                  <a:moveTo>
                    <a:pt x="1261" y="211"/>
                  </a:moveTo>
                  <a:lnTo>
                    <a:pt x="4434" y="269"/>
                  </a:lnTo>
                  <a:lnTo>
                    <a:pt x="15176" y="368"/>
                  </a:lnTo>
                  <a:lnTo>
                    <a:pt x="15176" y="368"/>
                  </a:lnTo>
                  <a:lnTo>
                    <a:pt x="15176" y="4512"/>
                  </a:lnTo>
                  <a:cubicBezTo>
                    <a:pt x="15226" y="6034"/>
                    <a:pt x="14816" y="7535"/>
                    <a:pt x="13999" y="8822"/>
                  </a:cubicBezTo>
                  <a:cubicBezTo>
                    <a:pt x="13135" y="10168"/>
                    <a:pt x="11859" y="11198"/>
                    <a:pt x="10362" y="11759"/>
                  </a:cubicBezTo>
                  <a:cubicBezTo>
                    <a:pt x="9659" y="12033"/>
                    <a:pt x="8918" y="12189"/>
                    <a:pt x="8165" y="12223"/>
                  </a:cubicBezTo>
                  <a:cubicBezTo>
                    <a:pt x="8004" y="12234"/>
                    <a:pt x="7843" y="12239"/>
                    <a:pt x="7682" y="12239"/>
                  </a:cubicBezTo>
                  <a:cubicBezTo>
                    <a:pt x="7119" y="12239"/>
                    <a:pt x="6558" y="12172"/>
                    <a:pt x="6010" y="12037"/>
                  </a:cubicBezTo>
                  <a:cubicBezTo>
                    <a:pt x="3514" y="11444"/>
                    <a:pt x="1497" y="9610"/>
                    <a:pt x="672" y="7180"/>
                  </a:cubicBezTo>
                  <a:cubicBezTo>
                    <a:pt x="362" y="6259"/>
                    <a:pt x="220" y="5289"/>
                    <a:pt x="252" y="4319"/>
                  </a:cubicBezTo>
                  <a:cubicBezTo>
                    <a:pt x="201" y="3477"/>
                    <a:pt x="243" y="2693"/>
                    <a:pt x="201" y="2113"/>
                  </a:cubicBezTo>
                  <a:cubicBezTo>
                    <a:pt x="159" y="1532"/>
                    <a:pt x="159" y="1060"/>
                    <a:pt x="159" y="690"/>
                  </a:cubicBezTo>
                  <a:cubicBezTo>
                    <a:pt x="177" y="531"/>
                    <a:pt x="178" y="370"/>
                    <a:pt x="164" y="211"/>
                  </a:cubicBezTo>
                  <a:close/>
                  <a:moveTo>
                    <a:pt x="15379" y="1"/>
                  </a:moveTo>
                  <a:lnTo>
                    <a:pt x="4317" y="103"/>
                  </a:lnTo>
                  <a:lnTo>
                    <a:pt x="1195" y="160"/>
                  </a:lnTo>
                  <a:cubicBezTo>
                    <a:pt x="1146" y="159"/>
                    <a:pt x="1098" y="159"/>
                    <a:pt x="1049" y="159"/>
                  </a:cubicBezTo>
                  <a:cubicBezTo>
                    <a:pt x="753" y="159"/>
                    <a:pt x="457" y="174"/>
                    <a:pt x="163" y="205"/>
                  </a:cubicBezTo>
                  <a:lnTo>
                    <a:pt x="163" y="205"/>
                  </a:lnTo>
                  <a:cubicBezTo>
                    <a:pt x="162" y="193"/>
                    <a:pt x="161" y="181"/>
                    <a:pt x="159" y="169"/>
                  </a:cubicBezTo>
                  <a:cubicBezTo>
                    <a:pt x="158" y="181"/>
                    <a:pt x="157" y="193"/>
                    <a:pt x="155" y="206"/>
                  </a:cubicBezTo>
                  <a:lnTo>
                    <a:pt x="155" y="206"/>
                  </a:lnTo>
                  <a:cubicBezTo>
                    <a:pt x="140" y="207"/>
                    <a:pt x="124" y="209"/>
                    <a:pt x="109" y="211"/>
                  </a:cubicBezTo>
                  <a:lnTo>
                    <a:pt x="155" y="211"/>
                  </a:lnTo>
                  <a:cubicBezTo>
                    <a:pt x="138" y="364"/>
                    <a:pt x="134" y="520"/>
                    <a:pt x="142" y="674"/>
                  </a:cubicBezTo>
                  <a:cubicBezTo>
                    <a:pt x="99" y="1045"/>
                    <a:pt x="142" y="1441"/>
                    <a:pt x="99" y="2080"/>
                  </a:cubicBezTo>
                  <a:cubicBezTo>
                    <a:pt x="58" y="2720"/>
                    <a:pt x="58" y="3503"/>
                    <a:pt x="58" y="4345"/>
                  </a:cubicBezTo>
                  <a:cubicBezTo>
                    <a:pt x="0" y="5352"/>
                    <a:pt x="126" y="6363"/>
                    <a:pt x="428" y="7325"/>
                  </a:cubicBezTo>
                  <a:cubicBezTo>
                    <a:pt x="1249" y="9891"/>
                    <a:pt x="3348" y="11844"/>
                    <a:pt x="5967" y="12478"/>
                  </a:cubicBezTo>
                  <a:cubicBezTo>
                    <a:pt x="6564" y="12626"/>
                    <a:pt x="7175" y="12701"/>
                    <a:pt x="7789" y="12701"/>
                  </a:cubicBezTo>
                  <a:cubicBezTo>
                    <a:pt x="7936" y="12701"/>
                    <a:pt x="8084" y="12696"/>
                    <a:pt x="8232" y="12688"/>
                  </a:cubicBezTo>
                  <a:cubicBezTo>
                    <a:pt x="9031" y="12657"/>
                    <a:pt x="9818" y="12495"/>
                    <a:pt x="10565" y="12207"/>
                  </a:cubicBezTo>
                  <a:cubicBezTo>
                    <a:pt x="12151" y="11617"/>
                    <a:pt x="13505" y="10526"/>
                    <a:pt x="14419" y="9102"/>
                  </a:cubicBezTo>
                  <a:cubicBezTo>
                    <a:pt x="15281" y="7745"/>
                    <a:pt x="15714" y="6160"/>
                    <a:pt x="15657" y="4555"/>
                  </a:cubicBezTo>
                  <a:lnTo>
                    <a:pt x="156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205;p105">
              <a:extLst>
                <a:ext uri="{FF2B5EF4-FFF2-40B4-BE49-F238E27FC236}">
                  <a16:creationId xmlns:a16="http://schemas.microsoft.com/office/drawing/2014/main" id="{66154E5F-C6C4-4296-A06B-6DA34812418B}"/>
                </a:ext>
              </a:extLst>
            </p:cNvPr>
            <p:cNvSpPr/>
            <p:nvPr/>
          </p:nvSpPr>
          <p:spPr>
            <a:xfrm>
              <a:off x="2756725" y="1176850"/>
              <a:ext cx="392950" cy="317350"/>
            </a:xfrm>
            <a:custGeom>
              <a:avLst/>
              <a:gdLst/>
              <a:ahLst/>
              <a:cxnLst/>
              <a:rect l="l" t="t" r="r" b="b"/>
              <a:pathLst>
                <a:path w="15718" h="12694" extrusionOk="0">
                  <a:moveTo>
                    <a:pt x="1355" y="203"/>
                  </a:moveTo>
                  <a:lnTo>
                    <a:pt x="4522" y="254"/>
                  </a:lnTo>
                  <a:lnTo>
                    <a:pt x="15261" y="353"/>
                  </a:lnTo>
                  <a:lnTo>
                    <a:pt x="15261" y="353"/>
                  </a:lnTo>
                  <a:lnTo>
                    <a:pt x="15261" y="4506"/>
                  </a:lnTo>
                  <a:cubicBezTo>
                    <a:pt x="15309" y="6029"/>
                    <a:pt x="14895" y="7531"/>
                    <a:pt x="14075" y="8816"/>
                  </a:cubicBezTo>
                  <a:cubicBezTo>
                    <a:pt x="12682" y="10974"/>
                    <a:pt x="10305" y="12227"/>
                    <a:pt x="7814" y="12227"/>
                  </a:cubicBezTo>
                  <a:cubicBezTo>
                    <a:pt x="7240" y="12227"/>
                    <a:pt x="6661" y="12161"/>
                    <a:pt x="6086" y="12024"/>
                  </a:cubicBezTo>
                  <a:cubicBezTo>
                    <a:pt x="4776" y="11712"/>
                    <a:pt x="3575" y="11050"/>
                    <a:pt x="2610" y="10113"/>
                  </a:cubicBezTo>
                  <a:cubicBezTo>
                    <a:pt x="1774" y="9288"/>
                    <a:pt x="1137" y="8283"/>
                    <a:pt x="750" y="7174"/>
                  </a:cubicBezTo>
                  <a:cubicBezTo>
                    <a:pt x="448" y="6250"/>
                    <a:pt x="306" y="5283"/>
                    <a:pt x="328" y="4313"/>
                  </a:cubicBezTo>
                  <a:cubicBezTo>
                    <a:pt x="286" y="3462"/>
                    <a:pt x="286" y="2722"/>
                    <a:pt x="286" y="2099"/>
                  </a:cubicBezTo>
                  <a:lnTo>
                    <a:pt x="286" y="203"/>
                  </a:lnTo>
                  <a:close/>
                  <a:moveTo>
                    <a:pt x="15464" y="1"/>
                  </a:moveTo>
                  <a:lnTo>
                    <a:pt x="4402" y="103"/>
                  </a:lnTo>
                  <a:lnTo>
                    <a:pt x="1280" y="152"/>
                  </a:lnTo>
                  <a:cubicBezTo>
                    <a:pt x="1232" y="151"/>
                    <a:pt x="1184" y="151"/>
                    <a:pt x="1136" y="151"/>
                  </a:cubicBezTo>
                  <a:cubicBezTo>
                    <a:pt x="852" y="151"/>
                    <a:pt x="569" y="165"/>
                    <a:pt x="286" y="194"/>
                  </a:cubicBezTo>
                  <a:lnTo>
                    <a:pt x="286" y="194"/>
                  </a:lnTo>
                  <a:lnTo>
                    <a:pt x="286" y="152"/>
                  </a:lnTo>
                  <a:cubicBezTo>
                    <a:pt x="278" y="167"/>
                    <a:pt x="271" y="182"/>
                    <a:pt x="263" y="197"/>
                  </a:cubicBezTo>
                  <a:lnTo>
                    <a:pt x="263" y="197"/>
                  </a:lnTo>
                  <a:cubicBezTo>
                    <a:pt x="243" y="199"/>
                    <a:pt x="222" y="201"/>
                    <a:pt x="201" y="203"/>
                  </a:cubicBezTo>
                  <a:lnTo>
                    <a:pt x="260" y="203"/>
                  </a:lnTo>
                  <a:cubicBezTo>
                    <a:pt x="187" y="349"/>
                    <a:pt x="136" y="505"/>
                    <a:pt x="109" y="667"/>
                  </a:cubicBezTo>
                  <a:cubicBezTo>
                    <a:pt x="109" y="1038"/>
                    <a:pt x="160" y="1431"/>
                    <a:pt x="109" y="2073"/>
                  </a:cubicBezTo>
                  <a:cubicBezTo>
                    <a:pt x="58" y="2712"/>
                    <a:pt x="58" y="3496"/>
                    <a:pt x="58" y="4338"/>
                  </a:cubicBezTo>
                  <a:cubicBezTo>
                    <a:pt x="0" y="5345"/>
                    <a:pt x="126" y="6354"/>
                    <a:pt x="428" y="7316"/>
                  </a:cubicBezTo>
                  <a:cubicBezTo>
                    <a:pt x="1256" y="9878"/>
                    <a:pt x="3353" y="11829"/>
                    <a:pt x="5969" y="12469"/>
                  </a:cubicBezTo>
                  <a:cubicBezTo>
                    <a:pt x="6567" y="12618"/>
                    <a:pt x="7181" y="12693"/>
                    <a:pt x="7797" y="12693"/>
                  </a:cubicBezTo>
                  <a:cubicBezTo>
                    <a:pt x="7945" y="12693"/>
                    <a:pt x="8093" y="12689"/>
                    <a:pt x="8241" y="12680"/>
                  </a:cubicBezTo>
                  <a:cubicBezTo>
                    <a:pt x="9038" y="12648"/>
                    <a:pt x="9826" y="12486"/>
                    <a:pt x="10572" y="12200"/>
                  </a:cubicBezTo>
                  <a:cubicBezTo>
                    <a:pt x="12156" y="11608"/>
                    <a:pt x="13505" y="10522"/>
                    <a:pt x="14419" y="9102"/>
                  </a:cubicBezTo>
                  <a:cubicBezTo>
                    <a:pt x="15283" y="7746"/>
                    <a:pt x="15717" y="6162"/>
                    <a:pt x="15666" y="4555"/>
                  </a:cubicBezTo>
                  <a:lnTo>
                    <a:pt x="156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206;p105">
              <a:extLst>
                <a:ext uri="{FF2B5EF4-FFF2-40B4-BE49-F238E27FC236}">
                  <a16:creationId xmlns:a16="http://schemas.microsoft.com/office/drawing/2014/main" id="{40DB8677-40CF-4454-A4B6-B15B6352731E}"/>
                </a:ext>
              </a:extLst>
            </p:cNvPr>
            <p:cNvSpPr/>
            <p:nvPr/>
          </p:nvSpPr>
          <p:spPr>
            <a:xfrm>
              <a:off x="3139125" y="1201275"/>
              <a:ext cx="145225" cy="11175"/>
            </a:xfrm>
            <a:custGeom>
              <a:avLst/>
              <a:gdLst/>
              <a:ahLst/>
              <a:cxnLst/>
              <a:rect l="l" t="t" r="r" b="b"/>
              <a:pathLst>
                <a:path w="5809" h="447" extrusionOk="0">
                  <a:moveTo>
                    <a:pt x="2905" y="0"/>
                  </a:moveTo>
                  <a:cubicBezTo>
                    <a:pt x="1934" y="0"/>
                    <a:pt x="963" y="76"/>
                    <a:pt x="1" y="227"/>
                  </a:cubicBezTo>
                  <a:cubicBezTo>
                    <a:pt x="963" y="373"/>
                    <a:pt x="1934" y="446"/>
                    <a:pt x="2905" y="446"/>
                  </a:cubicBezTo>
                  <a:cubicBezTo>
                    <a:pt x="3875" y="446"/>
                    <a:pt x="4846" y="373"/>
                    <a:pt x="5808" y="227"/>
                  </a:cubicBezTo>
                  <a:cubicBezTo>
                    <a:pt x="4847" y="76"/>
                    <a:pt x="3876" y="0"/>
                    <a:pt x="29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207;p105">
              <a:extLst>
                <a:ext uri="{FF2B5EF4-FFF2-40B4-BE49-F238E27FC236}">
                  <a16:creationId xmlns:a16="http://schemas.microsoft.com/office/drawing/2014/main" id="{588C51DF-7101-4647-BB94-00D6FCA03C36}"/>
                </a:ext>
              </a:extLst>
            </p:cNvPr>
            <p:cNvSpPr/>
            <p:nvPr/>
          </p:nvSpPr>
          <p:spPr>
            <a:xfrm>
              <a:off x="2362300" y="1202825"/>
              <a:ext cx="402625" cy="12650"/>
            </a:xfrm>
            <a:custGeom>
              <a:avLst/>
              <a:gdLst/>
              <a:ahLst/>
              <a:cxnLst/>
              <a:rect l="l" t="t" r="r" b="b"/>
              <a:pathLst>
                <a:path w="16105" h="506" extrusionOk="0">
                  <a:moveTo>
                    <a:pt x="10223" y="0"/>
                  </a:moveTo>
                  <a:cubicBezTo>
                    <a:pt x="9499" y="0"/>
                    <a:pt x="8774" y="11"/>
                    <a:pt x="8050" y="31"/>
                  </a:cubicBezTo>
                  <a:cubicBezTo>
                    <a:pt x="7480" y="18"/>
                    <a:pt x="6910" y="12"/>
                    <a:pt x="6340" y="12"/>
                  </a:cubicBezTo>
                  <a:cubicBezTo>
                    <a:pt x="4225" y="12"/>
                    <a:pt x="2110" y="100"/>
                    <a:pt x="0" y="275"/>
                  </a:cubicBezTo>
                  <a:cubicBezTo>
                    <a:pt x="1914" y="428"/>
                    <a:pt x="3832" y="505"/>
                    <a:pt x="5751" y="505"/>
                  </a:cubicBezTo>
                  <a:cubicBezTo>
                    <a:pt x="6520" y="505"/>
                    <a:pt x="7289" y="493"/>
                    <a:pt x="8057" y="468"/>
                  </a:cubicBezTo>
                  <a:cubicBezTo>
                    <a:pt x="8682" y="485"/>
                    <a:pt x="9307" y="493"/>
                    <a:pt x="9931" y="493"/>
                  </a:cubicBezTo>
                  <a:cubicBezTo>
                    <a:pt x="11992" y="493"/>
                    <a:pt x="14051" y="403"/>
                    <a:pt x="16105" y="224"/>
                  </a:cubicBezTo>
                  <a:cubicBezTo>
                    <a:pt x="14147" y="75"/>
                    <a:pt x="12185" y="0"/>
                    <a:pt x="102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208;p105">
              <a:extLst>
                <a:ext uri="{FF2B5EF4-FFF2-40B4-BE49-F238E27FC236}">
                  <a16:creationId xmlns:a16="http://schemas.microsoft.com/office/drawing/2014/main" id="{327B5817-544E-4E11-ADA6-269321EBD1C8}"/>
                </a:ext>
              </a:extLst>
            </p:cNvPr>
            <p:cNvSpPr/>
            <p:nvPr/>
          </p:nvSpPr>
          <p:spPr>
            <a:xfrm>
              <a:off x="4527300" y="3494475"/>
              <a:ext cx="1090450" cy="1959000"/>
            </a:xfrm>
            <a:custGeom>
              <a:avLst/>
              <a:gdLst/>
              <a:ahLst/>
              <a:cxnLst/>
              <a:rect l="l" t="t" r="r" b="b"/>
              <a:pathLst>
                <a:path w="43618" h="78360" extrusionOk="0">
                  <a:moveTo>
                    <a:pt x="24062" y="0"/>
                  </a:moveTo>
                  <a:lnTo>
                    <a:pt x="16073" y="43776"/>
                  </a:lnTo>
                  <a:cubicBezTo>
                    <a:pt x="16073" y="43776"/>
                    <a:pt x="11897" y="62119"/>
                    <a:pt x="1" y="67474"/>
                  </a:cubicBezTo>
                  <a:cubicBezTo>
                    <a:pt x="3630" y="74209"/>
                    <a:pt x="10652" y="78360"/>
                    <a:pt x="18225" y="78360"/>
                  </a:cubicBezTo>
                  <a:cubicBezTo>
                    <a:pt x="18714" y="78360"/>
                    <a:pt x="19206" y="78342"/>
                    <a:pt x="19699" y="78307"/>
                  </a:cubicBezTo>
                  <a:cubicBezTo>
                    <a:pt x="29381" y="77631"/>
                    <a:pt x="37294" y="70320"/>
                    <a:pt x="38734" y="60721"/>
                  </a:cubicBezTo>
                  <a:lnTo>
                    <a:pt x="43617" y="4833"/>
                  </a:lnTo>
                  <a:lnTo>
                    <a:pt x="2406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209;p105">
              <a:extLst>
                <a:ext uri="{FF2B5EF4-FFF2-40B4-BE49-F238E27FC236}">
                  <a16:creationId xmlns:a16="http://schemas.microsoft.com/office/drawing/2014/main" id="{E842E4BF-F87A-4BA6-BFBA-8910DE880440}"/>
                </a:ext>
              </a:extLst>
            </p:cNvPr>
            <p:cNvSpPr/>
            <p:nvPr/>
          </p:nvSpPr>
          <p:spPr>
            <a:xfrm>
              <a:off x="5124425" y="2671000"/>
              <a:ext cx="677025" cy="1033150"/>
            </a:xfrm>
            <a:custGeom>
              <a:avLst/>
              <a:gdLst/>
              <a:ahLst/>
              <a:cxnLst/>
              <a:rect l="l" t="t" r="r" b="b"/>
              <a:pathLst>
                <a:path w="27081" h="41326" extrusionOk="0">
                  <a:moveTo>
                    <a:pt x="5391" y="1"/>
                  </a:moveTo>
                  <a:cubicBezTo>
                    <a:pt x="4495" y="1"/>
                    <a:pt x="3418" y="662"/>
                    <a:pt x="3418" y="3020"/>
                  </a:cubicBezTo>
                  <a:cubicBezTo>
                    <a:pt x="3418" y="5175"/>
                    <a:pt x="648" y="27181"/>
                    <a:pt x="648" y="27181"/>
                  </a:cubicBezTo>
                  <a:lnTo>
                    <a:pt x="0" y="36989"/>
                  </a:lnTo>
                  <a:lnTo>
                    <a:pt x="19186" y="41325"/>
                  </a:lnTo>
                  <a:cubicBezTo>
                    <a:pt x="19706" y="37772"/>
                    <a:pt x="21803" y="29859"/>
                    <a:pt x="21803" y="29859"/>
                  </a:cubicBezTo>
                  <a:lnTo>
                    <a:pt x="22544" y="26296"/>
                  </a:lnTo>
                  <a:cubicBezTo>
                    <a:pt x="22753" y="26427"/>
                    <a:pt x="22952" y="26573"/>
                    <a:pt x="23141" y="26733"/>
                  </a:cubicBezTo>
                  <a:cubicBezTo>
                    <a:pt x="23464" y="27068"/>
                    <a:pt x="23867" y="27316"/>
                    <a:pt x="24312" y="27448"/>
                  </a:cubicBezTo>
                  <a:cubicBezTo>
                    <a:pt x="24348" y="27450"/>
                    <a:pt x="24384" y="27451"/>
                    <a:pt x="24419" y="27451"/>
                  </a:cubicBezTo>
                  <a:cubicBezTo>
                    <a:pt x="25278" y="27451"/>
                    <a:pt x="26059" y="26940"/>
                    <a:pt x="26399" y="26145"/>
                  </a:cubicBezTo>
                  <a:cubicBezTo>
                    <a:pt x="26835" y="25372"/>
                    <a:pt x="27065" y="24501"/>
                    <a:pt x="27069" y="23614"/>
                  </a:cubicBezTo>
                  <a:cubicBezTo>
                    <a:pt x="27080" y="20747"/>
                    <a:pt x="24764" y="18412"/>
                    <a:pt x="21895" y="18400"/>
                  </a:cubicBezTo>
                  <a:cubicBezTo>
                    <a:pt x="21526" y="18054"/>
                    <a:pt x="21091" y="17785"/>
                    <a:pt x="20616" y="17609"/>
                  </a:cubicBezTo>
                  <a:cubicBezTo>
                    <a:pt x="20061" y="17401"/>
                    <a:pt x="19482" y="17315"/>
                    <a:pt x="18904" y="17315"/>
                  </a:cubicBezTo>
                  <a:cubicBezTo>
                    <a:pt x="16129" y="17315"/>
                    <a:pt x="13367" y="19293"/>
                    <a:pt x="13367" y="19293"/>
                  </a:cubicBezTo>
                  <a:lnTo>
                    <a:pt x="13452" y="18004"/>
                  </a:lnTo>
                  <a:cubicBezTo>
                    <a:pt x="13452" y="18004"/>
                    <a:pt x="15172" y="14575"/>
                    <a:pt x="21550" y="14575"/>
                  </a:cubicBezTo>
                  <a:cubicBezTo>
                    <a:pt x="21656" y="14575"/>
                    <a:pt x="21762" y="14576"/>
                    <a:pt x="21871" y="14578"/>
                  </a:cubicBezTo>
                  <a:cubicBezTo>
                    <a:pt x="21913" y="14579"/>
                    <a:pt x="21955" y="14580"/>
                    <a:pt x="21998" y="14580"/>
                  </a:cubicBezTo>
                  <a:cubicBezTo>
                    <a:pt x="22950" y="14580"/>
                    <a:pt x="23873" y="14248"/>
                    <a:pt x="24608" y="13635"/>
                  </a:cubicBezTo>
                  <a:cubicBezTo>
                    <a:pt x="25110" y="13267"/>
                    <a:pt x="25419" y="12693"/>
                    <a:pt x="25449" y="12070"/>
                  </a:cubicBezTo>
                  <a:cubicBezTo>
                    <a:pt x="25424" y="10462"/>
                    <a:pt x="24287" y="10059"/>
                    <a:pt x="20137" y="9923"/>
                  </a:cubicBezTo>
                  <a:cubicBezTo>
                    <a:pt x="19934" y="9916"/>
                    <a:pt x="19730" y="9913"/>
                    <a:pt x="19527" y="9913"/>
                  </a:cubicBezTo>
                  <a:cubicBezTo>
                    <a:pt x="15594" y="9913"/>
                    <a:pt x="11829" y="11142"/>
                    <a:pt x="10230" y="13215"/>
                  </a:cubicBezTo>
                  <a:cubicBezTo>
                    <a:pt x="9405" y="14205"/>
                    <a:pt x="8654" y="15256"/>
                    <a:pt x="7982" y="16354"/>
                  </a:cubicBezTo>
                  <a:cubicBezTo>
                    <a:pt x="7982" y="16354"/>
                    <a:pt x="8048" y="4721"/>
                    <a:pt x="8048" y="3989"/>
                  </a:cubicBezTo>
                  <a:cubicBezTo>
                    <a:pt x="7957" y="1858"/>
                    <a:pt x="6945" y="98"/>
                    <a:pt x="5524" y="6"/>
                  </a:cubicBezTo>
                  <a:cubicBezTo>
                    <a:pt x="5480" y="2"/>
                    <a:pt x="5436" y="1"/>
                    <a:pt x="53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210;p105">
              <a:extLst>
                <a:ext uri="{FF2B5EF4-FFF2-40B4-BE49-F238E27FC236}">
                  <a16:creationId xmlns:a16="http://schemas.microsoft.com/office/drawing/2014/main" id="{EF2BFA49-8162-4F22-8568-B19B029D8BEB}"/>
                </a:ext>
              </a:extLst>
            </p:cNvPr>
            <p:cNvSpPr/>
            <p:nvPr/>
          </p:nvSpPr>
          <p:spPr>
            <a:xfrm>
              <a:off x="5165025" y="3198225"/>
              <a:ext cx="318425" cy="380150"/>
            </a:xfrm>
            <a:custGeom>
              <a:avLst/>
              <a:gdLst/>
              <a:ahLst/>
              <a:cxnLst/>
              <a:rect l="l" t="t" r="r" b="b"/>
              <a:pathLst>
                <a:path w="12737" h="15206" extrusionOk="0">
                  <a:moveTo>
                    <a:pt x="11868" y="0"/>
                  </a:moveTo>
                  <a:cubicBezTo>
                    <a:pt x="11557" y="0"/>
                    <a:pt x="11229" y="169"/>
                    <a:pt x="10943" y="326"/>
                  </a:cubicBezTo>
                  <a:lnTo>
                    <a:pt x="0" y="6387"/>
                  </a:lnTo>
                  <a:lnTo>
                    <a:pt x="286" y="15133"/>
                  </a:lnTo>
                  <a:cubicBezTo>
                    <a:pt x="463" y="15182"/>
                    <a:pt x="641" y="15205"/>
                    <a:pt x="818" y="15205"/>
                  </a:cubicBezTo>
                  <a:cubicBezTo>
                    <a:pt x="1852" y="15205"/>
                    <a:pt x="2849" y="14420"/>
                    <a:pt x="3410" y="13500"/>
                  </a:cubicBezTo>
                  <a:cubicBezTo>
                    <a:pt x="4067" y="12422"/>
                    <a:pt x="4343" y="11152"/>
                    <a:pt x="4916" y="10024"/>
                  </a:cubicBezTo>
                  <a:cubicBezTo>
                    <a:pt x="6650" y="6656"/>
                    <a:pt x="10809" y="5057"/>
                    <a:pt x="12400" y="1606"/>
                  </a:cubicBezTo>
                  <a:cubicBezTo>
                    <a:pt x="12619" y="1125"/>
                    <a:pt x="12737" y="469"/>
                    <a:pt x="12315" y="149"/>
                  </a:cubicBezTo>
                  <a:cubicBezTo>
                    <a:pt x="12175" y="42"/>
                    <a:pt x="12024" y="0"/>
                    <a:pt x="1186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211;p105">
              <a:extLst>
                <a:ext uri="{FF2B5EF4-FFF2-40B4-BE49-F238E27FC236}">
                  <a16:creationId xmlns:a16="http://schemas.microsoft.com/office/drawing/2014/main" id="{2938F260-24E6-44B0-ACC4-913E2B41FA4E}"/>
                </a:ext>
              </a:extLst>
            </p:cNvPr>
            <p:cNvSpPr/>
            <p:nvPr/>
          </p:nvSpPr>
          <p:spPr>
            <a:xfrm>
              <a:off x="5164775" y="3190350"/>
              <a:ext cx="324275" cy="389575"/>
            </a:xfrm>
            <a:custGeom>
              <a:avLst/>
              <a:gdLst/>
              <a:ahLst/>
              <a:cxnLst/>
              <a:rect l="l" t="t" r="r" b="b"/>
              <a:pathLst>
                <a:path w="12971" h="15583" extrusionOk="0">
                  <a:moveTo>
                    <a:pt x="11948" y="1"/>
                  </a:moveTo>
                  <a:cubicBezTo>
                    <a:pt x="11397" y="1"/>
                    <a:pt x="10859" y="186"/>
                    <a:pt x="10423" y="530"/>
                  </a:cubicBezTo>
                  <a:lnTo>
                    <a:pt x="9051" y="1306"/>
                  </a:lnTo>
                  <a:lnTo>
                    <a:pt x="4296" y="4025"/>
                  </a:lnTo>
                  <a:cubicBezTo>
                    <a:pt x="2949" y="4807"/>
                    <a:pt x="1863" y="5446"/>
                    <a:pt x="1121" y="5910"/>
                  </a:cubicBezTo>
                  <a:cubicBezTo>
                    <a:pt x="718" y="6123"/>
                    <a:pt x="342" y="6382"/>
                    <a:pt x="1" y="6685"/>
                  </a:cubicBezTo>
                  <a:cubicBezTo>
                    <a:pt x="441" y="6579"/>
                    <a:pt x="863" y="6412"/>
                    <a:pt x="1255" y="6188"/>
                  </a:cubicBezTo>
                  <a:cubicBezTo>
                    <a:pt x="2012" y="5809"/>
                    <a:pt x="3157" y="5236"/>
                    <a:pt x="4538" y="4504"/>
                  </a:cubicBezTo>
                  <a:lnTo>
                    <a:pt x="9362" y="1877"/>
                  </a:lnTo>
                  <a:lnTo>
                    <a:pt x="10760" y="1120"/>
                  </a:lnTo>
                  <a:cubicBezTo>
                    <a:pt x="11180" y="884"/>
                    <a:pt x="11655" y="675"/>
                    <a:pt x="11940" y="675"/>
                  </a:cubicBezTo>
                  <a:cubicBezTo>
                    <a:pt x="11970" y="675"/>
                    <a:pt x="11997" y="677"/>
                    <a:pt x="12022" y="682"/>
                  </a:cubicBezTo>
                  <a:cubicBezTo>
                    <a:pt x="12293" y="733"/>
                    <a:pt x="12325" y="1213"/>
                    <a:pt x="12115" y="1692"/>
                  </a:cubicBezTo>
                  <a:cubicBezTo>
                    <a:pt x="11889" y="2197"/>
                    <a:pt x="11607" y="2675"/>
                    <a:pt x="11273" y="3115"/>
                  </a:cubicBezTo>
                  <a:cubicBezTo>
                    <a:pt x="9859" y="4943"/>
                    <a:pt x="7940" y="6213"/>
                    <a:pt x="6491" y="7728"/>
                  </a:cubicBezTo>
                  <a:cubicBezTo>
                    <a:pt x="5768" y="8433"/>
                    <a:pt x="5163" y="9248"/>
                    <a:pt x="4699" y="10144"/>
                  </a:cubicBezTo>
                  <a:cubicBezTo>
                    <a:pt x="4345" y="10928"/>
                    <a:pt x="4033" y="11728"/>
                    <a:pt x="3764" y="12544"/>
                  </a:cubicBezTo>
                  <a:cubicBezTo>
                    <a:pt x="3445" y="13695"/>
                    <a:pt x="2657" y="14660"/>
                    <a:pt x="1592" y="15204"/>
                  </a:cubicBezTo>
                  <a:cubicBezTo>
                    <a:pt x="1216" y="15345"/>
                    <a:pt x="820" y="15416"/>
                    <a:pt x="420" y="15416"/>
                  </a:cubicBezTo>
                  <a:cubicBezTo>
                    <a:pt x="384" y="15416"/>
                    <a:pt x="349" y="15415"/>
                    <a:pt x="313" y="15414"/>
                  </a:cubicBezTo>
                  <a:lnTo>
                    <a:pt x="313" y="15414"/>
                  </a:lnTo>
                  <a:cubicBezTo>
                    <a:pt x="290" y="15449"/>
                    <a:pt x="514" y="15583"/>
                    <a:pt x="940" y="15583"/>
                  </a:cubicBezTo>
                  <a:cubicBezTo>
                    <a:pt x="1144" y="15583"/>
                    <a:pt x="1394" y="15552"/>
                    <a:pt x="1685" y="15465"/>
                  </a:cubicBezTo>
                  <a:cubicBezTo>
                    <a:pt x="2888" y="14972"/>
                    <a:pt x="3812" y="13974"/>
                    <a:pt x="4209" y="12737"/>
                  </a:cubicBezTo>
                  <a:cubicBezTo>
                    <a:pt x="4531" y="12005"/>
                    <a:pt x="4790" y="11197"/>
                    <a:pt x="5203" y="10423"/>
                  </a:cubicBezTo>
                  <a:cubicBezTo>
                    <a:pt x="5665" y="9594"/>
                    <a:pt x="6250" y="8844"/>
                    <a:pt x="6938" y="8192"/>
                  </a:cubicBezTo>
                  <a:cubicBezTo>
                    <a:pt x="8353" y="6752"/>
                    <a:pt x="10313" y="5514"/>
                    <a:pt x="11829" y="3544"/>
                  </a:cubicBezTo>
                  <a:cubicBezTo>
                    <a:pt x="12203" y="3055"/>
                    <a:pt x="12518" y="2523"/>
                    <a:pt x="12771" y="1962"/>
                  </a:cubicBezTo>
                  <a:cubicBezTo>
                    <a:pt x="12910" y="1644"/>
                    <a:pt x="12971" y="1298"/>
                    <a:pt x="12949" y="952"/>
                  </a:cubicBezTo>
                  <a:cubicBezTo>
                    <a:pt x="12927" y="521"/>
                    <a:pt x="12643" y="150"/>
                    <a:pt x="12232" y="17"/>
                  </a:cubicBezTo>
                  <a:cubicBezTo>
                    <a:pt x="12137" y="6"/>
                    <a:pt x="12042" y="1"/>
                    <a:pt x="1194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212;p105">
              <a:extLst>
                <a:ext uri="{FF2B5EF4-FFF2-40B4-BE49-F238E27FC236}">
                  <a16:creationId xmlns:a16="http://schemas.microsoft.com/office/drawing/2014/main" id="{6E1C6637-90F4-47B4-867A-281E9A2F2F46}"/>
                </a:ext>
              </a:extLst>
            </p:cNvPr>
            <p:cNvSpPr/>
            <p:nvPr/>
          </p:nvSpPr>
          <p:spPr>
            <a:xfrm>
              <a:off x="5452350" y="2954625"/>
              <a:ext cx="311850" cy="201050"/>
            </a:xfrm>
            <a:custGeom>
              <a:avLst/>
              <a:gdLst/>
              <a:ahLst/>
              <a:cxnLst/>
              <a:rect l="l" t="t" r="r" b="b"/>
              <a:pathLst>
                <a:path w="12474" h="8042" extrusionOk="0">
                  <a:moveTo>
                    <a:pt x="12204" y="1"/>
                  </a:moveTo>
                  <a:cubicBezTo>
                    <a:pt x="12162" y="1"/>
                    <a:pt x="12204" y="245"/>
                    <a:pt x="12247" y="649"/>
                  </a:cubicBezTo>
                  <a:cubicBezTo>
                    <a:pt x="12238" y="1219"/>
                    <a:pt x="11980" y="1759"/>
                    <a:pt x="11539" y="2122"/>
                  </a:cubicBezTo>
                  <a:cubicBezTo>
                    <a:pt x="10866" y="2652"/>
                    <a:pt x="10075" y="3010"/>
                    <a:pt x="9233" y="3166"/>
                  </a:cubicBezTo>
                  <a:cubicBezTo>
                    <a:pt x="8267" y="3325"/>
                    <a:pt x="7289" y="3405"/>
                    <a:pt x="6311" y="3405"/>
                  </a:cubicBezTo>
                  <a:cubicBezTo>
                    <a:pt x="6216" y="3405"/>
                    <a:pt x="6121" y="3404"/>
                    <a:pt x="6025" y="3403"/>
                  </a:cubicBezTo>
                  <a:cubicBezTo>
                    <a:pt x="5988" y="3402"/>
                    <a:pt x="5951" y="3402"/>
                    <a:pt x="5914" y="3402"/>
                  </a:cubicBezTo>
                  <a:cubicBezTo>
                    <a:pt x="4839" y="3402"/>
                    <a:pt x="3770" y="3575"/>
                    <a:pt x="2750" y="3915"/>
                  </a:cubicBezTo>
                  <a:cubicBezTo>
                    <a:pt x="1868" y="4223"/>
                    <a:pt x="1112" y="4815"/>
                    <a:pt x="604" y="5599"/>
                  </a:cubicBezTo>
                  <a:cubicBezTo>
                    <a:pt x="274" y="6126"/>
                    <a:pt x="82" y="6729"/>
                    <a:pt x="48" y="7350"/>
                  </a:cubicBezTo>
                  <a:cubicBezTo>
                    <a:pt x="0" y="7580"/>
                    <a:pt x="19" y="7819"/>
                    <a:pt x="99" y="8042"/>
                  </a:cubicBezTo>
                  <a:cubicBezTo>
                    <a:pt x="173" y="7245"/>
                    <a:pt x="436" y="6477"/>
                    <a:pt x="865" y="5802"/>
                  </a:cubicBezTo>
                  <a:cubicBezTo>
                    <a:pt x="1363" y="5108"/>
                    <a:pt x="2072" y="4595"/>
                    <a:pt x="2884" y="4336"/>
                  </a:cubicBezTo>
                  <a:cubicBezTo>
                    <a:pt x="3904" y="4002"/>
                    <a:pt x="4969" y="3830"/>
                    <a:pt x="6042" y="3830"/>
                  </a:cubicBezTo>
                  <a:cubicBezTo>
                    <a:pt x="6104" y="3831"/>
                    <a:pt x="6166" y="3831"/>
                    <a:pt x="6229" y="3831"/>
                  </a:cubicBezTo>
                  <a:cubicBezTo>
                    <a:pt x="7266" y="3831"/>
                    <a:pt x="8303" y="3734"/>
                    <a:pt x="9325" y="3545"/>
                  </a:cubicBezTo>
                  <a:cubicBezTo>
                    <a:pt x="10232" y="3359"/>
                    <a:pt x="11074" y="2939"/>
                    <a:pt x="11766" y="2324"/>
                  </a:cubicBezTo>
                  <a:cubicBezTo>
                    <a:pt x="12233" y="1893"/>
                    <a:pt x="12474" y="1274"/>
                    <a:pt x="12423" y="640"/>
                  </a:cubicBezTo>
                  <a:cubicBezTo>
                    <a:pt x="12411" y="411"/>
                    <a:pt x="12335" y="189"/>
                    <a:pt x="122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213;p105">
              <a:extLst>
                <a:ext uri="{FF2B5EF4-FFF2-40B4-BE49-F238E27FC236}">
                  <a16:creationId xmlns:a16="http://schemas.microsoft.com/office/drawing/2014/main" id="{82FA9599-E197-45AC-9FF8-F248DDCB2DEB}"/>
                </a:ext>
              </a:extLst>
            </p:cNvPr>
            <p:cNvSpPr/>
            <p:nvPr/>
          </p:nvSpPr>
          <p:spPr>
            <a:xfrm>
              <a:off x="5322325" y="2750075"/>
              <a:ext cx="15675" cy="393975"/>
            </a:xfrm>
            <a:custGeom>
              <a:avLst/>
              <a:gdLst/>
              <a:ahLst/>
              <a:cxnLst/>
              <a:rect l="l" t="t" r="r" b="b"/>
              <a:pathLst>
                <a:path w="627" h="15759" extrusionOk="0">
                  <a:moveTo>
                    <a:pt x="72" y="1"/>
                  </a:moveTo>
                  <a:cubicBezTo>
                    <a:pt x="1" y="770"/>
                    <a:pt x="1" y="1545"/>
                    <a:pt x="72" y="2315"/>
                  </a:cubicBezTo>
                  <a:cubicBezTo>
                    <a:pt x="72" y="3898"/>
                    <a:pt x="72" y="5791"/>
                    <a:pt x="131" y="7880"/>
                  </a:cubicBezTo>
                  <a:cubicBezTo>
                    <a:pt x="188" y="9968"/>
                    <a:pt x="131" y="11861"/>
                    <a:pt x="131" y="13445"/>
                  </a:cubicBezTo>
                  <a:cubicBezTo>
                    <a:pt x="80" y="14216"/>
                    <a:pt x="97" y="14991"/>
                    <a:pt x="182" y="15759"/>
                  </a:cubicBezTo>
                  <a:cubicBezTo>
                    <a:pt x="365" y="15005"/>
                    <a:pt x="458" y="14229"/>
                    <a:pt x="458" y="13452"/>
                  </a:cubicBezTo>
                  <a:cubicBezTo>
                    <a:pt x="560" y="12029"/>
                    <a:pt x="626" y="10086"/>
                    <a:pt x="619" y="7880"/>
                  </a:cubicBezTo>
                  <a:cubicBezTo>
                    <a:pt x="609" y="5674"/>
                    <a:pt x="526" y="3721"/>
                    <a:pt x="426" y="2299"/>
                  </a:cubicBezTo>
                  <a:cubicBezTo>
                    <a:pt x="390" y="1522"/>
                    <a:pt x="273" y="751"/>
                    <a:pt x="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214;p105">
              <a:extLst>
                <a:ext uri="{FF2B5EF4-FFF2-40B4-BE49-F238E27FC236}">
                  <a16:creationId xmlns:a16="http://schemas.microsoft.com/office/drawing/2014/main" id="{80E2531E-91EC-4D4E-BBBF-A4C33A0E0C0A}"/>
                </a:ext>
              </a:extLst>
            </p:cNvPr>
            <p:cNvSpPr/>
            <p:nvPr/>
          </p:nvSpPr>
          <p:spPr>
            <a:xfrm>
              <a:off x="5519225" y="3145275"/>
              <a:ext cx="196100" cy="196650"/>
            </a:xfrm>
            <a:custGeom>
              <a:avLst/>
              <a:gdLst/>
              <a:ahLst/>
              <a:cxnLst/>
              <a:rect l="l" t="t" r="r" b="b"/>
              <a:pathLst>
                <a:path w="7844" h="7866" extrusionOk="0">
                  <a:moveTo>
                    <a:pt x="6604" y="1"/>
                  </a:moveTo>
                  <a:cubicBezTo>
                    <a:pt x="6603" y="1"/>
                    <a:pt x="6602" y="1"/>
                    <a:pt x="6601" y="2"/>
                  </a:cubicBezTo>
                  <a:cubicBezTo>
                    <a:pt x="6584" y="19"/>
                    <a:pt x="6735" y="229"/>
                    <a:pt x="6911" y="642"/>
                  </a:cubicBezTo>
                  <a:cubicBezTo>
                    <a:pt x="7143" y="1247"/>
                    <a:pt x="7287" y="1882"/>
                    <a:pt x="7341" y="2528"/>
                  </a:cubicBezTo>
                  <a:cubicBezTo>
                    <a:pt x="7452" y="3477"/>
                    <a:pt x="7438" y="4436"/>
                    <a:pt x="7299" y="5381"/>
                  </a:cubicBezTo>
                  <a:cubicBezTo>
                    <a:pt x="7078" y="6481"/>
                    <a:pt x="6161" y="7305"/>
                    <a:pt x="5042" y="7402"/>
                  </a:cubicBezTo>
                  <a:cubicBezTo>
                    <a:pt x="4487" y="7399"/>
                    <a:pt x="3967" y="7133"/>
                    <a:pt x="3636" y="6687"/>
                  </a:cubicBezTo>
                  <a:cubicBezTo>
                    <a:pt x="3383" y="6225"/>
                    <a:pt x="3302" y="5687"/>
                    <a:pt x="3409" y="5171"/>
                  </a:cubicBezTo>
                  <a:cubicBezTo>
                    <a:pt x="3503" y="4640"/>
                    <a:pt x="3526" y="4099"/>
                    <a:pt x="3477" y="3563"/>
                  </a:cubicBezTo>
                  <a:cubicBezTo>
                    <a:pt x="3428" y="3042"/>
                    <a:pt x="3108" y="2585"/>
                    <a:pt x="2635" y="2360"/>
                  </a:cubicBezTo>
                  <a:cubicBezTo>
                    <a:pt x="2380" y="2262"/>
                    <a:pt x="2113" y="2214"/>
                    <a:pt x="1848" y="2214"/>
                  </a:cubicBezTo>
                  <a:cubicBezTo>
                    <a:pt x="1421" y="2214"/>
                    <a:pt x="998" y="2338"/>
                    <a:pt x="631" y="2579"/>
                  </a:cubicBezTo>
                  <a:cubicBezTo>
                    <a:pt x="237" y="2814"/>
                    <a:pt x="1" y="2940"/>
                    <a:pt x="50" y="2999"/>
                  </a:cubicBezTo>
                  <a:cubicBezTo>
                    <a:pt x="285" y="2942"/>
                    <a:pt x="512" y="2854"/>
                    <a:pt x="724" y="2738"/>
                  </a:cubicBezTo>
                  <a:cubicBezTo>
                    <a:pt x="1032" y="2580"/>
                    <a:pt x="1371" y="2500"/>
                    <a:pt x="1710" y="2500"/>
                  </a:cubicBezTo>
                  <a:cubicBezTo>
                    <a:pt x="1980" y="2500"/>
                    <a:pt x="2251" y="2551"/>
                    <a:pt x="2508" y="2653"/>
                  </a:cubicBezTo>
                  <a:cubicBezTo>
                    <a:pt x="2867" y="2848"/>
                    <a:pt x="3097" y="3215"/>
                    <a:pt x="3115" y="3622"/>
                  </a:cubicBezTo>
                  <a:cubicBezTo>
                    <a:pt x="3142" y="4124"/>
                    <a:pt x="3105" y="4627"/>
                    <a:pt x="3006" y="5120"/>
                  </a:cubicBezTo>
                  <a:cubicBezTo>
                    <a:pt x="2867" y="5740"/>
                    <a:pt x="2966" y="6389"/>
                    <a:pt x="3284" y="6939"/>
                  </a:cubicBezTo>
                  <a:cubicBezTo>
                    <a:pt x="3692" y="7512"/>
                    <a:pt x="4348" y="7856"/>
                    <a:pt x="5051" y="7866"/>
                  </a:cubicBezTo>
                  <a:cubicBezTo>
                    <a:pt x="5740" y="7861"/>
                    <a:pt x="6397" y="7575"/>
                    <a:pt x="6870" y="7073"/>
                  </a:cubicBezTo>
                  <a:cubicBezTo>
                    <a:pt x="7308" y="6633"/>
                    <a:pt x="7602" y="6069"/>
                    <a:pt x="7712" y="5457"/>
                  </a:cubicBezTo>
                  <a:cubicBezTo>
                    <a:pt x="7843" y="4467"/>
                    <a:pt x="7829" y="3463"/>
                    <a:pt x="7670" y="2477"/>
                  </a:cubicBezTo>
                  <a:cubicBezTo>
                    <a:pt x="7582" y="1811"/>
                    <a:pt x="7380" y="1164"/>
                    <a:pt x="7072" y="566"/>
                  </a:cubicBezTo>
                  <a:cubicBezTo>
                    <a:pt x="6847" y="165"/>
                    <a:pt x="6637" y="1"/>
                    <a:pt x="66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215;p105">
              <a:extLst>
                <a:ext uri="{FF2B5EF4-FFF2-40B4-BE49-F238E27FC236}">
                  <a16:creationId xmlns:a16="http://schemas.microsoft.com/office/drawing/2014/main" id="{8BA00174-2F1C-4818-A7AA-8888DF10BB3A}"/>
                </a:ext>
              </a:extLst>
            </p:cNvPr>
            <p:cNvSpPr/>
            <p:nvPr/>
          </p:nvSpPr>
          <p:spPr>
            <a:xfrm>
              <a:off x="5676675" y="3133300"/>
              <a:ext cx="137125" cy="227775"/>
            </a:xfrm>
            <a:custGeom>
              <a:avLst/>
              <a:gdLst/>
              <a:ahLst/>
              <a:cxnLst/>
              <a:rect l="l" t="t" r="r" b="b"/>
              <a:pathLst>
                <a:path w="5485" h="9111" extrusionOk="0">
                  <a:moveTo>
                    <a:pt x="647" y="0"/>
                  </a:moveTo>
                  <a:cubicBezTo>
                    <a:pt x="227" y="0"/>
                    <a:pt x="0" y="0"/>
                    <a:pt x="0" y="68"/>
                  </a:cubicBezTo>
                  <a:cubicBezTo>
                    <a:pt x="776" y="167"/>
                    <a:pt x="1534" y="384"/>
                    <a:pt x="2246" y="708"/>
                  </a:cubicBezTo>
                  <a:cubicBezTo>
                    <a:pt x="2994" y="1079"/>
                    <a:pt x="3637" y="1632"/>
                    <a:pt x="4116" y="2316"/>
                  </a:cubicBezTo>
                  <a:cubicBezTo>
                    <a:pt x="4675" y="3164"/>
                    <a:pt x="4969" y="4161"/>
                    <a:pt x="4958" y="5178"/>
                  </a:cubicBezTo>
                  <a:cubicBezTo>
                    <a:pt x="4986" y="6188"/>
                    <a:pt x="4638" y="7172"/>
                    <a:pt x="3981" y="7940"/>
                  </a:cubicBezTo>
                  <a:cubicBezTo>
                    <a:pt x="3528" y="8453"/>
                    <a:pt x="2879" y="8740"/>
                    <a:pt x="2206" y="8740"/>
                  </a:cubicBezTo>
                  <a:cubicBezTo>
                    <a:pt x="2075" y="8740"/>
                    <a:pt x="1942" y="8729"/>
                    <a:pt x="1809" y="8706"/>
                  </a:cubicBezTo>
                  <a:cubicBezTo>
                    <a:pt x="1273" y="8586"/>
                    <a:pt x="816" y="8238"/>
                    <a:pt x="555" y="7755"/>
                  </a:cubicBezTo>
                  <a:cubicBezTo>
                    <a:pt x="437" y="7435"/>
                    <a:pt x="437" y="7198"/>
                    <a:pt x="379" y="7198"/>
                  </a:cubicBezTo>
                  <a:cubicBezTo>
                    <a:pt x="320" y="7418"/>
                    <a:pt x="343" y="7653"/>
                    <a:pt x="445" y="7855"/>
                  </a:cubicBezTo>
                  <a:cubicBezTo>
                    <a:pt x="686" y="8440"/>
                    <a:pt x="1182" y="8882"/>
                    <a:pt x="1792" y="9051"/>
                  </a:cubicBezTo>
                  <a:cubicBezTo>
                    <a:pt x="1980" y="9091"/>
                    <a:pt x="2169" y="9111"/>
                    <a:pt x="2356" y="9111"/>
                  </a:cubicBezTo>
                  <a:cubicBezTo>
                    <a:pt x="3092" y="9111"/>
                    <a:pt x="3805" y="8809"/>
                    <a:pt x="4318" y="8260"/>
                  </a:cubicBezTo>
                  <a:cubicBezTo>
                    <a:pt x="5077" y="7425"/>
                    <a:pt x="5485" y="6330"/>
                    <a:pt x="5454" y="5204"/>
                  </a:cubicBezTo>
                  <a:cubicBezTo>
                    <a:pt x="5454" y="4090"/>
                    <a:pt x="5108" y="3004"/>
                    <a:pt x="4460" y="2097"/>
                  </a:cubicBezTo>
                  <a:cubicBezTo>
                    <a:pt x="3934" y="1357"/>
                    <a:pt x="3215" y="774"/>
                    <a:pt x="2382" y="413"/>
                  </a:cubicBezTo>
                  <a:cubicBezTo>
                    <a:pt x="1835" y="166"/>
                    <a:pt x="1247" y="27"/>
                    <a:pt x="64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216;p105">
              <a:extLst>
                <a:ext uri="{FF2B5EF4-FFF2-40B4-BE49-F238E27FC236}">
                  <a16:creationId xmlns:a16="http://schemas.microsoft.com/office/drawing/2014/main" id="{A9A991C5-833A-4576-ABB8-667A87026A09}"/>
                </a:ext>
              </a:extLst>
            </p:cNvPr>
            <p:cNvSpPr/>
            <p:nvPr/>
          </p:nvSpPr>
          <p:spPr>
            <a:xfrm>
              <a:off x="5341175" y="3387125"/>
              <a:ext cx="145025" cy="174500"/>
            </a:xfrm>
            <a:custGeom>
              <a:avLst/>
              <a:gdLst/>
              <a:ahLst/>
              <a:cxnLst/>
              <a:rect l="l" t="t" r="r" b="b"/>
              <a:pathLst>
                <a:path w="5801" h="6980" extrusionOk="0">
                  <a:moveTo>
                    <a:pt x="1" y="1"/>
                  </a:moveTo>
                  <a:cubicBezTo>
                    <a:pt x="826" y="1580"/>
                    <a:pt x="1481" y="3242"/>
                    <a:pt x="1954" y="4959"/>
                  </a:cubicBezTo>
                  <a:cubicBezTo>
                    <a:pt x="2072" y="5481"/>
                    <a:pt x="2156" y="5986"/>
                    <a:pt x="2215" y="6457"/>
                  </a:cubicBezTo>
                  <a:lnTo>
                    <a:pt x="2283" y="6979"/>
                  </a:lnTo>
                  <a:lnTo>
                    <a:pt x="2610" y="6567"/>
                  </a:lnTo>
                  <a:cubicBezTo>
                    <a:pt x="3169" y="5878"/>
                    <a:pt x="3914" y="5366"/>
                    <a:pt x="4758" y="5093"/>
                  </a:cubicBezTo>
                  <a:cubicBezTo>
                    <a:pt x="5389" y="4900"/>
                    <a:pt x="5800" y="4883"/>
                    <a:pt x="5800" y="4824"/>
                  </a:cubicBezTo>
                  <a:cubicBezTo>
                    <a:pt x="5620" y="4767"/>
                    <a:pt x="5432" y="4738"/>
                    <a:pt x="5245" y="4738"/>
                  </a:cubicBezTo>
                  <a:cubicBezTo>
                    <a:pt x="5058" y="4738"/>
                    <a:pt x="4870" y="4767"/>
                    <a:pt x="4690" y="4824"/>
                  </a:cubicBezTo>
                  <a:cubicBezTo>
                    <a:pt x="3899" y="4997"/>
                    <a:pt x="3177" y="5384"/>
                    <a:pt x="2597" y="5937"/>
                  </a:cubicBezTo>
                  <a:lnTo>
                    <a:pt x="2597" y="5937"/>
                  </a:lnTo>
                  <a:cubicBezTo>
                    <a:pt x="2547" y="5574"/>
                    <a:pt x="2481" y="5214"/>
                    <a:pt x="2400" y="4858"/>
                  </a:cubicBezTo>
                  <a:cubicBezTo>
                    <a:pt x="2065" y="3049"/>
                    <a:pt x="1234" y="1367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217;p105">
              <a:extLst>
                <a:ext uri="{FF2B5EF4-FFF2-40B4-BE49-F238E27FC236}">
                  <a16:creationId xmlns:a16="http://schemas.microsoft.com/office/drawing/2014/main" id="{B248D4C4-8487-421D-B889-FAFD56D03AE0}"/>
                </a:ext>
              </a:extLst>
            </p:cNvPr>
            <p:cNvSpPr/>
            <p:nvPr/>
          </p:nvSpPr>
          <p:spPr>
            <a:xfrm>
              <a:off x="5488725" y="3012750"/>
              <a:ext cx="84775" cy="40050"/>
            </a:xfrm>
            <a:custGeom>
              <a:avLst/>
              <a:gdLst/>
              <a:ahLst/>
              <a:cxnLst/>
              <a:rect l="l" t="t" r="r" b="b"/>
              <a:pathLst>
                <a:path w="3391" h="1602" extrusionOk="0">
                  <a:moveTo>
                    <a:pt x="137" y="0"/>
                  </a:moveTo>
                  <a:cubicBezTo>
                    <a:pt x="125" y="0"/>
                    <a:pt x="116" y="3"/>
                    <a:pt x="109" y="8"/>
                  </a:cubicBezTo>
                  <a:cubicBezTo>
                    <a:pt x="0" y="58"/>
                    <a:pt x="445" y="849"/>
                    <a:pt x="1473" y="1329"/>
                  </a:cubicBezTo>
                  <a:cubicBezTo>
                    <a:pt x="1911" y="1534"/>
                    <a:pt x="2328" y="1601"/>
                    <a:pt x="2659" y="1601"/>
                  </a:cubicBezTo>
                  <a:cubicBezTo>
                    <a:pt x="3103" y="1601"/>
                    <a:pt x="3391" y="1481"/>
                    <a:pt x="3367" y="1413"/>
                  </a:cubicBezTo>
                  <a:cubicBezTo>
                    <a:pt x="3325" y="1295"/>
                    <a:pt x="2525" y="1305"/>
                    <a:pt x="1683" y="908"/>
                  </a:cubicBezTo>
                  <a:cubicBezTo>
                    <a:pt x="896" y="538"/>
                    <a:pt x="301" y="0"/>
                    <a:pt x="1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218;p105">
              <a:extLst>
                <a:ext uri="{FF2B5EF4-FFF2-40B4-BE49-F238E27FC236}">
                  <a16:creationId xmlns:a16="http://schemas.microsoft.com/office/drawing/2014/main" id="{3D3D7329-27E0-4C02-9417-0C485FE2DE10}"/>
                </a:ext>
              </a:extLst>
            </p:cNvPr>
            <p:cNvSpPr/>
            <p:nvPr/>
          </p:nvSpPr>
          <p:spPr>
            <a:xfrm>
              <a:off x="4428200" y="3754375"/>
              <a:ext cx="1226350" cy="1722475"/>
            </a:xfrm>
            <a:custGeom>
              <a:avLst/>
              <a:gdLst/>
              <a:ahLst/>
              <a:cxnLst/>
              <a:rect l="l" t="t" r="r" b="b"/>
              <a:pathLst>
                <a:path w="49054" h="68899" extrusionOk="0">
                  <a:moveTo>
                    <a:pt x="24482" y="0"/>
                  </a:moveTo>
                  <a:lnTo>
                    <a:pt x="20374" y="31520"/>
                  </a:lnTo>
                  <a:cubicBezTo>
                    <a:pt x="20374" y="31520"/>
                    <a:pt x="7872" y="47810"/>
                    <a:pt x="0" y="53265"/>
                  </a:cubicBezTo>
                  <a:cubicBezTo>
                    <a:pt x="6676" y="63788"/>
                    <a:pt x="9471" y="68898"/>
                    <a:pt x="24482" y="68898"/>
                  </a:cubicBezTo>
                  <a:cubicBezTo>
                    <a:pt x="39491" y="68898"/>
                    <a:pt x="43810" y="58730"/>
                    <a:pt x="44543" y="51986"/>
                  </a:cubicBezTo>
                  <a:cubicBezTo>
                    <a:pt x="45275" y="45241"/>
                    <a:pt x="49054" y="1760"/>
                    <a:pt x="49054" y="1760"/>
                  </a:cubicBezTo>
                  <a:lnTo>
                    <a:pt x="24482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219;p105">
              <a:extLst>
                <a:ext uri="{FF2B5EF4-FFF2-40B4-BE49-F238E27FC236}">
                  <a16:creationId xmlns:a16="http://schemas.microsoft.com/office/drawing/2014/main" id="{5C99247B-F028-4F1C-9D19-11DFE0B2DBD9}"/>
                </a:ext>
              </a:extLst>
            </p:cNvPr>
            <p:cNvSpPr/>
            <p:nvPr/>
          </p:nvSpPr>
          <p:spPr>
            <a:xfrm>
              <a:off x="5147525" y="3900675"/>
              <a:ext cx="342275" cy="594750"/>
            </a:xfrm>
            <a:custGeom>
              <a:avLst/>
              <a:gdLst/>
              <a:ahLst/>
              <a:cxnLst/>
              <a:rect l="l" t="t" r="r" b="b"/>
              <a:pathLst>
                <a:path w="13691" h="23790" extrusionOk="0">
                  <a:moveTo>
                    <a:pt x="7292" y="0"/>
                  </a:moveTo>
                  <a:cubicBezTo>
                    <a:pt x="7075" y="326"/>
                    <a:pt x="6886" y="669"/>
                    <a:pt x="6727" y="1028"/>
                  </a:cubicBezTo>
                  <a:cubicBezTo>
                    <a:pt x="6356" y="1743"/>
                    <a:pt x="5860" y="2703"/>
                    <a:pt x="5245" y="3874"/>
                  </a:cubicBezTo>
                  <a:lnTo>
                    <a:pt x="220" y="13781"/>
                  </a:lnTo>
                  <a:lnTo>
                    <a:pt x="0" y="14211"/>
                  </a:lnTo>
                  <a:lnTo>
                    <a:pt x="464" y="14076"/>
                  </a:lnTo>
                  <a:lnTo>
                    <a:pt x="6846" y="12205"/>
                  </a:lnTo>
                  <a:lnTo>
                    <a:pt x="12854" y="10422"/>
                  </a:lnTo>
                  <a:lnTo>
                    <a:pt x="12854" y="10422"/>
                  </a:lnTo>
                  <a:lnTo>
                    <a:pt x="8176" y="19867"/>
                  </a:lnTo>
                  <a:cubicBezTo>
                    <a:pt x="7637" y="21053"/>
                    <a:pt x="7149" y="22013"/>
                    <a:pt x="6795" y="22737"/>
                  </a:cubicBezTo>
                  <a:cubicBezTo>
                    <a:pt x="6620" y="23077"/>
                    <a:pt x="6469" y="23429"/>
                    <a:pt x="6341" y="23789"/>
                  </a:cubicBezTo>
                  <a:cubicBezTo>
                    <a:pt x="6562" y="23479"/>
                    <a:pt x="6756" y="23148"/>
                    <a:pt x="6922" y="22805"/>
                  </a:cubicBezTo>
                  <a:lnTo>
                    <a:pt x="8411" y="19986"/>
                  </a:lnTo>
                  <a:lnTo>
                    <a:pt x="13463" y="10178"/>
                  </a:lnTo>
                  <a:lnTo>
                    <a:pt x="13690" y="9749"/>
                  </a:lnTo>
                  <a:lnTo>
                    <a:pt x="13219" y="9883"/>
                  </a:lnTo>
                  <a:lnTo>
                    <a:pt x="6744" y="11787"/>
                  </a:lnTo>
                  <a:lnTo>
                    <a:pt x="822" y="13547"/>
                  </a:lnTo>
                  <a:lnTo>
                    <a:pt x="822" y="13547"/>
                  </a:lnTo>
                  <a:lnTo>
                    <a:pt x="5465" y="3966"/>
                  </a:lnTo>
                  <a:lnTo>
                    <a:pt x="6837" y="1069"/>
                  </a:lnTo>
                  <a:cubicBezTo>
                    <a:pt x="7013" y="723"/>
                    <a:pt x="7166" y="367"/>
                    <a:pt x="72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220;p105">
              <a:extLst>
                <a:ext uri="{FF2B5EF4-FFF2-40B4-BE49-F238E27FC236}">
                  <a16:creationId xmlns:a16="http://schemas.microsoft.com/office/drawing/2014/main" id="{DE0F08EB-CA41-4898-9432-AAD21A0E186C}"/>
                </a:ext>
              </a:extLst>
            </p:cNvPr>
            <p:cNvSpPr/>
            <p:nvPr/>
          </p:nvSpPr>
          <p:spPr>
            <a:xfrm>
              <a:off x="4747275" y="4946000"/>
              <a:ext cx="524475" cy="279950"/>
            </a:xfrm>
            <a:custGeom>
              <a:avLst/>
              <a:gdLst/>
              <a:ahLst/>
              <a:cxnLst/>
              <a:rect l="l" t="t" r="r" b="b"/>
              <a:pathLst>
                <a:path w="20979" h="11198" extrusionOk="0">
                  <a:moveTo>
                    <a:pt x="20627" y="1"/>
                  </a:moveTo>
                  <a:cubicBezTo>
                    <a:pt x="20359" y="1"/>
                    <a:pt x="20091" y="15"/>
                    <a:pt x="19825" y="43"/>
                  </a:cubicBezTo>
                  <a:lnTo>
                    <a:pt x="16618" y="202"/>
                  </a:lnTo>
                  <a:lnTo>
                    <a:pt x="5548" y="868"/>
                  </a:lnTo>
                  <a:lnTo>
                    <a:pt x="5068" y="868"/>
                  </a:lnTo>
                  <a:lnTo>
                    <a:pt x="5421" y="1196"/>
                  </a:lnTo>
                  <a:lnTo>
                    <a:pt x="10254" y="5759"/>
                  </a:lnTo>
                  <a:lnTo>
                    <a:pt x="14827" y="10052"/>
                  </a:lnTo>
                  <a:lnTo>
                    <a:pt x="14827" y="10052"/>
                  </a:lnTo>
                  <a:lnTo>
                    <a:pt x="4309" y="10776"/>
                  </a:lnTo>
                  <a:lnTo>
                    <a:pt x="1136" y="11037"/>
                  </a:lnTo>
                  <a:cubicBezTo>
                    <a:pt x="754" y="11052"/>
                    <a:pt x="374" y="11099"/>
                    <a:pt x="0" y="11173"/>
                  </a:cubicBezTo>
                  <a:cubicBezTo>
                    <a:pt x="190" y="11189"/>
                    <a:pt x="381" y="11197"/>
                    <a:pt x="572" y="11197"/>
                  </a:cubicBezTo>
                  <a:cubicBezTo>
                    <a:pt x="763" y="11197"/>
                    <a:pt x="954" y="11189"/>
                    <a:pt x="1145" y="11173"/>
                  </a:cubicBezTo>
                  <a:lnTo>
                    <a:pt x="4326" y="11037"/>
                  </a:lnTo>
                  <a:lnTo>
                    <a:pt x="15329" y="10431"/>
                  </a:lnTo>
                  <a:lnTo>
                    <a:pt x="15817" y="10431"/>
                  </a:lnTo>
                  <a:lnTo>
                    <a:pt x="15463" y="10094"/>
                  </a:lnTo>
                  <a:lnTo>
                    <a:pt x="10557" y="5464"/>
                  </a:lnTo>
                  <a:lnTo>
                    <a:pt x="6054" y="1244"/>
                  </a:lnTo>
                  <a:lnTo>
                    <a:pt x="6054" y="1244"/>
                  </a:lnTo>
                  <a:lnTo>
                    <a:pt x="16635" y="439"/>
                  </a:lnTo>
                  <a:lnTo>
                    <a:pt x="19834" y="160"/>
                  </a:lnTo>
                  <a:cubicBezTo>
                    <a:pt x="20219" y="140"/>
                    <a:pt x="20600" y="91"/>
                    <a:pt x="20979" y="9"/>
                  </a:cubicBezTo>
                  <a:cubicBezTo>
                    <a:pt x="20862" y="3"/>
                    <a:pt x="20744" y="1"/>
                    <a:pt x="206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221;p105">
              <a:extLst>
                <a:ext uri="{FF2B5EF4-FFF2-40B4-BE49-F238E27FC236}">
                  <a16:creationId xmlns:a16="http://schemas.microsoft.com/office/drawing/2014/main" id="{36501776-9F1E-468F-9276-D16C845A2CA7}"/>
                </a:ext>
              </a:extLst>
            </p:cNvPr>
            <p:cNvSpPr/>
            <p:nvPr/>
          </p:nvSpPr>
          <p:spPr>
            <a:xfrm>
              <a:off x="2662825" y="3665575"/>
              <a:ext cx="4519500" cy="1805550"/>
            </a:xfrm>
            <a:custGeom>
              <a:avLst/>
              <a:gdLst/>
              <a:ahLst/>
              <a:cxnLst/>
              <a:rect l="l" t="t" r="r" b="b"/>
              <a:pathLst>
                <a:path w="180780" h="72222" extrusionOk="0">
                  <a:moveTo>
                    <a:pt x="78326" y="0"/>
                  </a:moveTo>
                  <a:lnTo>
                    <a:pt x="50386" y="69099"/>
                  </a:lnTo>
                  <a:lnTo>
                    <a:pt x="1" y="69099"/>
                  </a:lnTo>
                  <a:lnTo>
                    <a:pt x="1" y="72222"/>
                  </a:lnTo>
                  <a:lnTo>
                    <a:pt x="150076" y="72222"/>
                  </a:lnTo>
                  <a:lnTo>
                    <a:pt x="18077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222;p105">
              <a:extLst>
                <a:ext uri="{FF2B5EF4-FFF2-40B4-BE49-F238E27FC236}">
                  <a16:creationId xmlns:a16="http://schemas.microsoft.com/office/drawing/2014/main" id="{90DCDDBE-51FD-4E7F-8C77-52F94D9FB0EE}"/>
                </a:ext>
              </a:extLst>
            </p:cNvPr>
            <p:cNvSpPr/>
            <p:nvPr/>
          </p:nvSpPr>
          <p:spPr>
            <a:xfrm>
              <a:off x="5426000" y="4489575"/>
              <a:ext cx="288350" cy="322550"/>
            </a:xfrm>
            <a:custGeom>
              <a:avLst/>
              <a:gdLst/>
              <a:ahLst/>
              <a:cxnLst/>
              <a:rect l="l" t="t" r="r" b="b"/>
              <a:pathLst>
                <a:path w="11534" h="12902" extrusionOk="0">
                  <a:moveTo>
                    <a:pt x="6540" y="1"/>
                  </a:moveTo>
                  <a:cubicBezTo>
                    <a:pt x="4223" y="1"/>
                    <a:pt x="1885" y="2053"/>
                    <a:pt x="1011" y="5066"/>
                  </a:cubicBezTo>
                  <a:cubicBezTo>
                    <a:pt x="0" y="8542"/>
                    <a:pt x="1304" y="11995"/>
                    <a:pt x="3931" y="12752"/>
                  </a:cubicBezTo>
                  <a:cubicBezTo>
                    <a:pt x="4281" y="12853"/>
                    <a:pt x="4637" y="12902"/>
                    <a:pt x="4993" y="12902"/>
                  </a:cubicBezTo>
                  <a:cubicBezTo>
                    <a:pt x="7309" y="12902"/>
                    <a:pt x="9640" y="10849"/>
                    <a:pt x="10515" y="7836"/>
                  </a:cubicBezTo>
                  <a:cubicBezTo>
                    <a:pt x="11533" y="4358"/>
                    <a:pt x="10228" y="907"/>
                    <a:pt x="7602" y="150"/>
                  </a:cubicBezTo>
                  <a:cubicBezTo>
                    <a:pt x="7252" y="49"/>
                    <a:pt x="6896" y="1"/>
                    <a:pt x="65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Right Arrow 78"/>
          <p:cNvSpPr/>
          <p:nvPr/>
        </p:nvSpPr>
        <p:spPr>
          <a:xfrm>
            <a:off x="6171207" y="4080560"/>
            <a:ext cx="522514" cy="370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341" y="595446"/>
            <a:ext cx="340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Bahnschrift SemiLight" panose="020B0502040204020203" pitchFamily="34" charset="0"/>
              </a:rPr>
              <a:t>Eksemplar</a:t>
            </a:r>
            <a:endParaRPr lang="id-ID" sz="4400" b="1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584" y="2043213"/>
            <a:ext cx="2690949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Daftar Eksemplar</a:t>
            </a:r>
            <a:endParaRPr lang="id-ID" sz="2400" b="1" dirty="0">
              <a:solidFill>
                <a:srgbClr val="002060"/>
              </a:solidFill>
            </a:endParaRPr>
          </a:p>
        </p:txBody>
      </p:sp>
      <p:grpSp>
        <p:nvGrpSpPr>
          <p:cNvPr id="8" name="Google Shape;788;p49"/>
          <p:cNvGrpSpPr/>
          <p:nvPr/>
        </p:nvGrpSpPr>
        <p:grpSpPr>
          <a:xfrm flipH="1">
            <a:off x="9000310" y="2088779"/>
            <a:ext cx="3052232" cy="4769221"/>
            <a:chOff x="424750" y="1149880"/>
            <a:chExt cx="3701513" cy="5379831"/>
          </a:xfrm>
        </p:grpSpPr>
        <p:sp>
          <p:nvSpPr>
            <p:cNvPr id="9" name="Google Shape;789;p49"/>
            <p:cNvSpPr/>
            <p:nvPr/>
          </p:nvSpPr>
          <p:spPr>
            <a:xfrm rot="7849021">
              <a:off x="1332064" y="4122370"/>
              <a:ext cx="363190" cy="346641"/>
            </a:xfrm>
            <a:custGeom>
              <a:avLst/>
              <a:gdLst/>
              <a:ahLst/>
              <a:cxnLst/>
              <a:rect l="l" t="t" r="r" b="b"/>
              <a:pathLst>
                <a:path w="7143" h="6818" extrusionOk="0">
                  <a:moveTo>
                    <a:pt x="3477" y="0"/>
                  </a:moveTo>
                  <a:cubicBezTo>
                    <a:pt x="2394" y="0"/>
                    <a:pt x="1360" y="524"/>
                    <a:pt x="723" y="1430"/>
                  </a:cubicBezTo>
                  <a:cubicBezTo>
                    <a:pt x="562" y="1656"/>
                    <a:pt x="439" y="1906"/>
                    <a:pt x="356" y="2169"/>
                  </a:cubicBezTo>
                  <a:cubicBezTo>
                    <a:pt x="380" y="2169"/>
                    <a:pt x="472" y="1878"/>
                    <a:pt x="786" y="1477"/>
                  </a:cubicBezTo>
                  <a:cubicBezTo>
                    <a:pt x="847" y="1395"/>
                    <a:pt x="911" y="1317"/>
                    <a:pt x="979" y="1241"/>
                  </a:cubicBezTo>
                  <a:cubicBezTo>
                    <a:pt x="1625" y="518"/>
                    <a:pt x="2521" y="149"/>
                    <a:pt x="3420" y="149"/>
                  </a:cubicBezTo>
                  <a:cubicBezTo>
                    <a:pt x="4197" y="149"/>
                    <a:pt x="4977" y="424"/>
                    <a:pt x="5601" y="983"/>
                  </a:cubicBezTo>
                  <a:cubicBezTo>
                    <a:pt x="6074" y="1413"/>
                    <a:pt x="6413" y="1970"/>
                    <a:pt x="6578" y="2588"/>
                  </a:cubicBezTo>
                  <a:cubicBezTo>
                    <a:pt x="6937" y="3953"/>
                    <a:pt x="6364" y="5394"/>
                    <a:pt x="5166" y="6140"/>
                  </a:cubicBezTo>
                  <a:cubicBezTo>
                    <a:pt x="4891" y="6316"/>
                    <a:pt x="4591" y="6448"/>
                    <a:pt x="4276" y="6530"/>
                  </a:cubicBezTo>
                  <a:cubicBezTo>
                    <a:pt x="4004" y="6604"/>
                    <a:pt x="3723" y="6642"/>
                    <a:pt x="3441" y="6642"/>
                  </a:cubicBezTo>
                  <a:cubicBezTo>
                    <a:pt x="3411" y="6642"/>
                    <a:pt x="3381" y="6642"/>
                    <a:pt x="3351" y="6641"/>
                  </a:cubicBezTo>
                  <a:cubicBezTo>
                    <a:pt x="2771" y="6621"/>
                    <a:pt x="2206" y="6451"/>
                    <a:pt x="1712" y="6147"/>
                  </a:cubicBezTo>
                  <a:cubicBezTo>
                    <a:pt x="1284" y="5878"/>
                    <a:pt x="924" y="5513"/>
                    <a:pt x="659" y="5082"/>
                  </a:cubicBezTo>
                  <a:cubicBezTo>
                    <a:pt x="272" y="4451"/>
                    <a:pt x="108" y="3708"/>
                    <a:pt x="188" y="2972"/>
                  </a:cubicBezTo>
                  <a:cubicBezTo>
                    <a:pt x="252" y="2449"/>
                    <a:pt x="357" y="2169"/>
                    <a:pt x="357" y="2169"/>
                  </a:cubicBezTo>
                  <a:lnTo>
                    <a:pt x="357" y="2169"/>
                  </a:lnTo>
                  <a:cubicBezTo>
                    <a:pt x="235" y="2418"/>
                    <a:pt x="154" y="2685"/>
                    <a:pt x="119" y="2961"/>
                  </a:cubicBezTo>
                  <a:cubicBezTo>
                    <a:pt x="0" y="3718"/>
                    <a:pt x="151" y="4493"/>
                    <a:pt x="543" y="5152"/>
                  </a:cubicBezTo>
                  <a:cubicBezTo>
                    <a:pt x="811" y="5609"/>
                    <a:pt x="1183" y="5995"/>
                    <a:pt x="1630" y="6281"/>
                  </a:cubicBezTo>
                  <a:cubicBezTo>
                    <a:pt x="2145" y="6607"/>
                    <a:pt x="2737" y="6791"/>
                    <a:pt x="3346" y="6816"/>
                  </a:cubicBezTo>
                  <a:cubicBezTo>
                    <a:pt x="3384" y="6817"/>
                    <a:pt x="3422" y="6818"/>
                    <a:pt x="3461" y="6818"/>
                  </a:cubicBezTo>
                  <a:cubicBezTo>
                    <a:pt x="3752" y="6818"/>
                    <a:pt x="4042" y="6780"/>
                    <a:pt x="4323" y="6705"/>
                  </a:cubicBezTo>
                  <a:cubicBezTo>
                    <a:pt x="4657" y="6622"/>
                    <a:pt x="4975" y="6484"/>
                    <a:pt x="5265" y="6298"/>
                  </a:cubicBezTo>
                  <a:cubicBezTo>
                    <a:pt x="6535" y="5511"/>
                    <a:pt x="7142" y="3987"/>
                    <a:pt x="6759" y="2542"/>
                  </a:cubicBezTo>
                  <a:cubicBezTo>
                    <a:pt x="6672" y="2209"/>
                    <a:pt x="6535" y="1890"/>
                    <a:pt x="6352" y="1600"/>
                  </a:cubicBezTo>
                  <a:cubicBezTo>
                    <a:pt x="6180" y="1318"/>
                    <a:pt x="5967" y="1066"/>
                    <a:pt x="5718" y="850"/>
                  </a:cubicBezTo>
                  <a:cubicBezTo>
                    <a:pt x="5258" y="448"/>
                    <a:pt x="4700" y="175"/>
                    <a:pt x="4101" y="58"/>
                  </a:cubicBezTo>
                  <a:cubicBezTo>
                    <a:pt x="3893" y="19"/>
                    <a:pt x="3684" y="0"/>
                    <a:pt x="347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790;p49"/>
            <p:cNvGrpSpPr/>
            <p:nvPr/>
          </p:nvGrpSpPr>
          <p:grpSpPr>
            <a:xfrm>
              <a:off x="2229904" y="1516125"/>
              <a:ext cx="1896359" cy="2289877"/>
              <a:chOff x="4235559" y="441029"/>
              <a:chExt cx="1545399" cy="1866089"/>
            </a:xfrm>
          </p:grpSpPr>
          <p:sp>
            <p:nvSpPr>
              <p:cNvPr id="124" name="Google Shape;791;p49"/>
              <p:cNvSpPr/>
              <p:nvPr/>
            </p:nvSpPr>
            <p:spPr>
              <a:xfrm>
                <a:off x="4364483" y="441029"/>
                <a:ext cx="1416475" cy="1734208"/>
              </a:xfrm>
              <a:custGeom>
                <a:avLst/>
                <a:gdLst/>
                <a:ahLst/>
                <a:cxnLst/>
                <a:rect l="l" t="t" r="r" b="b"/>
                <a:pathLst>
                  <a:path w="56659" h="50693" extrusionOk="0">
                    <a:moveTo>
                      <a:pt x="1" y="1"/>
                    </a:moveTo>
                    <a:lnTo>
                      <a:pt x="1" y="50692"/>
                    </a:lnTo>
                    <a:lnTo>
                      <a:pt x="56659" y="50692"/>
                    </a:lnTo>
                    <a:lnTo>
                      <a:pt x="5665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92;p49"/>
              <p:cNvSpPr/>
              <p:nvPr/>
            </p:nvSpPr>
            <p:spPr>
              <a:xfrm>
                <a:off x="4235559" y="572910"/>
                <a:ext cx="1416475" cy="1734208"/>
              </a:xfrm>
              <a:custGeom>
                <a:avLst/>
                <a:gdLst/>
                <a:ahLst/>
                <a:cxnLst/>
                <a:rect l="l" t="t" r="r" b="b"/>
                <a:pathLst>
                  <a:path w="56659" h="50693" extrusionOk="0">
                    <a:moveTo>
                      <a:pt x="0" y="1"/>
                    </a:moveTo>
                    <a:lnTo>
                      <a:pt x="0" y="50692"/>
                    </a:lnTo>
                    <a:lnTo>
                      <a:pt x="56658" y="50692"/>
                    </a:lnTo>
                    <a:lnTo>
                      <a:pt x="566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793;p49"/>
            <p:cNvGrpSpPr/>
            <p:nvPr/>
          </p:nvGrpSpPr>
          <p:grpSpPr>
            <a:xfrm>
              <a:off x="424750" y="2184140"/>
              <a:ext cx="1822432" cy="2573904"/>
              <a:chOff x="185800" y="2184140"/>
              <a:chExt cx="1822432" cy="2573904"/>
            </a:xfrm>
          </p:grpSpPr>
          <p:sp>
            <p:nvSpPr>
              <p:cNvPr id="115" name="Google Shape;794;p49"/>
              <p:cNvSpPr/>
              <p:nvPr/>
            </p:nvSpPr>
            <p:spPr>
              <a:xfrm rot="7849021">
                <a:off x="1076383" y="2616587"/>
                <a:ext cx="521015" cy="491185"/>
              </a:xfrm>
              <a:custGeom>
                <a:avLst/>
                <a:gdLst/>
                <a:ahLst/>
                <a:cxnLst/>
                <a:rect l="l" t="t" r="r" b="b"/>
                <a:pathLst>
                  <a:path w="10247" h="9661" extrusionOk="0">
                    <a:moveTo>
                      <a:pt x="5048" y="0"/>
                    </a:moveTo>
                    <a:cubicBezTo>
                      <a:pt x="4608" y="0"/>
                      <a:pt x="4160" y="61"/>
                      <a:pt x="3716" y="189"/>
                    </a:cubicBezTo>
                    <a:cubicBezTo>
                      <a:pt x="2672" y="485"/>
                      <a:pt x="1765" y="1138"/>
                      <a:pt x="1152" y="2032"/>
                    </a:cubicBezTo>
                    <a:cubicBezTo>
                      <a:pt x="983" y="2269"/>
                      <a:pt x="842" y="2525"/>
                      <a:pt x="733" y="2794"/>
                    </a:cubicBezTo>
                    <a:cubicBezTo>
                      <a:pt x="690" y="2885"/>
                      <a:pt x="656" y="2981"/>
                      <a:pt x="634" y="3079"/>
                    </a:cubicBezTo>
                    <a:cubicBezTo>
                      <a:pt x="635" y="3079"/>
                      <a:pt x="636" y="3080"/>
                      <a:pt x="637" y="3080"/>
                    </a:cubicBezTo>
                    <a:cubicBezTo>
                      <a:pt x="676" y="3080"/>
                      <a:pt x="813" y="2683"/>
                      <a:pt x="1246" y="2121"/>
                    </a:cubicBezTo>
                    <a:cubicBezTo>
                      <a:pt x="1877" y="1287"/>
                      <a:pt x="2766" y="686"/>
                      <a:pt x="3775" y="411"/>
                    </a:cubicBezTo>
                    <a:cubicBezTo>
                      <a:pt x="4172" y="303"/>
                      <a:pt x="4577" y="250"/>
                      <a:pt x="4978" y="250"/>
                    </a:cubicBezTo>
                    <a:cubicBezTo>
                      <a:pt x="6096" y="250"/>
                      <a:pt x="7192" y="661"/>
                      <a:pt x="8043" y="1429"/>
                    </a:cubicBezTo>
                    <a:cubicBezTo>
                      <a:pt x="8717" y="2028"/>
                      <a:pt x="9195" y="2816"/>
                      <a:pt x="9415" y="3690"/>
                    </a:cubicBezTo>
                    <a:cubicBezTo>
                      <a:pt x="9919" y="5614"/>
                      <a:pt x="9113" y="7643"/>
                      <a:pt x="7427" y="8696"/>
                    </a:cubicBezTo>
                    <a:cubicBezTo>
                      <a:pt x="7405" y="8710"/>
                      <a:pt x="7384" y="8723"/>
                      <a:pt x="7362" y="8736"/>
                    </a:cubicBezTo>
                    <a:cubicBezTo>
                      <a:pt x="6618" y="9186"/>
                      <a:pt x="5798" y="9401"/>
                      <a:pt x="4987" y="9401"/>
                    </a:cubicBezTo>
                    <a:cubicBezTo>
                      <a:pt x="3433" y="9401"/>
                      <a:pt x="1917" y="8612"/>
                      <a:pt x="1053" y="7185"/>
                    </a:cubicBezTo>
                    <a:cubicBezTo>
                      <a:pt x="507" y="6294"/>
                      <a:pt x="273" y="5246"/>
                      <a:pt x="390" y="4208"/>
                    </a:cubicBezTo>
                    <a:cubicBezTo>
                      <a:pt x="477" y="3475"/>
                      <a:pt x="652" y="3080"/>
                      <a:pt x="617" y="3080"/>
                    </a:cubicBezTo>
                    <a:lnTo>
                      <a:pt x="617" y="3080"/>
                    </a:lnTo>
                    <a:cubicBezTo>
                      <a:pt x="566" y="3166"/>
                      <a:pt x="525" y="3257"/>
                      <a:pt x="495" y="3353"/>
                    </a:cubicBezTo>
                    <a:cubicBezTo>
                      <a:pt x="389" y="3624"/>
                      <a:pt x="315" y="3907"/>
                      <a:pt x="274" y="4196"/>
                    </a:cubicBezTo>
                    <a:cubicBezTo>
                      <a:pt x="1" y="6046"/>
                      <a:pt x="836" y="7886"/>
                      <a:pt x="2408" y="8900"/>
                    </a:cubicBezTo>
                    <a:cubicBezTo>
                      <a:pt x="3137" y="9366"/>
                      <a:pt x="3979" y="9627"/>
                      <a:pt x="4844" y="9656"/>
                    </a:cubicBezTo>
                    <a:cubicBezTo>
                      <a:pt x="4910" y="9659"/>
                      <a:pt x="4975" y="9660"/>
                      <a:pt x="5040" y="9660"/>
                    </a:cubicBezTo>
                    <a:cubicBezTo>
                      <a:pt x="5933" y="9660"/>
                      <a:pt x="6809" y="9408"/>
                      <a:pt x="7565" y="8930"/>
                    </a:cubicBezTo>
                    <a:cubicBezTo>
                      <a:pt x="9378" y="7820"/>
                      <a:pt x="10246" y="5651"/>
                      <a:pt x="9699" y="3597"/>
                    </a:cubicBezTo>
                    <a:cubicBezTo>
                      <a:pt x="9689" y="3558"/>
                      <a:pt x="9679" y="3519"/>
                      <a:pt x="9667" y="3480"/>
                    </a:cubicBezTo>
                    <a:cubicBezTo>
                      <a:pt x="9060" y="1372"/>
                      <a:pt x="7137" y="0"/>
                      <a:pt x="504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95;p49"/>
              <p:cNvSpPr/>
              <p:nvPr/>
            </p:nvSpPr>
            <p:spPr>
              <a:xfrm rot="7849021">
                <a:off x="668761" y="2185854"/>
                <a:ext cx="1330121" cy="1327436"/>
              </a:xfrm>
              <a:custGeom>
                <a:avLst/>
                <a:gdLst/>
                <a:ahLst/>
                <a:cxnLst/>
                <a:rect l="l" t="t" r="r" b="b"/>
                <a:pathLst>
                  <a:path w="26160" h="26109" extrusionOk="0">
                    <a:moveTo>
                      <a:pt x="21797" y="19320"/>
                    </a:moveTo>
                    <a:cubicBezTo>
                      <a:pt x="21797" y="19320"/>
                      <a:pt x="21794" y="19321"/>
                      <a:pt x="21791" y="19322"/>
                    </a:cubicBezTo>
                    <a:lnTo>
                      <a:pt x="21791" y="19322"/>
                    </a:lnTo>
                    <a:cubicBezTo>
                      <a:pt x="21795" y="19320"/>
                      <a:pt x="21797" y="19320"/>
                      <a:pt x="21797" y="19320"/>
                    </a:cubicBezTo>
                    <a:close/>
                    <a:moveTo>
                      <a:pt x="15868" y="1"/>
                    </a:moveTo>
                    <a:lnTo>
                      <a:pt x="15816" y="77"/>
                    </a:lnTo>
                    <a:lnTo>
                      <a:pt x="14358" y="2209"/>
                    </a:lnTo>
                    <a:lnTo>
                      <a:pt x="14358" y="2209"/>
                    </a:lnTo>
                    <a:cubicBezTo>
                      <a:pt x="13964" y="2166"/>
                      <a:pt x="13568" y="2145"/>
                      <a:pt x="13172" y="2145"/>
                    </a:cubicBezTo>
                    <a:cubicBezTo>
                      <a:pt x="12640" y="2145"/>
                      <a:pt x="12109" y="2183"/>
                      <a:pt x="11582" y="2260"/>
                    </a:cubicBezTo>
                    <a:lnTo>
                      <a:pt x="11582" y="2260"/>
                    </a:lnTo>
                    <a:lnTo>
                      <a:pt x="10048" y="170"/>
                    </a:lnTo>
                    <a:lnTo>
                      <a:pt x="10001" y="118"/>
                    </a:lnTo>
                    <a:lnTo>
                      <a:pt x="9938" y="118"/>
                    </a:lnTo>
                    <a:lnTo>
                      <a:pt x="5919" y="1861"/>
                    </a:lnTo>
                    <a:lnTo>
                      <a:pt x="5867" y="1861"/>
                    </a:lnTo>
                    <a:lnTo>
                      <a:pt x="5867" y="1914"/>
                    </a:lnTo>
                    <a:cubicBezTo>
                      <a:pt x="6067" y="2935"/>
                      <a:pt x="6227" y="3777"/>
                      <a:pt x="6365" y="4479"/>
                    </a:cubicBezTo>
                    <a:lnTo>
                      <a:pt x="6365" y="4479"/>
                    </a:lnTo>
                    <a:cubicBezTo>
                      <a:pt x="5801" y="4927"/>
                      <a:pt x="5286" y="5434"/>
                      <a:pt x="4827" y="5991"/>
                    </a:cubicBezTo>
                    <a:cubicBezTo>
                      <a:pt x="4675" y="6171"/>
                      <a:pt x="4570" y="6316"/>
                      <a:pt x="4501" y="6409"/>
                    </a:cubicBezTo>
                    <a:cubicBezTo>
                      <a:pt x="4465" y="6456"/>
                      <a:pt x="4434" y="6507"/>
                      <a:pt x="4408" y="6560"/>
                    </a:cubicBezTo>
                    <a:cubicBezTo>
                      <a:pt x="4451" y="6519"/>
                      <a:pt x="4490" y="6474"/>
                      <a:pt x="4524" y="6426"/>
                    </a:cubicBezTo>
                    <a:lnTo>
                      <a:pt x="4868" y="6019"/>
                    </a:lnTo>
                    <a:cubicBezTo>
                      <a:pt x="5341" y="5480"/>
                      <a:pt x="5864" y="4988"/>
                      <a:pt x="6431" y="4548"/>
                    </a:cubicBezTo>
                    <a:lnTo>
                      <a:pt x="6431" y="4519"/>
                    </a:lnTo>
                    <a:lnTo>
                      <a:pt x="5976" y="1963"/>
                    </a:lnTo>
                    <a:lnTo>
                      <a:pt x="5976" y="1963"/>
                    </a:lnTo>
                    <a:lnTo>
                      <a:pt x="9897" y="295"/>
                    </a:lnTo>
                    <a:lnTo>
                      <a:pt x="11403" y="2334"/>
                    </a:lnTo>
                    <a:lnTo>
                      <a:pt x="11438" y="2385"/>
                    </a:lnTo>
                    <a:lnTo>
                      <a:pt x="11495" y="2385"/>
                    </a:lnTo>
                    <a:cubicBezTo>
                      <a:pt x="12000" y="2312"/>
                      <a:pt x="12508" y="2276"/>
                      <a:pt x="13016" y="2276"/>
                    </a:cubicBezTo>
                    <a:cubicBezTo>
                      <a:pt x="13454" y="2276"/>
                      <a:pt x="13892" y="2303"/>
                      <a:pt x="14328" y="2357"/>
                    </a:cubicBezTo>
                    <a:lnTo>
                      <a:pt x="14396" y="2357"/>
                    </a:lnTo>
                    <a:lnTo>
                      <a:pt x="14432" y="2304"/>
                    </a:lnTo>
                    <a:lnTo>
                      <a:pt x="15882" y="198"/>
                    </a:lnTo>
                    <a:lnTo>
                      <a:pt x="15882" y="198"/>
                    </a:lnTo>
                    <a:lnTo>
                      <a:pt x="19773" y="1754"/>
                    </a:lnTo>
                    <a:lnTo>
                      <a:pt x="19773" y="1754"/>
                    </a:lnTo>
                    <a:cubicBezTo>
                      <a:pt x="19643" y="2592"/>
                      <a:pt x="19509" y="3407"/>
                      <a:pt x="19374" y="4275"/>
                    </a:cubicBezTo>
                    <a:lnTo>
                      <a:pt x="19374" y="4351"/>
                    </a:lnTo>
                    <a:lnTo>
                      <a:pt x="19438" y="4398"/>
                    </a:lnTo>
                    <a:cubicBezTo>
                      <a:pt x="20198" y="4961"/>
                      <a:pt x="20880" y="5626"/>
                      <a:pt x="21462" y="6373"/>
                    </a:cubicBezTo>
                    <a:lnTo>
                      <a:pt x="21514" y="6437"/>
                    </a:lnTo>
                    <a:lnTo>
                      <a:pt x="21595" y="6437"/>
                    </a:lnTo>
                    <a:lnTo>
                      <a:pt x="24093" y="5974"/>
                    </a:lnTo>
                    <a:lnTo>
                      <a:pt x="24093" y="5974"/>
                    </a:lnTo>
                    <a:lnTo>
                      <a:pt x="25749" y="9804"/>
                    </a:lnTo>
                    <a:lnTo>
                      <a:pt x="23700" y="11292"/>
                    </a:lnTo>
                    <a:lnTo>
                      <a:pt x="23625" y="11344"/>
                    </a:lnTo>
                    <a:lnTo>
                      <a:pt x="23625" y="11431"/>
                    </a:lnTo>
                    <a:cubicBezTo>
                      <a:pt x="23762" y="12365"/>
                      <a:pt x="23773" y="13314"/>
                      <a:pt x="23660" y="14251"/>
                    </a:cubicBezTo>
                    <a:lnTo>
                      <a:pt x="23660" y="14339"/>
                    </a:lnTo>
                    <a:lnTo>
                      <a:pt x="23730" y="14391"/>
                    </a:lnTo>
                    <a:lnTo>
                      <a:pt x="25818" y="15825"/>
                    </a:lnTo>
                    <a:lnTo>
                      <a:pt x="25818" y="15825"/>
                    </a:lnTo>
                    <a:lnTo>
                      <a:pt x="24285" y="19670"/>
                    </a:lnTo>
                    <a:lnTo>
                      <a:pt x="24285" y="19670"/>
                    </a:lnTo>
                    <a:lnTo>
                      <a:pt x="23095" y="19485"/>
                    </a:lnTo>
                    <a:lnTo>
                      <a:pt x="22438" y="19380"/>
                    </a:lnTo>
                    <a:lnTo>
                      <a:pt x="22113" y="19328"/>
                    </a:lnTo>
                    <a:lnTo>
                      <a:pt x="21787" y="19328"/>
                    </a:lnTo>
                    <a:cubicBezTo>
                      <a:pt x="21778" y="19331"/>
                      <a:pt x="21774" y="19332"/>
                      <a:pt x="21772" y="19332"/>
                    </a:cubicBezTo>
                    <a:cubicBezTo>
                      <a:pt x="21769" y="19332"/>
                      <a:pt x="21783" y="19326"/>
                      <a:pt x="21791" y="19322"/>
                    </a:cubicBezTo>
                    <a:lnTo>
                      <a:pt x="21791" y="19322"/>
                    </a:lnTo>
                    <a:cubicBezTo>
                      <a:pt x="21778" y="19328"/>
                      <a:pt x="21738" y="19345"/>
                      <a:pt x="21642" y="19387"/>
                    </a:cubicBezTo>
                    <a:cubicBezTo>
                      <a:pt x="21081" y="20144"/>
                      <a:pt x="20420" y="20823"/>
                      <a:pt x="19677" y="21405"/>
                    </a:cubicBezTo>
                    <a:lnTo>
                      <a:pt x="19607" y="21462"/>
                    </a:lnTo>
                    <a:lnTo>
                      <a:pt x="19607" y="21555"/>
                    </a:lnTo>
                    <a:cubicBezTo>
                      <a:pt x="19768" y="22407"/>
                      <a:pt x="19923" y="23248"/>
                      <a:pt x="20073" y="24039"/>
                    </a:cubicBezTo>
                    <a:lnTo>
                      <a:pt x="20073" y="24039"/>
                    </a:lnTo>
                    <a:lnTo>
                      <a:pt x="16261" y="25689"/>
                    </a:lnTo>
                    <a:lnTo>
                      <a:pt x="16261" y="25689"/>
                    </a:lnTo>
                    <a:lnTo>
                      <a:pt x="14769" y="23642"/>
                    </a:lnTo>
                    <a:lnTo>
                      <a:pt x="14717" y="23574"/>
                    </a:lnTo>
                    <a:lnTo>
                      <a:pt x="14630" y="23574"/>
                    </a:lnTo>
                    <a:cubicBezTo>
                      <a:pt x="14104" y="23652"/>
                      <a:pt x="13574" y="23691"/>
                      <a:pt x="13044" y="23691"/>
                    </a:cubicBezTo>
                    <a:cubicBezTo>
                      <a:pt x="12632" y="23691"/>
                      <a:pt x="12220" y="23667"/>
                      <a:pt x="11809" y="23620"/>
                    </a:cubicBezTo>
                    <a:lnTo>
                      <a:pt x="11722" y="23620"/>
                    </a:lnTo>
                    <a:lnTo>
                      <a:pt x="11670" y="23690"/>
                    </a:lnTo>
                    <a:lnTo>
                      <a:pt x="10237" y="25786"/>
                    </a:lnTo>
                    <a:lnTo>
                      <a:pt x="6377" y="24254"/>
                    </a:lnTo>
                    <a:lnTo>
                      <a:pt x="6377" y="24254"/>
                    </a:lnTo>
                    <a:cubicBezTo>
                      <a:pt x="6511" y="23377"/>
                      <a:pt x="6646" y="22519"/>
                      <a:pt x="6768" y="21736"/>
                    </a:cubicBezTo>
                    <a:lnTo>
                      <a:pt x="6768" y="21660"/>
                    </a:lnTo>
                    <a:lnTo>
                      <a:pt x="6704" y="21613"/>
                    </a:lnTo>
                    <a:cubicBezTo>
                      <a:pt x="5944" y="21051"/>
                      <a:pt x="5262" y="20390"/>
                      <a:pt x="4675" y="19649"/>
                    </a:cubicBezTo>
                    <a:lnTo>
                      <a:pt x="4629" y="19585"/>
                    </a:lnTo>
                    <a:lnTo>
                      <a:pt x="4553" y="19585"/>
                    </a:lnTo>
                    <a:lnTo>
                      <a:pt x="2038" y="20055"/>
                    </a:lnTo>
                    <a:lnTo>
                      <a:pt x="2038" y="20055"/>
                    </a:lnTo>
                    <a:cubicBezTo>
                      <a:pt x="1455" y="18701"/>
                      <a:pt x="898" y="17416"/>
                      <a:pt x="366" y="16197"/>
                    </a:cubicBezTo>
                    <a:lnTo>
                      <a:pt x="366" y="16197"/>
                    </a:lnTo>
                    <a:lnTo>
                      <a:pt x="2436" y="14683"/>
                    </a:lnTo>
                    <a:lnTo>
                      <a:pt x="2483" y="14647"/>
                    </a:lnTo>
                    <a:lnTo>
                      <a:pt x="2483" y="14584"/>
                    </a:lnTo>
                    <a:cubicBezTo>
                      <a:pt x="2338" y="13647"/>
                      <a:pt x="2320" y="12694"/>
                      <a:pt x="2431" y="11752"/>
                    </a:cubicBezTo>
                    <a:lnTo>
                      <a:pt x="2431" y="11700"/>
                    </a:lnTo>
                    <a:lnTo>
                      <a:pt x="2385" y="11671"/>
                    </a:lnTo>
                    <a:lnTo>
                      <a:pt x="221" y="10196"/>
                    </a:lnTo>
                    <a:lnTo>
                      <a:pt x="221" y="10196"/>
                    </a:lnTo>
                    <a:cubicBezTo>
                      <a:pt x="852" y="8601"/>
                      <a:pt x="1373" y="7266"/>
                      <a:pt x="1772" y="6234"/>
                    </a:cubicBezTo>
                    <a:lnTo>
                      <a:pt x="1772" y="6234"/>
                    </a:lnTo>
                    <a:lnTo>
                      <a:pt x="3698" y="6514"/>
                    </a:lnTo>
                    <a:lnTo>
                      <a:pt x="4199" y="6577"/>
                    </a:lnTo>
                    <a:lnTo>
                      <a:pt x="4361" y="6577"/>
                    </a:lnTo>
                    <a:lnTo>
                      <a:pt x="4129" y="6479"/>
                    </a:lnTo>
                    <a:lnTo>
                      <a:pt x="3629" y="6392"/>
                    </a:lnTo>
                    <a:lnTo>
                      <a:pt x="1694" y="6060"/>
                    </a:lnTo>
                    <a:lnTo>
                      <a:pt x="1653" y="6060"/>
                    </a:lnTo>
                    <a:lnTo>
                      <a:pt x="1653" y="6095"/>
                    </a:lnTo>
                    <a:cubicBezTo>
                      <a:pt x="1228" y="7142"/>
                      <a:pt x="675" y="8514"/>
                      <a:pt x="1" y="10165"/>
                    </a:cubicBezTo>
                    <a:lnTo>
                      <a:pt x="1" y="10223"/>
                    </a:lnTo>
                    <a:lnTo>
                      <a:pt x="47" y="10258"/>
                    </a:lnTo>
                    <a:lnTo>
                      <a:pt x="2180" y="11737"/>
                    </a:lnTo>
                    <a:lnTo>
                      <a:pt x="2180" y="11737"/>
                    </a:lnTo>
                    <a:cubicBezTo>
                      <a:pt x="2071" y="12666"/>
                      <a:pt x="2083" y="13605"/>
                      <a:pt x="2214" y="14532"/>
                    </a:cubicBezTo>
                    <a:lnTo>
                      <a:pt x="2214" y="14532"/>
                    </a:lnTo>
                    <a:lnTo>
                      <a:pt x="110" y="16049"/>
                    </a:lnTo>
                    <a:lnTo>
                      <a:pt x="42" y="16102"/>
                    </a:lnTo>
                    <a:lnTo>
                      <a:pt x="76" y="16183"/>
                    </a:lnTo>
                    <a:cubicBezTo>
                      <a:pt x="658" y="17451"/>
                      <a:pt x="1239" y="18800"/>
                      <a:pt x="1821" y="20213"/>
                    </a:cubicBezTo>
                    <a:lnTo>
                      <a:pt x="1856" y="20306"/>
                    </a:lnTo>
                    <a:lnTo>
                      <a:pt x="1949" y="20306"/>
                    </a:lnTo>
                    <a:lnTo>
                      <a:pt x="4485" y="19837"/>
                    </a:lnTo>
                    <a:lnTo>
                      <a:pt x="4485" y="19837"/>
                    </a:lnTo>
                    <a:cubicBezTo>
                      <a:pt x="5055" y="20555"/>
                      <a:pt x="5712" y="21199"/>
                      <a:pt x="6443" y="21752"/>
                    </a:cubicBezTo>
                    <a:lnTo>
                      <a:pt x="6443" y="21752"/>
                    </a:lnTo>
                    <a:cubicBezTo>
                      <a:pt x="6318" y="22544"/>
                      <a:pt x="6183" y="23411"/>
                      <a:pt x="6043" y="24294"/>
                    </a:cubicBezTo>
                    <a:lnTo>
                      <a:pt x="6043" y="24399"/>
                    </a:lnTo>
                    <a:lnTo>
                      <a:pt x="6141" y="24440"/>
                    </a:lnTo>
                    <a:lnTo>
                      <a:pt x="10212" y="26068"/>
                    </a:lnTo>
                    <a:lnTo>
                      <a:pt x="10316" y="26109"/>
                    </a:lnTo>
                    <a:lnTo>
                      <a:pt x="10380" y="26016"/>
                    </a:lnTo>
                    <a:lnTo>
                      <a:pt x="11829" y="23933"/>
                    </a:lnTo>
                    <a:lnTo>
                      <a:pt x="11829" y="23933"/>
                    </a:lnTo>
                    <a:cubicBezTo>
                      <a:pt x="12233" y="23978"/>
                      <a:pt x="12639" y="24001"/>
                      <a:pt x="13045" y="24001"/>
                    </a:cubicBezTo>
                    <a:cubicBezTo>
                      <a:pt x="13553" y="24001"/>
                      <a:pt x="14062" y="23965"/>
                      <a:pt x="14566" y="23894"/>
                    </a:cubicBezTo>
                    <a:lnTo>
                      <a:pt x="14566" y="23894"/>
                    </a:lnTo>
                    <a:cubicBezTo>
                      <a:pt x="15040" y="24543"/>
                      <a:pt x="15556" y="25251"/>
                      <a:pt x="16073" y="25968"/>
                    </a:cubicBezTo>
                    <a:lnTo>
                      <a:pt x="16141" y="26061"/>
                    </a:lnTo>
                    <a:lnTo>
                      <a:pt x="16252" y="26015"/>
                    </a:lnTo>
                    <a:lnTo>
                      <a:pt x="20235" y="24300"/>
                    </a:lnTo>
                    <a:lnTo>
                      <a:pt x="20346" y="24254"/>
                    </a:lnTo>
                    <a:lnTo>
                      <a:pt x="20346" y="24131"/>
                    </a:lnTo>
                    <a:cubicBezTo>
                      <a:pt x="20200" y="23339"/>
                      <a:pt x="20043" y="22481"/>
                      <a:pt x="19880" y="21617"/>
                    </a:cubicBezTo>
                    <a:lnTo>
                      <a:pt x="19880" y="21617"/>
                    </a:lnTo>
                    <a:cubicBezTo>
                      <a:pt x="20596" y="21045"/>
                      <a:pt x="21235" y="20385"/>
                      <a:pt x="21784" y="19654"/>
                    </a:cubicBezTo>
                    <a:lnTo>
                      <a:pt x="21846" y="19654"/>
                    </a:lnTo>
                    <a:lnTo>
                      <a:pt x="22015" y="19683"/>
                    </a:lnTo>
                    <a:lnTo>
                      <a:pt x="22340" y="19736"/>
                    </a:lnTo>
                    <a:lnTo>
                      <a:pt x="22998" y="19835"/>
                    </a:lnTo>
                    <a:lnTo>
                      <a:pt x="24306" y="20044"/>
                    </a:lnTo>
                    <a:lnTo>
                      <a:pt x="24422" y="20044"/>
                    </a:lnTo>
                    <a:lnTo>
                      <a:pt x="24468" y="19933"/>
                    </a:lnTo>
                    <a:lnTo>
                      <a:pt x="26091" y="15863"/>
                    </a:lnTo>
                    <a:lnTo>
                      <a:pt x="26132" y="15753"/>
                    </a:lnTo>
                    <a:lnTo>
                      <a:pt x="26033" y="15689"/>
                    </a:lnTo>
                    <a:lnTo>
                      <a:pt x="23920" y="14239"/>
                    </a:lnTo>
                    <a:lnTo>
                      <a:pt x="23920" y="14239"/>
                    </a:lnTo>
                    <a:cubicBezTo>
                      <a:pt x="24022" y="13332"/>
                      <a:pt x="24008" y="12416"/>
                      <a:pt x="23882" y="11513"/>
                    </a:cubicBezTo>
                    <a:lnTo>
                      <a:pt x="23882" y="11513"/>
                    </a:lnTo>
                    <a:lnTo>
                      <a:pt x="26067" y="10054"/>
                    </a:lnTo>
                    <a:lnTo>
                      <a:pt x="26160" y="9985"/>
                    </a:lnTo>
                    <a:lnTo>
                      <a:pt x="26113" y="9880"/>
                    </a:lnTo>
                    <a:cubicBezTo>
                      <a:pt x="25532" y="8503"/>
                      <a:pt x="24950" y="7165"/>
                      <a:pt x="24369" y="5851"/>
                    </a:cubicBezTo>
                    <a:lnTo>
                      <a:pt x="24322" y="5752"/>
                    </a:lnTo>
                    <a:lnTo>
                      <a:pt x="24212" y="5752"/>
                    </a:lnTo>
                    <a:lnTo>
                      <a:pt x="21687" y="6226"/>
                    </a:lnTo>
                    <a:lnTo>
                      <a:pt x="21687" y="6226"/>
                    </a:lnTo>
                    <a:cubicBezTo>
                      <a:pt x="21114" y="5513"/>
                      <a:pt x="20454" y="4874"/>
                      <a:pt x="19724" y="4323"/>
                    </a:cubicBezTo>
                    <a:lnTo>
                      <a:pt x="19724" y="4323"/>
                    </a:lnTo>
                    <a:cubicBezTo>
                      <a:pt x="19859" y="3471"/>
                      <a:pt x="19989" y="2609"/>
                      <a:pt x="20119" y="1781"/>
                    </a:cubicBezTo>
                    <a:lnTo>
                      <a:pt x="20119" y="1682"/>
                    </a:lnTo>
                    <a:lnTo>
                      <a:pt x="20025" y="1647"/>
                    </a:lnTo>
                    <a:lnTo>
                      <a:pt x="15955" y="36"/>
                    </a:lnTo>
                    <a:lnTo>
                      <a:pt x="158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6;p49"/>
              <p:cNvSpPr/>
              <p:nvPr/>
            </p:nvSpPr>
            <p:spPr>
              <a:xfrm rot="7849021">
                <a:off x="1083653" y="2606050"/>
                <a:ext cx="512371" cy="502167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9877" extrusionOk="0">
                    <a:moveTo>
                      <a:pt x="5031" y="178"/>
                    </a:moveTo>
                    <a:cubicBezTo>
                      <a:pt x="5420" y="178"/>
                      <a:pt x="5811" y="226"/>
                      <a:pt x="6196" y="325"/>
                    </a:cubicBezTo>
                    <a:cubicBezTo>
                      <a:pt x="7678" y="703"/>
                      <a:pt x="8884" y="1779"/>
                      <a:pt x="9428" y="3209"/>
                    </a:cubicBezTo>
                    <a:cubicBezTo>
                      <a:pt x="9799" y="4183"/>
                      <a:pt x="9831" y="5238"/>
                      <a:pt x="9544" y="6213"/>
                    </a:cubicBezTo>
                    <a:lnTo>
                      <a:pt x="9544" y="6213"/>
                    </a:lnTo>
                    <a:cubicBezTo>
                      <a:pt x="9953" y="4762"/>
                      <a:pt x="9659" y="3141"/>
                      <a:pt x="8615" y="1902"/>
                    </a:cubicBezTo>
                    <a:cubicBezTo>
                      <a:pt x="7685" y="801"/>
                      <a:pt x="6357" y="233"/>
                      <a:pt x="5020" y="233"/>
                    </a:cubicBezTo>
                    <a:cubicBezTo>
                      <a:pt x="3951" y="233"/>
                      <a:pt x="2875" y="597"/>
                      <a:pt x="1993" y="1341"/>
                    </a:cubicBezTo>
                    <a:cubicBezTo>
                      <a:pt x="1561" y="1706"/>
                      <a:pt x="1199" y="2147"/>
                      <a:pt x="924" y="2643"/>
                    </a:cubicBezTo>
                    <a:cubicBezTo>
                      <a:pt x="832" y="2810"/>
                      <a:pt x="767" y="2940"/>
                      <a:pt x="725" y="3028"/>
                    </a:cubicBezTo>
                    <a:lnTo>
                      <a:pt x="725" y="3028"/>
                    </a:lnTo>
                    <a:cubicBezTo>
                      <a:pt x="721" y="3026"/>
                      <a:pt x="717" y="3024"/>
                      <a:pt x="714" y="3022"/>
                    </a:cubicBezTo>
                    <a:lnTo>
                      <a:pt x="714" y="3022"/>
                    </a:lnTo>
                    <a:cubicBezTo>
                      <a:pt x="714" y="3021"/>
                      <a:pt x="714" y="3021"/>
                      <a:pt x="714" y="3020"/>
                    </a:cubicBezTo>
                    <a:cubicBezTo>
                      <a:pt x="771" y="2883"/>
                      <a:pt x="835" y="2749"/>
                      <a:pt x="907" y="2619"/>
                    </a:cubicBezTo>
                    <a:cubicBezTo>
                      <a:pt x="1179" y="2119"/>
                      <a:pt x="1541" y="1674"/>
                      <a:pt x="1977" y="1305"/>
                    </a:cubicBezTo>
                    <a:cubicBezTo>
                      <a:pt x="2838" y="570"/>
                      <a:pt x="3924" y="178"/>
                      <a:pt x="5031" y="178"/>
                    </a:cubicBezTo>
                    <a:close/>
                    <a:moveTo>
                      <a:pt x="4985" y="390"/>
                    </a:moveTo>
                    <a:cubicBezTo>
                      <a:pt x="5961" y="390"/>
                      <a:pt x="6916" y="706"/>
                      <a:pt x="7704" y="1299"/>
                    </a:cubicBezTo>
                    <a:cubicBezTo>
                      <a:pt x="8924" y="2215"/>
                      <a:pt x="9593" y="3691"/>
                      <a:pt x="9476" y="5214"/>
                    </a:cubicBezTo>
                    <a:cubicBezTo>
                      <a:pt x="9296" y="7556"/>
                      <a:pt x="7339" y="9336"/>
                      <a:pt x="5027" y="9336"/>
                    </a:cubicBezTo>
                    <a:cubicBezTo>
                      <a:pt x="4912" y="9336"/>
                      <a:pt x="4796" y="9332"/>
                      <a:pt x="4680" y="9323"/>
                    </a:cubicBezTo>
                    <a:cubicBezTo>
                      <a:pt x="2804" y="9166"/>
                      <a:pt x="1225" y="7854"/>
                      <a:pt x="726" y="6037"/>
                    </a:cubicBezTo>
                    <a:cubicBezTo>
                      <a:pt x="603" y="5580"/>
                      <a:pt x="547" y="5105"/>
                      <a:pt x="564" y="4631"/>
                    </a:cubicBezTo>
                    <a:cubicBezTo>
                      <a:pt x="576" y="4390"/>
                      <a:pt x="605" y="4151"/>
                      <a:pt x="651" y="3916"/>
                    </a:cubicBezTo>
                    <a:cubicBezTo>
                      <a:pt x="674" y="3793"/>
                      <a:pt x="703" y="3677"/>
                      <a:pt x="732" y="3561"/>
                    </a:cubicBezTo>
                    <a:lnTo>
                      <a:pt x="778" y="3381"/>
                    </a:lnTo>
                    <a:lnTo>
                      <a:pt x="808" y="3293"/>
                    </a:lnTo>
                    <a:lnTo>
                      <a:pt x="808" y="3206"/>
                    </a:lnTo>
                    <a:cubicBezTo>
                      <a:pt x="808" y="3201"/>
                      <a:pt x="800" y="3158"/>
                      <a:pt x="804" y="3158"/>
                    </a:cubicBezTo>
                    <a:lnTo>
                      <a:pt x="804" y="3158"/>
                    </a:lnTo>
                    <a:cubicBezTo>
                      <a:pt x="805" y="3158"/>
                      <a:pt x="806" y="3160"/>
                      <a:pt x="808" y="3165"/>
                    </a:cubicBezTo>
                    <a:cubicBezTo>
                      <a:pt x="809" y="3168"/>
                      <a:pt x="810" y="3169"/>
                      <a:pt x="811" y="3169"/>
                    </a:cubicBezTo>
                    <a:cubicBezTo>
                      <a:pt x="814" y="3169"/>
                      <a:pt x="802" y="3101"/>
                      <a:pt x="754" y="3052"/>
                    </a:cubicBezTo>
                    <a:lnTo>
                      <a:pt x="754" y="3052"/>
                    </a:lnTo>
                    <a:cubicBezTo>
                      <a:pt x="805" y="2966"/>
                      <a:pt x="880" y="2835"/>
                      <a:pt x="988" y="2671"/>
                    </a:cubicBezTo>
                    <a:cubicBezTo>
                      <a:pt x="1276" y="2195"/>
                      <a:pt x="1643" y="1775"/>
                      <a:pt x="2075" y="1427"/>
                    </a:cubicBezTo>
                    <a:cubicBezTo>
                      <a:pt x="2757" y="873"/>
                      <a:pt x="3582" y="525"/>
                      <a:pt x="4453" y="421"/>
                    </a:cubicBezTo>
                    <a:cubicBezTo>
                      <a:pt x="4631" y="400"/>
                      <a:pt x="4808" y="390"/>
                      <a:pt x="4985" y="390"/>
                    </a:cubicBezTo>
                    <a:close/>
                    <a:moveTo>
                      <a:pt x="5095" y="1"/>
                    </a:moveTo>
                    <a:cubicBezTo>
                      <a:pt x="4854" y="1"/>
                      <a:pt x="4611" y="19"/>
                      <a:pt x="4366" y="55"/>
                    </a:cubicBezTo>
                    <a:cubicBezTo>
                      <a:pt x="3448" y="197"/>
                      <a:pt x="2590" y="600"/>
                      <a:pt x="1895" y="1217"/>
                    </a:cubicBezTo>
                    <a:cubicBezTo>
                      <a:pt x="1462" y="1603"/>
                      <a:pt x="1109" y="2069"/>
                      <a:pt x="855" y="2590"/>
                    </a:cubicBezTo>
                    <a:cubicBezTo>
                      <a:pt x="787" y="2725"/>
                      <a:pt x="731" y="2864"/>
                      <a:pt x="686" y="3008"/>
                    </a:cubicBezTo>
                    <a:cubicBezTo>
                      <a:pt x="685" y="3009"/>
                      <a:pt x="685" y="3009"/>
                      <a:pt x="685" y="3010"/>
                    </a:cubicBezTo>
                    <a:lnTo>
                      <a:pt x="685" y="3010"/>
                    </a:lnTo>
                    <a:lnTo>
                      <a:pt x="581" y="2974"/>
                    </a:lnTo>
                    <a:lnTo>
                      <a:pt x="523" y="3084"/>
                    </a:lnTo>
                    <a:cubicBezTo>
                      <a:pt x="414" y="3290"/>
                      <a:pt x="331" y="3509"/>
                      <a:pt x="273" y="3735"/>
                    </a:cubicBezTo>
                    <a:cubicBezTo>
                      <a:pt x="0" y="4748"/>
                      <a:pt x="68" y="5823"/>
                      <a:pt x="464" y="6793"/>
                    </a:cubicBezTo>
                    <a:cubicBezTo>
                      <a:pt x="589" y="7103"/>
                      <a:pt x="746" y="7399"/>
                      <a:pt x="931" y="7677"/>
                    </a:cubicBezTo>
                    <a:cubicBezTo>
                      <a:pt x="1881" y="9104"/>
                      <a:pt x="3446" y="9877"/>
                      <a:pt x="5041" y="9877"/>
                    </a:cubicBezTo>
                    <a:cubicBezTo>
                      <a:pt x="5979" y="9877"/>
                      <a:pt x="6928" y="9609"/>
                      <a:pt x="7768" y="9050"/>
                    </a:cubicBezTo>
                    <a:cubicBezTo>
                      <a:pt x="9234" y="8078"/>
                      <a:pt x="10076" y="6404"/>
                      <a:pt x="9983" y="4649"/>
                    </a:cubicBezTo>
                    <a:cubicBezTo>
                      <a:pt x="9974" y="4492"/>
                      <a:pt x="9959" y="4336"/>
                      <a:pt x="9937" y="4181"/>
                    </a:cubicBezTo>
                    <a:cubicBezTo>
                      <a:pt x="9574" y="1748"/>
                      <a:pt x="7482" y="1"/>
                      <a:pt x="509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7;p49"/>
              <p:cNvSpPr/>
              <p:nvPr/>
            </p:nvSpPr>
            <p:spPr>
              <a:xfrm rot="7849021">
                <a:off x="664099" y="2179585"/>
                <a:ext cx="1339578" cy="1348688"/>
              </a:xfrm>
              <a:custGeom>
                <a:avLst/>
                <a:gdLst/>
                <a:ahLst/>
                <a:cxnLst/>
                <a:rect l="l" t="t" r="r" b="b"/>
                <a:pathLst>
                  <a:path w="26346" h="26527" extrusionOk="0">
                    <a:moveTo>
                      <a:pt x="1771" y="6423"/>
                    </a:moveTo>
                    <a:lnTo>
                      <a:pt x="1793" y="6427"/>
                    </a:lnTo>
                    <a:lnTo>
                      <a:pt x="1793" y="6427"/>
                    </a:lnTo>
                    <a:lnTo>
                      <a:pt x="1780" y="6435"/>
                    </a:lnTo>
                    <a:lnTo>
                      <a:pt x="1762" y="6446"/>
                    </a:lnTo>
                    <a:lnTo>
                      <a:pt x="1771" y="6423"/>
                    </a:lnTo>
                    <a:close/>
                    <a:moveTo>
                      <a:pt x="21637" y="6618"/>
                    </a:moveTo>
                    <a:lnTo>
                      <a:pt x="21637" y="6624"/>
                    </a:lnTo>
                    <a:lnTo>
                      <a:pt x="21637" y="6624"/>
                    </a:lnTo>
                    <a:lnTo>
                      <a:pt x="21631" y="6625"/>
                    </a:lnTo>
                    <a:lnTo>
                      <a:pt x="21631" y="6625"/>
                    </a:lnTo>
                    <a:lnTo>
                      <a:pt x="21637" y="6618"/>
                    </a:lnTo>
                    <a:close/>
                    <a:moveTo>
                      <a:pt x="4077" y="6793"/>
                    </a:moveTo>
                    <a:lnTo>
                      <a:pt x="4222" y="6819"/>
                    </a:lnTo>
                    <a:lnTo>
                      <a:pt x="4314" y="6832"/>
                    </a:lnTo>
                    <a:lnTo>
                      <a:pt x="4314" y="6832"/>
                    </a:lnTo>
                    <a:lnTo>
                      <a:pt x="4314" y="6830"/>
                    </a:lnTo>
                    <a:lnTo>
                      <a:pt x="4077" y="6793"/>
                    </a:lnTo>
                    <a:close/>
                    <a:moveTo>
                      <a:pt x="1745" y="6511"/>
                    </a:moveTo>
                    <a:lnTo>
                      <a:pt x="1766" y="6514"/>
                    </a:lnTo>
                    <a:lnTo>
                      <a:pt x="1766" y="6514"/>
                    </a:lnTo>
                    <a:lnTo>
                      <a:pt x="223" y="10398"/>
                    </a:lnTo>
                    <a:lnTo>
                      <a:pt x="223" y="10398"/>
                    </a:lnTo>
                    <a:lnTo>
                      <a:pt x="197" y="10380"/>
                    </a:lnTo>
                    <a:lnTo>
                      <a:pt x="197" y="10380"/>
                    </a:lnTo>
                    <a:lnTo>
                      <a:pt x="1736" y="6511"/>
                    </a:lnTo>
                    <a:close/>
                    <a:moveTo>
                      <a:pt x="146" y="10507"/>
                    </a:moveTo>
                    <a:lnTo>
                      <a:pt x="146" y="10538"/>
                    </a:lnTo>
                    <a:lnTo>
                      <a:pt x="146" y="10538"/>
                    </a:lnTo>
                    <a:lnTo>
                      <a:pt x="136" y="10531"/>
                    </a:lnTo>
                    <a:lnTo>
                      <a:pt x="136" y="10531"/>
                    </a:lnTo>
                    <a:lnTo>
                      <a:pt x="146" y="10507"/>
                    </a:lnTo>
                    <a:close/>
                    <a:moveTo>
                      <a:pt x="25649" y="10427"/>
                    </a:moveTo>
                    <a:lnTo>
                      <a:pt x="24098" y="11565"/>
                    </a:lnTo>
                    <a:lnTo>
                      <a:pt x="24097" y="11557"/>
                    </a:lnTo>
                    <a:lnTo>
                      <a:pt x="24097" y="11557"/>
                    </a:lnTo>
                    <a:cubicBezTo>
                      <a:pt x="24609" y="11183"/>
                      <a:pt x="25123" y="10807"/>
                      <a:pt x="25649" y="10427"/>
                    </a:cubicBezTo>
                    <a:close/>
                    <a:moveTo>
                      <a:pt x="232" y="10581"/>
                    </a:moveTo>
                    <a:lnTo>
                      <a:pt x="2280" y="11982"/>
                    </a:lnTo>
                    <a:lnTo>
                      <a:pt x="2280" y="12001"/>
                    </a:lnTo>
                    <a:cubicBezTo>
                      <a:pt x="2280" y="12002"/>
                      <a:pt x="2280" y="12002"/>
                      <a:pt x="2280" y="12003"/>
                    </a:cubicBezTo>
                    <a:lnTo>
                      <a:pt x="2280" y="12003"/>
                    </a:lnTo>
                    <a:lnTo>
                      <a:pt x="227" y="10594"/>
                    </a:lnTo>
                    <a:lnTo>
                      <a:pt x="227" y="10594"/>
                    </a:lnTo>
                    <a:lnTo>
                      <a:pt x="232" y="10581"/>
                    </a:lnTo>
                    <a:close/>
                    <a:moveTo>
                      <a:pt x="23927" y="12785"/>
                    </a:moveTo>
                    <a:cubicBezTo>
                      <a:pt x="23954" y="13289"/>
                      <a:pt x="23946" y="13796"/>
                      <a:pt x="23903" y="14300"/>
                    </a:cubicBezTo>
                    <a:lnTo>
                      <a:pt x="23903" y="14300"/>
                    </a:lnTo>
                    <a:lnTo>
                      <a:pt x="23896" y="14296"/>
                    </a:lnTo>
                    <a:lnTo>
                      <a:pt x="23896" y="14296"/>
                    </a:lnTo>
                    <a:cubicBezTo>
                      <a:pt x="23942" y="13793"/>
                      <a:pt x="23952" y="13288"/>
                      <a:pt x="23927" y="12785"/>
                    </a:cubicBezTo>
                    <a:close/>
                    <a:moveTo>
                      <a:pt x="2327" y="12144"/>
                    </a:moveTo>
                    <a:lnTo>
                      <a:pt x="2381" y="12183"/>
                    </a:lnTo>
                    <a:lnTo>
                      <a:pt x="2381" y="12183"/>
                    </a:lnTo>
                    <a:cubicBezTo>
                      <a:pt x="2293" y="13023"/>
                      <a:pt x="2303" y="13871"/>
                      <a:pt x="2411" y="14708"/>
                    </a:cubicBezTo>
                    <a:lnTo>
                      <a:pt x="2411" y="14708"/>
                    </a:lnTo>
                    <a:lnTo>
                      <a:pt x="2355" y="14749"/>
                    </a:lnTo>
                    <a:lnTo>
                      <a:pt x="2355" y="14749"/>
                    </a:lnTo>
                    <a:cubicBezTo>
                      <a:pt x="2241" y="13885"/>
                      <a:pt x="2231" y="13011"/>
                      <a:pt x="2327" y="12144"/>
                    </a:cubicBezTo>
                    <a:close/>
                    <a:moveTo>
                      <a:pt x="2435" y="14884"/>
                    </a:moveTo>
                    <a:lnTo>
                      <a:pt x="2435" y="14884"/>
                    </a:lnTo>
                    <a:cubicBezTo>
                      <a:pt x="2437" y="14897"/>
                      <a:pt x="2439" y="14910"/>
                      <a:pt x="2441" y="14923"/>
                    </a:cubicBezTo>
                    <a:lnTo>
                      <a:pt x="2441" y="14923"/>
                    </a:lnTo>
                    <a:lnTo>
                      <a:pt x="2411" y="14944"/>
                    </a:lnTo>
                    <a:lnTo>
                      <a:pt x="2419" y="14925"/>
                    </a:lnTo>
                    <a:lnTo>
                      <a:pt x="2435" y="14884"/>
                    </a:lnTo>
                    <a:close/>
                    <a:moveTo>
                      <a:pt x="26049" y="16128"/>
                    </a:moveTo>
                    <a:lnTo>
                      <a:pt x="26056" y="16133"/>
                    </a:lnTo>
                    <a:lnTo>
                      <a:pt x="26056" y="16133"/>
                    </a:lnTo>
                    <a:lnTo>
                      <a:pt x="26053" y="16141"/>
                    </a:lnTo>
                    <a:lnTo>
                      <a:pt x="26053" y="16141"/>
                    </a:lnTo>
                    <a:lnTo>
                      <a:pt x="26049" y="16128"/>
                    </a:lnTo>
                    <a:close/>
                    <a:moveTo>
                      <a:pt x="2292" y="14986"/>
                    </a:moveTo>
                    <a:lnTo>
                      <a:pt x="2298" y="15027"/>
                    </a:lnTo>
                    <a:lnTo>
                      <a:pt x="381" y="16424"/>
                    </a:lnTo>
                    <a:lnTo>
                      <a:pt x="366" y="16389"/>
                    </a:lnTo>
                    <a:lnTo>
                      <a:pt x="366" y="16389"/>
                    </a:lnTo>
                    <a:lnTo>
                      <a:pt x="2292" y="14986"/>
                    </a:lnTo>
                    <a:close/>
                    <a:moveTo>
                      <a:pt x="25939" y="16360"/>
                    </a:moveTo>
                    <a:lnTo>
                      <a:pt x="25960" y="16374"/>
                    </a:lnTo>
                    <a:lnTo>
                      <a:pt x="25960" y="16374"/>
                    </a:lnTo>
                    <a:lnTo>
                      <a:pt x="24557" y="19905"/>
                    </a:lnTo>
                    <a:lnTo>
                      <a:pt x="24557" y="19905"/>
                    </a:lnTo>
                    <a:lnTo>
                      <a:pt x="24526" y="19901"/>
                    </a:lnTo>
                    <a:lnTo>
                      <a:pt x="24526" y="19901"/>
                    </a:lnTo>
                    <a:cubicBezTo>
                      <a:pt x="24988" y="18745"/>
                      <a:pt x="25459" y="17570"/>
                      <a:pt x="25939" y="16360"/>
                    </a:cubicBezTo>
                    <a:close/>
                    <a:moveTo>
                      <a:pt x="4659" y="19990"/>
                    </a:moveTo>
                    <a:lnTo>
                      <a:pt x="4659" y="19990"/>
                    </a:lnTo>
                    <a:cubicBezTo>
                      <a:pt x="4673" y="20008"/>
                      <a:pt x="4688" y="20027"/>
                      <a:pt x="4703" y="20045"/>
                    </a:cubicBezTo>
                    <a:lnTo>
                      <a:pt x="4703" y="20045"/>
                    </a:lnTo>
                    <a:lnTo>
                      <a:pt x="4647" y="20024"/>
                    </a:lnTo>
                    <a:lnTo>
                      <a:pt x="4589" y="20002"/>
                    </a:lnTo>
                    <a:lnTo>
                      <a:pt x="4659" y="19990"/>
                    </a:lnTo>
                    <a:close/>
                    <a:moveTo>
                      <a:pt x="22087" y="19792"/>
                    </a:moveTo>
                    <a:lnTo>
                      <a:pt x="24103" y="20114"/>
                    </a:lnTo>
                    <a:lnTo>
                      <a:pt x="24103" y="20114"/>
                    </a:lnTo>
                    <a:lnTo>
                      <a:pt x="24088" y="20151"/>
                    </a:lnTo>
                    <a:lnTo>
                      <a:pt x="22056" y="19835"/>
                    </a:lnTo>
                    <a:lnTo>
                      <a:pt x="22087" y="19792"/>
                    </a:lnTo>
                    <a:close/>
                    <a:moveTo>
                      <a:pt x="24468" y="20128"/>
                    </a:moveTo>
                    <a:lnTo>
                      <a:pt x="24437" y="20206"/>
                    </a:lnTo>
                    <a:lnTo>
                      <a:pt x="24353" y="20192"/>
                    </a:lnTo>
                    <a:lnTo>
                      <a:pt x="24353" y="20192"/>
                    </a:lnTo>
                    <a:lnTo>
                      <a:pt x="24406" y="20162"/>
                    </a:lnTo>
                    <a:lnTo>
                      <a:pt x="24406" y="20162"/>
                    </a:lnTo>
                    <a:lnTo>
                      <a:pt x="24421" y="20165"/>
                    </a:lnTo>
                    <a:cubicBezTo>
                      <a:pt x="24423" y="20160"/>
                      <a:pt x="24424" y="20156"/>
                      <a:pt x="24426" y="20151"/>
                    </a:cubicBezTo>
                    <a:lnTo>
                      <a:pt x="24426" y="20151"/>
                    </a:lnTo>
                    <a:lnTo>
                      <a:pt x="24467" y="20128"/>
                    </a:lnTo>
                    <a:lnTo>
                      <a:pt x="24468" y="20128"/>
                    </a:lnTo>
                    <a:close/>
                    <a:moveTo>
                      <a:pt x="326" y="16522"/>
                    </a:moveTo>
                    <a:cubicBezTo>
                      <a:pt x="816" y="17642"/>
                      <a:pt x="1326" y="18839"/>
                      <a:pt x="1927" y="20223"/>
                    </a:cubicBezTo>
                    <a:lnTo>
                      <a:pt x="1927" y="20223"/>
                    </a:lnTo>
                    <a:lnTo>
                      <a:pt x="1873" y="20233"/>
                    </a:lnTo>
                    <a:lnTo>
                      <a:pt x="1825" y="20242"/>
                    </a:lnTo>
                    <a:lnTo>
                      <a:pt x="1825" y="20242"/>
                    </a:lnTo>
                    <a:lnTo>
                      <a:pt x="245" y="16581"/>
                    </a:lnTo>
                    <a:lnTo>
                      <a:pt x="245" y="16581"/>
                    </a:lnTo>
                    <a:lnTo>
                      <a:pt x="309" y="16535"/>
                    </a:lnTo>
                    <a:lnTo>
                      <a:pt x="326" y="16522"/>
                    </a:lnTo>
                    <a:close/>
                    <a:moveTo>
                      <a:pt x="4366" y="20044"/>
                    </a:moveTo>
                    <a:lnTo>
                      <a:pt x="4398" y="20086"/>
                    </a:lnTo>
                    <a:lnTo>
                      <a:pt x="4398" y="20086"/>
                    </a:lnTo>
                    <a:lnTo>
                      <a:pt x="2151" y="20503"/>
                    </a:lnTo>
                    <a:lnTo>
                      <a:pt x="2151" y="20503"/>
                    </a:lnTo>
                    <a:lnTo>
                      <a:pt x="2131" y="20457"/>
                    </a:lnTo>
                    <a:lnTo>
                      <a:pt x="2131" y="20457"/>
                    </a:lnTo>
                    <a:lnTo>
                      <a:pt x="4366" y="20044"/>
                    </a:lnTo>
                    <a:close/>
                    <a:moveTo>
                      <a:pt x="1905" y="20426"/>
                    </a:moveTo>
                    <a:lnTo>
                      <a:pt x="1960" y="20454"/>
                    </a:lnTo>
                    <a:lnTo>
                      <a:pt x="2075" y="20517"/>
                    </a:lnTo>
                    <a:lnTo>
                      <a:pt x="2075" y="20517"/>
                    </a:lnTo>
                    <a:lnTo>
                      <a:pt x="1954" y="20540"/>
                    </a:lnTo>
                    <a:lnTo>
                      <a:pt x="1954" y="20540"/>
                    </a:lnTo>
                    <a:lnTo>
                      <a:pt x="1905" y="20426"/>
                    </a:lnTo>
                    <a:close/>
                    <a:moveTo>
                      <a:pt x="21606" y="20001"/>
                    </a:moveTo>
                    <a:lnTo>
                      <a:pt x="21636" y="20005"/>
                    </a:lnTo>
                    <a:lnTo>
                      <a:pt x="21636" y="20005"/>
                    </a:lnTo>
                    <a:cubicBezTo>
                      <a:pt x="21158" y="20614"/>
                      <a:pt x="20619" y="21170"/>
                      <a:pt x="20026" y="21666"/>
                    </a:cubicBezTo>
                    <a:lnTo>
                      <a:pt x="20026" y="21666"/>
                    </a:lnTo>
                    <a:lnTo>
                      <a:pt x="20019" y="21627"/>
                    </a:lnTo>
                    <a:lnTo>
                      <a:pt x="20019" y="21627"/>
                    </a:lnTo>
                    <a:cubicBezTo>
                      <a:pt x="20603" y="21141"/>
                      <a:pt x="21135" y="20596"/>
                      <a:pt x="21606" y="20001"/>
                    </a:cubicBezTo>
                    <a:close/>
                    <a:moveTo>
                      <a:pt x="4805" y="20171"/>
                    </a:moveTo>
                    <a:lnTo>
                      <a:pt x="4805" y="20171"/>
                    </a:lnTo>
                    <a:cubicBezTo>
                      <a:pt x="5298" y="20769"/>
                      <a:pt x="5852" y="21313"/>
                      <a:pt x="6460" y="21795"/>
                    </a:cubicBezTo>
                    <a:lnTo>
                      <a:pt x="6460" y="21795"/>
                    </a:lnTo>
                    <a:lnTo>
                      <a:pt x="6442" y="21900"/>
                    </a:lnTo>
                    <a:lnTo>
                      <a:pt x="6442" y="21900"/>
                    </a:lnTo>
                    <a:cubicBezTo>
                      <a:pt x="5795" y="21400"/>
                      <a:pt x="5208" y="20827"/>
                      <a:pt x="4692" y="20192"/>
                    </a:cubicBezTo>
                    <a:lnTo>
                      <a:pt x="4692" y="20192"/>
                    </a:lnTo>
                    <a:lnTo>
                      <a:pt x="4805" y="20171"/>
                    </a:lnTo>
                    <a:close/>
                    <a:moveTo>
                      <a:pt x="6607" y="21910"/>
                    </a:moveTo>
                    <a:cubicBezTo>
                      <a:pt x="6644" y="21938"/>
                      <a:pt x="6681" y="21966"/>
                      <a:pt x="6718" y="21994"/>
                    </a:cubicBezTo>
                    <a:lnTo>
                      <a:pt x="6718" y="21994"/>
                    </a:lnTo>
                    <a:cubicBezTo>
                      <a:pt x="6711" y="22040"/>
                      <a:pt x="6704" y="22086"/>
                      <a:pt x="6697" y="22133"/>
                    </a:cubicBezTo>
                    <a:lnTo>
                      <a:pt x="6697" y="22133"/>
                    </a:lnTo>
                    <a:lnTo>
                      <a:pt x="6664" y="22054"/>
                    </a:lnTo>
                    <a:lnTo>
                      <a:pt x="6618" y="21938"/>
                    </a:lnTo>
                    <a:lnTo>
                      <a:pt x="6607" y="21910"/>
                    </a:lnTo>
                    <a:close/>
                    <a:moveTo>
                      <a:pt x="14718" y="24001"/>
                    </a:moveTo>
                    <a:lnTo>
                      <a:pt x="14745" y="24039"/>
                    </a:lnTo>
                    <a:lnTo>
                      <a:pt x="14745" y="24039"/>
                    </a:lnTo>
                    <a:lnTo>
                      <a:pt x="14728" y="24032"/>
                    </a:lnTo>
                    <a:lnTo>
                      <a:pt x="14671" y="24008"/>
                    </a:lnTo>
                    <a:lnTo>
                      <a:pt x="14671" y="24008"/>
                    </a:lnTo>
                    <a:cubicBezTo>
                      <a:pt x="14687" y="24006"/>
                      <a:pt x="14702" y="24004"/>
                      <a:pt x="14718" y="24001"/>
                    </a:cubicBezTo>
                    <a:close/>
                    <a:moveTo>
                      <a:pt x="14383" y="24046"/>
                    </a:moveTo>
                    <a:lnTo>
                      <a:pt x="14425" y="24104"/>
                    </a:lnTo>
                    <a:lnTo>
                      <a:pt x="14425" y="24104"/>
                    </a:lnTo>
                    <a:cubicBezTo>
                      <a:pt x="13971" y="24161"/>
                      <a:pt x="13514" y="24190"/>
                      <a:pt x="13057" y="24190"/>
                    </a:cubicBezTo>
                    <a:cubicBezTo>
                      <a:pt x="12722" y="24190"/>
                      <a:pt x="12386" y="24175"/>
                      <a:pt x="12051" y="24143"/>
                    </a:cubicBezTo>
                    <a:lnTo>
                      <a:pt x="12051" y="24143"/>
                    </a:lnTo>
                    <a:lnTo>
                      <a:pt x="12103" y="24067"/>
                    </a:lnTo>
                    <a:lnTo>
                      <a:pt x="12103" y="24067"/>
                    </a:lnTo>
                    <a:cubicBezTo>
                      <a:pt x="12449" y="24101"/>
                      <a:pt x="12796" y="24118"/>
                      <a:pt x="13143" y="24118"/>
                    </a:cubicBezTo>
                    <a:cubicBezTo>
                      <a:pt x="13557" y="24118"/>
                      <a:pt x="13971" y="24094"/>
                      <a:pt x="14383" y="24046"/>
                    </a:cubicBezTo>
                    <a:close/>
                    <a:moveTo>
                      <a:pt x="6593" y="22226"/>
                    </a:moveTo>
                    <a:lnTo>
                      <a:pt x="6673" y="22286"/>
                    </a:lnTo>
                    <a:lnTo>
                      <a:pt x="6673" y="22286"/>
                    </a:lnTo>
                    <a:cubicBezTo>
                      <a:pt x="6570" y="22952"/>
                      <a:pt x="6460" y="23638"/>
                      <a:pt x="6343" y="24397"/>
                    </a:cubicBezTo>
                    <a:lnTo>
                      <a:pt x="6343" y="24397"/>
                    </a:lnTo>
                    <a:lnTo>
                      <a:pt x="6254" y="24362"/>
                    </a:lnTo>
                    <a:lnTo>
                      <a:pt x="6254" y="24362"/>
                    </a:lnTo>
                    <a:cubicBezTo>
                      <a:pt x="6372" y="23609"/>
                      <a:pt x="6486" y="22886"/>
                      <a:pt x="6593" y="22226"/>
                    </a:cubicBezTo>
                    <a:close/>
                    <a:moveTo>
                      <a:pt x="20276" y="24408"/>
                    </a:moveTo>
                    <a:lnTo>
                      <a:pt x="20279" y="24409"/>
                    </a:lnTo>
                    <a:lnTo>
                      <a:pt x="20279" y="24409"/>
                    </a:lnTo>
                    <a:cubicBezTo>
                      <a:pt x="20283" y="24429"/>
                      <a:pt x="20287" y="24449"/>
                      <a:pt x="20291" y="24470"/>
                    </a:cubicBezTo>
                    <a:lnTo>
                      <a:pt x="20291" y="24470"/>
                    </a:lnTo>
                    <a:lnTo>
                      <a:pt x="20092" y="24556"/>
                    </a:lnTo>
                    <a:lnTo>
                      <a:pt x="20140" y="24467"/>
                    </a:lnTo>
                    <a:lnTo>
                      <a:pt x="20140" y="24467"/>
                    </a:lnTo>
                    <a:lnTo>
                      <a:pt x="20276" y="24408"/>
                    </a:lnTo>
                    <a:close/>
                    <a:moveTo>
                      <a:pt x="6207" y="24664"/>
                    </a:moveTo>
                    <a:lnTo>
                      <a:pt x="6216" y="24681"/>
                    </a:lnTo>
                    <a:lnTo>
                      <a:pt x="6216" y="24681"/>
                    </a:lnTo>
                    <a:lnTo>
                      <a:pt x="6205" y="24676"/>
                    </a:lnTo>
                    <a:lnTo>
                      <a:pt x="6205" y="24676"/>
                    </a:lnTo>
                    <a:cubicBezTo>
                      <a:pt x="6206" y="24672"/>
                      <a:pt x="6206" y="24668"/>
                      <a:pt x="6207" y="24664"/>
                    </a:cubicBezTo>
                    <a:close/>
                    <a:moveTo>
                      <a:pt x="14882" y="24227"/>
                    </a:moveTo>
                    <a:lnTo>
                      <a:pt x="16075" y="25858"/>
                    </a:lnTo>
                    <a:lnTo>
                      <a:pt x="16041" y="25873"/>
                    </a:lnTo>
                    <a:lnTo>
                      <a:pt x="16006" y="25888"/>
                    </a:lnTo>
                    <a:lnTo>
                      <a:pt x="14807" y="24237"/>
                    </a:lnTo>
                    <a:lnTo>
                      <a:pt x="14882" y="24227"/>
                    </a:lnTo>
                    <a:close/>
                    <a:moveTo>
                      <a:pt x="15945" y="674"/>
                    </a:moveTo>
                    <a:lnTo>
                      <a:pt x="19632" y="2153"/>
                    </a:lnTo>
                    <a:lnTo>
                      <a:pt x="19632" y="2153"/>
                    </a:lnTo>
                    <a:cubicBezTo>
                      <a:pt x="19533" y="2784"/>
                      <a:pt x="19432" y="3412"/>
                      <a:pt x="19333" y="4037"/>
                    </a:cubicBezTo>
                    <a:lnTo>
                      <a:pt x="19333" y="4037"/>
                    </a:lnTo>
                    <a:lnTo>
                      <a:pt x="19322" y="4029"/>
                    </a:lnTo>
                    <a:lnTo>
                      <a:pt x="19322" y="4029"/>
                    </a:lnTo>
                    <a:lnTo>
                      <a:pt x="19331" y="4051"/>
                    </a:lnTo>
                    <a:lnTo>
                      <a:pt x="19331" y="4051"/>
                    </a:lnTo>
                    <a:cubicBezTo>
                      <a:pt x="19300" y="4245"/>
                      <a:pt x="19269" y="4439"/>
                      <a:pt x="19239" y="4633"/>
                    </a:cubicBezTo>
                    <a:lnTo>
                      <a:pt x="19239" y="4720"/>
                    </a:lnTo>
                    <a:lnTo>
                      <a:pt x="19309" y="4772"/>
                    </a:lnTo>
                    <a:cubicBezTo>
                      <a:pt x="20100" y="5352"/>
                      <a:pt x="20807" y="6041"/>
                      <a:pt x="21407" y="6818"/>
                    </a:cubicBezTo>
                    <a:lnTo>
                      <a:pt x="21460" y="6888"/>
                    </a:lnTo>
                    <a:lnTo>
                      <a:pt x="21546" y="6888"/>
                    </a:lnTo>
                    <a:lnTo>
                      <a:pt x="22137" y="6778"/>
                    </a:lnTo>
                    <a:lnTo>
                      <a:pt x="22137" y="6778"/>
                    </a:lnTo>
                    <a:lnTo>
                      <a:pt x="22171" y="6791"/>
                    </a:lnTo>
                    <a:lnTo>
                      <a:pt x="22171" y="6791"/>
                    </a:lnTo>
                    <a:lnTo>
                      <a:pt x="22158" y="6774"/>
                    </a:lnTo>
                    <a:lnTo>
                      <a:pt x="22158" y="6774"/>
                    </a:lnTo>
                    <a:lnTo>
                      <a:pt x="24015" y="6428"/>
                    </a:lnTo>
                    <a:lnTo>
                      <a:pt x="24015" y="6428"/>
                    </a:lnTo>
                    <a:cubicBezTo>
                      <a:pt x="24540" y="7654"/>
                      <a:pt x="25064" y="8865"/>
                      <a:pt x="25588" y="10062"/>
                    </a:cubicBezTo>
                    <a:lnTo>
                      <a:pt x="25588" y="10062"/>
                    </a:lnTo>
                    <a:lnTo>
                      <a:pt x="24041" y="11190"/>
                    </a:lnTo>
                    <a:lnTo>
                      <a:pt x="24032" y="11130"/>
                    </a:lnTo>
                    <a:lnTo>
                      <a:pt x="23992" y="11226"/>
                    </a:lnTo>
                    <a:lnTo>
                      <a:pt x="23992" y="11226"/>
                    </a:lnTo>
                    <a:lnTo>
                      <a:pt x="23553" y="11546"/>
                    </a:lnTo>
                    <a:lnTo>
                      <a:pt x="23484" y="11592"/>
                    </a:lnTo>
                    <a:lnTo>
                      <a:pt x="23484" y="11680"/>
                    </a:lnTo>
                    <a:cubicBezTo>
                      <a:pt x="23606" y="12474"/>
                      <a:pt x="23638" y="13279"/>
                      <a:pt x="23579" y="14079"/>
                    </a:cubicBezTo>
                    <a:lnTo>
                      <a:pt x="23579" y="14079"/>
                    </a:lnTo>
                    <a:lnTo>
                      <a:pt x="23577" y="14077"/>
                    </a:lnTo>
                    <a:lnTo>
                      <a:pt x="23579" y="14081"/>
                    </a:lnTo>
                    <a:lnTo>
                      <a:pt x="23579" y="14081"/>
                    </a:lnTo>
                    <a:cubicBezTo>
                      <a:pt x="23566" y="14262"/>
                      <a:pt x="23548" y="14442"/>
                      <a:pt x="23525" y="14621"/>
                    </a:cubicBezTo>
                    <a:lnTo>
                      <a:pt x="23525" y="14703"/>
                    </a:lnTo>
                    <a:lnTo>
                      <a:pt x="23595" y="14755"/>
                    </a:lnTo>
                    <a:lnTo>
                      <a:pt x="25668" y="16175"/>
                    </a:lnTo>
                    <a:lnTo>
                      <a:pt x="25668" y="16175"/>
                    </a:lnTo>
                    <a:lnTo>
                      <a:pt x="24208" y="19849"/>
                    </a:lnTo>
                    <a:lnTo>
                      <a:pt x="24208" y="19849"/>
                    </a:lnTo>
                    <a:lnTo>
                      <a:pt x="21658" y="19425"/>
                    </a:lnTo>
                    <a:lnTo>
                      <a:pt x="21577" y="19425"/>
                    </a:lnTo>
                    <a:lnTo>
                      <a:pt x="21531" y="19489"/>
                    </a:lnTo>
                    <a:cubicBezTo>
                      <a:pt x="20948" y="20286"/>
                      <a:pt x="20257" y="20999"/>
                      <a:pt x="19478" y="21605"/>
                    </a:cubicBezTo>
                    <a:lnTo>
                      <a:pt x="19414" y="21652"/>
                    </a:lnTo>
                    <a:lnTo>
                      <a:pt x="19414" y="21727"/>
                    </a:lnTo>
                    <a:cubicBezTo>
                      <a:pt x="19575" y="22596"/>
                      <a:pt x="19726" y="23411"/>
                      <a:pt x="19876" y="24211"/>
                    </a:cubicBezTo>
                    <a:lnTo>
                      <a:pt x="19876" y="24211"/>
                    </a:lnTo>
                    <a:lnTo>
                      <a:pt x="16225" y="25793"/>
                    </a:lnTo>
                    <a:lnTo>
                      <a:pt x="16225" y="25793"/>
                    </a:lnTo>
                    <a:lnTo>
                      <a:pt x="15062" y="24201"/>
                    </a:lnTo>
                    <a:lnTo>
                      <a:pt x="15062" y="24201"/>
                    </a:lnTo>
                    <a:lnTo>
                      <a:pt x="15112" y="24195"/>
                    </a:lnTo>
                    <a:lnTo>
                      <a:pt x="15032" y="24161"/>
                    </a:lnTo>
                    <a:lnTo>
                      <a:pt x="14733" y="23751"/>
                    </a:lnTo>
                    <a:lnTo>
                      <a:pt x="14693" y="23693"/>
                    </a:lnTo>
                    <a:lnTo>
                      <a:pt x="14623" y="23693"/>
                    </a:lnTo>
                    <a:cubicBezTo>
                      <a:pt x="14080" y="23779"/>
                      <a:pt x="13532" y="23822"/>
                      <a:pt x="12984" y="23822"/>
                    </a:cubicBezTo>
                    <a:cubicBezTo>
                      <a:pt x="12545" y="23822"/>
                      <a:pt x="12106" y="23794"/>
                      <a:pt x="11669" y="23739"/>
                    </a:cubicBezTo>
                    <a:lnTo>
                      <a:pt x="11606" y="23739"/>
                    </a:lnTo>
                    <a:lnTo>
                      <a:pt x="11565" y="23798"/>
                    </a:lnTo>
                    <a:lnTo>
                      <a:pt x="10132" y="25890"/>
                    </a:lnTo>
                    <a:lnTo>
                      <a:pt x="10132" y="25890"/>
                    </a:lnTo>
                    <a:lnTo>
                      <a:pt x="6406" y="24421"/>
                    </a:lnTo>
                    <a:lnTo>
                      <a:pt x="6406" y="24421"/>
                    </a:lnTo>
                    <a:lnTo>
                      <a:pt x="6727" y="22327"/>
                    </a:lnTo>
                    <a:lnTo>
                      <a:pt x="6727" y="22327"/>
                    </a:lnTo>
                    <a:lnTo>
                      <a:pt x="6798" y="22380"/>
                    </a:lnTo>
                    <a:lnTo>
                      <a:pt x="6741" y="22240"/>
                    </a:lnTo>
                    <a:lnTo>
                      <a:pt x="6792" y="21908"/>
                    </a:lnTo>
                    <a:lnTo>
                      <a:pt x="6792" y="21844"/>
                    </a:lnTo>
                    <a:lnTo>
                      <a:pt x="6745" y="21810"/>
                    </a:lnTo>
                    <a:cubicBezTo>
                      <a:pt x="6660" y="21748"/>
                      <a:pt x="6576" y="21684"/>
                      <a:pt x="6492" y="21619"/>
                    </a:cubicBezTo>
                    <a:lnTo>
                      <a:pt x="6492" y="21619"/>
                    </a:lnTo>
                    <a:lnTo>
                      <a:pt x="6490" y="21613"/>
                    </a:lnTo>
                    <a:lnTo>
                      <a:pt x="6489" y="21617"/>
                    </a:lnTo>
                    <a:lnTo>
                      <a:pt x="6489" y="21617"/>
                    </a:lnTo>
                    <a:cubicBezTo>
                      <a:pt x="5925" y="21179"/>
                      <a:pt x="5406" y="20686"/>
                      <a:pt x="4939" y="20145"/>
                    </a:cubicBezTo>
                    <a:lnTo>
                      <a:pt x="4939" y="20145"/>
                    </a:lnTo>
                    <a:lnTo>
                      <a:pt x="4960" y="20142"/>
                    </a:lnTo>
                    <a:lnTo>
                      <a:pt x="4925" y="20128"/>
                    </a:lnTo>
                    <a:lnTo>
                      <a:pt x="4925" y="20128"/>
                    </a:lnTo>
                    <a:cubicBezTo>
                      <a:pt x="4824" y="20011"/>
                      <a:pt x="4725" y="19891"/>
                      <a:pt x="4629" y="19769"/>
                    </a:cubicBezTo>
                    <a:lnTo>
                      <a:pt x="4594" y="19721"/>
                    </a:lnTo>
                    <a:lnTo>
                      <a:pt x="4542" y="19721"/>
                    </a:lnTo>
                    <a:lnTo>
                      <a:pt x="2022" y="20205"/>
                    </a:lnTo>
                    <a:lnTo>
                      <a:pt x="2022" y="20205"/>
                    </a:lnTo>
                    <a:lnTo>
                      <a:pt x="424" y="16524"/>
                    </a:lnTo>
                    <a:lnTo>
                      <a:pt x="442" y="16454"/>
                    </a:lnTo>
                    <a:lnTo>
                      <a:pt x="418" y="16454"/>
                    </a:lnTo>
                    <a:lnTo>
                      <a:pt x="2304" y="15062"/>
                    </a:lnTo>
                    <a:lnTo>
                      <a:pt x="2320" y="15164"/>
                    </a:lnTo>
                    <a:lnTo>
                      <a:pt x="2388" y="15000"/>
                    </a:lnTo>
                    <a:lnTo>
                      <a:pt x="2388" y="15000"/>
                    </a:lnTo>
                    <a:lnTo>
                      <a:pt x="2446" y="14957"/>
                    </a:lnTo>
                    <a:lnTo>
                      <a:pt x="2446" y="14957"/>
                    </a:lnTo>
                    <a:cubicBezTo>
                      <a:pt x="2447" y="14960"/>
                      <a:pt x="2447" y="14963"/>
                      <a:pt x="2448" y="14966"/>
                    </a:cubicBezTo>
                    <a:lnTo>
                      <a:pt x="2454" y="14951"/>
                    </a:lnTo>
                    <a:lnTo>
                      <a:pt x="2483" y="14930"/>
                    </a:lnTo>
                    <a:lnTo>
                      <a:pt x="2517" y="14901"/>
                    </a:lnTo>
                    <a:lnTo>
                      <a:pt x="2517" y="14860"/>
                    </a:lnTo>
                    <a:cubicBezTo>
                      <a:pt x="2511" y="14818"/>
                      <a:pt x="2504" y="14776"/>
                      <a:pt x="2498" y="14733"/>
                    </a:cubicBezTo>
                    <a:lnTo>
                      <a:pt x="2498" y="14733"/>
                    </a:lnTo>
                    <a:lnTo>
                      <a:pt x="2553" y="14606"/>
                    </a:lnTo>
                    <a:lnTo>
                      <a:pt x="2553" y="14606"/>
                    </a:lnTo>
                    <a:lnTo>
                      <a:pt x="2487" y="14653"/>
                    </a:lnTo>
                    <a:lnTo>
                      <a:pt x="2487" y="14653"/>
                    </a:lnTo>
                    <a:cubicBezTo>
                      <a:pt x="2376" y="13847"/>
                      <a:pt x="2357" y="13030"/>
                      <a:pt x="2432" y="12219"/>
                    </a:cubicBezTo>
                    <a:lnTo>
                      <a:pt x="2432" y="12219"/>
                    </a:lnTo>
                    <a:lnTo>
                      <a:pt x="2500" y="12268"/>
                    </a:lnTo>
                    <a:lnTo>
                      <a:pt x="2440" y="12134"/>
                    </a:lnTo>
                    <a:lnTo>
                      <a:pt x="2440" y="12134"/>
                    </a:lnTo>
                    <a:cubicBezTo>
                      <a:pt x="2446" y="12074"/>
                      <a:pt x="2453" y="12014"/>
                      <a:pt x="2460" y="11954"/>
                    </a:cubicBezTo>
                    <a:lnTo>
                      <a:pt x="2460" y="11913"/>
                    </a:lnTo>
                    <a:lnTo>
                      <a:pt x="2291" y="11798"/>
                    </a:lnTo>
                    <a:lnTo>
                      <a:pt x="2291" y="11798"/>
                    </a:lnTo>
                    <a:lnTo>
                      <a:pt x="2280" y="11773"/>
                    </a:lnTo>
                    <a:lnTo>
                      <a:pt x="2280" y="11791"/>
                    </a:lnTo>
                    <a:lnTo>
                      <a:pt x="286" y="10441"/>
                    </a:lnTo>
                    <a:lnTo>
                      <a:pt x="286" y="10441"/>
                    </a:lnTo>
                    <a:cubicBezTo>
                      <a:pt x="938" y="8782"/>
                      <a:pt x="1425" y="7507"/>
                      <a:pt x="1804" y="6534"/>
                    </a:cubicBezTo>
                    <a:lnTo>
                      <a:pt x="1820" y="6534"/>
                    </a:lnTo>
                    <a:lnTo>
                      <a:pt x="1808" y="6524"/>
                    </a:lnTo>
                    <a:lnTo>
                      <a:pt x="1808" y="6524"/>
                    </a:lnTo>
                    <a:cubicBezTo>
                      <a:pt x="1808" y="6523"/>
                      <a:pt x="1808" y="6522"/>
                      <a:pt x="1809" y="6521"/>
                    </a:cubicBezTo>
                    <a:lnTo>
                      <a:pt x="1809" y="6521"/>
                    </a:lnTo>
                    <a:lnTo>
                      <a:pt x="3745" y="6813"/>
                    </a:lnTo>
                    <a:cubicBezTo>
                      <a:pt x="3940" y="6845"/>
                      <a:pt x="4137" y="6866"/>
                      <a:pt x="4334" y="6875"/>
                    </a:cubicBezTo>
                    <a:lnTo>
                      <a:pt x="4334" y="6875"/>
                    </a:lnTo>
                    <a:cubicBezTo>
                      <a:pt x="4367" y="6904"/>
                      <a:pt x="4424" y="6941"/>
                      <a:pt x="4469" y="6941"/>
                    </a:cubicBezTo>
                    <a:cubicBezTo>
                      <a:pt x="4486" y="6941"/>
                      <a:pt x="4501" y="6936"/>
                      <a:pt x="4512" y="6923"/>
                    </a:cubicBezTo>
                    <a:lnTo>
                      <a:pt x="4547" y="6923"/>
                    </a:lnTo>
                    <a:lnTo>
                      <a:pt x="4547" y="6895"/>
                    </a:lnTo>
                    <a:lnTo>
                      <a:pt x="4571" y="6867"/>
                    </a:lnTo>
                    <a:lnTo>
                      <a:pt x="4617" y="6867"/>
                    </a:lnTo>
                    <a:lnTo>
                      <a:pt x="4739" y="6710"/>
                    </a:lnTo>
                    <a:cubicBezTo>
                      <a:pt x="4838" y="6581"/>
                      <a:pt x="4940" y="6455"/>
                      <a:pt x="5046" y="6332"/>
                    </a:cubicBezTo>
                    <a:lnTo>
                      <a:pt x="5046" y="6332"/>
                    </a:lnTo>
                    <a:cubicBezTo>
                      <a:pt x="5147" y="6222"/>
                      <a:pt x="5251" y="6111"/>
                      <a:pt x="5355" y="5999"/>
                    </a:cubicBezTo>
                    <a:cubicBezTo>
                      <a:pt x="5615" y="5722"/>
                      <a:pt x="5889" y="5460"/>
                      <a:pt x="6176" y="5213"/>
                    </a:cubicBezTo>
                    <a:lnTo>
                      <a:pt x="6176" y="5213"/>
                    </a:lnTo>
                    <a:cubicBezTo>
                      <a:pt x="6220" y="5176"/>
                      <a:pt x="6263" y="5140"/>
                      <a:pt x="6308" y="5104"/>
                    </a:cubicBezTo>
                    <a:lnTo>
                      <a:pt x="6308" y="5104"/>
                    </a:lnTo>
                    <a:lnTo>
                      <a:pt x="6344" y="5295"/>
                    </a:lnTo>
                    <a:lnTo>
                      <a:pt x="6464" y="4980"/>
                    </a:lnTo>
                    <a:lnTo>
                      <a:pt x="6464" y="4980"/>
                    </a:lnTo>
                    <a:cubicBezTo>
                      <a:pt x="6471" y="4975"/>
                      <a:pt x="6477" y="4970"/>
                      <a:pt x="6483" y="4965"/>
                    </a:cubicBezTo>
                    <a:lnTo>
                      <a:pt x="6478" y="4961"/>
                    </a:lnTo>
                    <a:lnTo>
                      <a:pt x="6478" y="4961"/>
                    </a:lnTo>
                    <a:cubicBezTo>
                      <a:pt x="6491" y="4951"/>
                      <a:pt x="6505" y="4940"/>
                      <a:pt x="6518" y="4929"/>
                    </a:cubicBezTo>
                    <a:lnTo>
                      <a:pt x="6587" y="4870"/>
                    </a:lnTo>
                    <a:lnTo>
                      <a:pt x="6587" y="4784"/>
                    </a:lnTo>
                    <a:cubicBezTo>
                      <a:pt x="6580" y="4746"/>
                      <a:pt x="6573" y="4708"/>
                      <a:pt x="6566" y="4670"/>
                    </a:cubicBezTo>
                    <a:lnTo>
                      <a:pt x="6566" y="4670"/>
                    </a:lnTo>
                    <a:lnTo>
                      <a:pt x="6727" y="4237"/>
                    </a:lnTo>
                    <a:lnTo>
                      <a:pt x="6727" y="4237"/>
                    </a:lnTo>
                    <a:lnTo>
                      <a:pt x="6518" y="4404"/>
                    </a:lnTo>
                    <a:lnTo>
                      <a:pt x="6518" y="4404"/>
                    </a:lnTo>
                    <a:cubicBezTo>
                      <a:pt x="6391" y="3707"/>
                      <a:pt x="6268" y="3018"/>
                      <a:pt x="6144" y="2335"/>
                    </a:cubicBezTo>
                    <a:lnTo>
                      <a:pt x="6144" y="2335"/>
                    </a:lnTo>
                    <a:lnTo>
                      <a:pt x="6161" y="2307"/>
                    </a:lnTo>
                    <a:lnTo>
                      <a:pt x="9841" y="717"/>
                    </a:lnTo>
                    <a:lnTo>
                      <a:pt x="9841" y="717"/>
                    </a:lnTo>
                    <a:cubicBezTo>
                      <a:pt x="10243" y="1270"/>
                      <a:pt x="10640" y="1823"/>
                      <a:pt x="11038" y="2373"/>
                    </a:cubicBezTo>
                    <a:lnTo>
                      <a:pt x="11038" y="2373"/>
                    </a:lnTo>
                    <a:lnTo>
                      <a:pt x="11002" y="2378"/>
                    </a:lnTo>
                    <a:lnTo>
                      <a:pt x="11060" y="2403"/>
                    </a:lnTo>
                    <a:lnTo>
                      <a:pt x="11060" y="2403"/>
                    </a:lnTo>
                    <a:cubicBezTo>
                      <a:pt x="11151" y="2528"/>
                      <a:pt x="11241" y="2653"/>
                      <a:pt x="11332" y="2777"/>
                    </a:cubicBezTo>
                    <a:lnTo>
                      <a:pt x="11384" y="2847"/>
                    </a:lnTo>
                    <a:lnTo>
                      <a:pt x="11477" y="2847"/>
                    </a:lnTo>
                    <a:cubicBezTo>
                      <a:pt x="11639" y="2823"/>
                      <a:pt x="11802" y="2802"/>
                      <a:pt x="11966" y="2785"/>
                    </a:cubicBezTo>
                    <a:lnTo>
                      <a:pt x="11966" y="2785"/>
                    </a:lnTo>
                    <a:lnTo>
                      <a:pt x="12077" y="2832"/>
                    </a:lnTo>
                    <a:lnTo>
                      <a:pt x="12077" y="2832"/>
                    </a:lnTo>
                    <a:lnTo>
                      <a:pt x="12038" y="2778"/>
                    </a:lnTo>
                    <a:lnTo>
                      <a:pt x="12038" y="2778"/>
                    </a:lnTo>
                    <a:cubicBezTo>
                      <a:pt x="12376" y="2745"/>
                      <a:pt x="12716" y="2729"/>
                      <a:pt x="13056" y="2729"/>
                    </a:cubicBezTo>
                    <a:cubicBezTo>
                      <a:pt x="13346" y="2729"/>
                      <a:pt x="13636" y="2741"/>
                      <a:pt x="13925" y="2765"/>
                    </a:cubicBezTo>
                    <a:lnTo>
                      <a:pt x="13925" y="2765"/>
                    </a:lnTo>
                    <a:lnTo>
                      <a:pt x="13903" y="2797"/>
                    </a:lnTo>
                    <a:lnTo>
                      <a:pt x="13967" y="2768"/>
                    </a:lnTo>
                    <a:lnTo>
                      <a:pt x="13967" y="2768"/>
                    </a:lnTo>
                    <a:cubicBezTo>
                      <a:pt x="14106" y="2780"/>
                      <a:pt x="14246" y="2795"/>
                      <a:pt x="14385" y="2813"/>
                    </a:cubicBezTo>
                    <a:lnTo>
                      <a:pt x="14471" y="2813"/>
                    </a:lnTo>
                    <a:lnTo>
                      <a:pt x="14523" y="2737"/>
                    </a:lnTo>
                    <a:cubicBezTo>
                      <a:pt x="14596" y="2630"/>
                      <a:pt x="14670" y="2523"/>
                      <a:pt x="14743" y="2417"/>
                    </a:cubicBezTo>
                    <a:lnTo>
                      <a:pt x="14743" y="2417"/>
                    </a:lnTo>
                    <a:lnTo>
                      <a:pt x="14973" y="2314"/>
                    </a:lnTo>
                    <a:lnTo>
                      <a:pt x="14826" y="2297"/>
                    </a:lnTo>
                    <a:lnTo>
                      <a:pt x="14826" y="2297"/>
                    </a:lnTo>
                    <a:cubicBezTo>
                      <a:pt x="15201" y="1753"/>
                      <a:pt x="15574" y="1211"/>
                      <a:pt x="15945" y="674"/>
                    </a:cubicBezTo>
                    <a:close/>
                    <a:moveTo>
                      <a:pt x="11685" y="24275"/>
                    </a:moveTo>
                    <a:lnTo>
                      <a:pt x="11701" y="24277"/>
                    </a:lnTo>
                    <a:lnTo>
                      <a:pt x="10494" y="26035"/>
                    </a:lnTo>
                    <a:lnTo>
                      <a:pt x="10494" y="26035"/>
                    </a:lnTo>
                    <a:lnTo>
                      <a:pt x="10481" y="26029"/>
                    </a:lnTo>
                    <a:lnTo>
                      <a:pt x="10481" y="26029"/>
                    </a:lnTo>
                    <a:lnTo>
                      <a:pt x="11685" y="24275"/>
                    </a:lnTo>
                    <a:close/>
                    <a:moveTo>
                      <a:pt x="19939" y="24554"/>
                    </a:moveTo>
                    <a:lnTo>
                      <a:pt x="19950" y="24617"/>
                    </a:lnTo>
                    <a:lnTo>
                      <a:pt x="19950" y="24617"/>
                    </a:lnTo>
                    <a:lnTo>
                      <a:pt x="16467" y="26124"/>
                    </a:lnTo>
                    <a:lnTo>
                      <a:pt x="16467" y="26124"/>
                    </a:lnTo>
                    <a:lnTo>
                      <a:pt x="16430" y="26072"/>
                    </a:lnTo>
                    <a:lnTo>
                      <a:pt x="16430" y="26072"/>
                    </a:lnTo>
                    <a:lnTo>
                      <a:pt x="19939" y="24554"/>
                    </a:lnTo>
                    <a:close/>
                    <a:moveTo>
                      <a:pt x="6373" y="24631"/>
                    </a:moveTo>
                    <a:lnTo>
                      <a:pt x="10004" y="26078"/>
                    </a:lnTo>
                    <a:lnTo>
                      <a:pt x="10004" y="26078"/>
                    </a:lnTo>
                    <a:lnTo>
                      <a:pt x="9948" y="26162"/>
                    </a:lnTo>
                    <a:lnTo>
                      <a:pt x="9948" y="26162"/>
                    </a:lnTo>
                    <a:lnTo>
                      <a:pt x="6357" y="24736"/>
                    </a:lnTo>
                    <a:lnTo>
                      <a:pt x="6357" y="24736"/>
                    </a:lnTo>
                    <a:lnTo>
                      <a:pt x="6373" y="24631"/>
                    </a:lnTo>
                    <a:close/>
                    <a:moveTo>
                      <a:pt x="16183" y="26132"/>
                    </a:moveTo>
                    <a:lnTo>
                      <a:pt x="16215" y="26140"/>
                    </a:lnTo>
                    <a:lnTo>
                      <a:pt x="16346" y="26177"/>
                    </a:lnTo>
                    <a:lnTo>
                      <a:pt x="16346" y="26177"/>
                    </a:lnTo>
                    <a:lnTo>
                      <a:pt x="16247" y="26220"/>
                    </a:lnTo>
                    <a:lnTo>
                      <a:pt x="16247" y="26220"/>
                    </a:lnTo>
                    <a:lnTo>
                      <a:pt x="16183" y="26132"/>
                    </a:lnTo>
                    <a:close/>
                    <a:moveTo>
                      <a:pt x="10429" y="26130"/>
                    </a:moveTo>
                    <a:lnTo>
                      <a:pt x="10367" y="26220"/>
                    </a:lnTo>
                    <a:lnTo>
                      <a:pt x="10367" y="26195"/>
                    </a:lnTo>
                    <a:lnTo>
                      <a:pt x="10407" y="26137"/>
                    </a:lnTo>
                    <a:lnTo>
                      <a:pt x="10407" y="26137"/>
                    </a:lnTo>
                    <a:lnTo>
                      <a:pt x="10429" y="26130"/>
                    </a:lnTo>
                    <a:close/>
                    <a:moveTo>
                      <a:pt x="10262" y="26181"/>
                    </a:moveTo>
                    <a:lnTo>
                      <a:pt x="10328" y="26208"/>
                    </a:lnTo>
                    <a:lnTo>
                      <a:pt x="10328" y="26208"/>
                    </a:lnTo>
                    <a:lnTo>
                      <a:pt x="10344" y="26229"/>
                    </a:lnTo>
                    <a:lnTo>
                      <a:pt x="10352" y="26217"/>
                    </a:lnTo>
                    <a:lnTo>
                      <a:pt x="10352" y="26217"/>
                    </a:lnTo>
                    <a:lnTo>
                      <a:pt x="10365" y="26222"/>
                    </a:lnTo>
                    <a:lnTo>
                      <a:pt x="10365" y="26222"/>
                    </a:lnTo>
                    <a:lnTo>
                      <a:pt x="10308" y="26306"/>
                    </a:lnTo>
                    <a:lnTo>
                      <a:pt x="10308" y="26306"/>
                    </a:lnTo>
                    <a:lnTo>
                      <a:pt x="10114" y="26228"/>
                    </a:lnTo>
                    <a:lnTo>
                      <a:pt x="10114" y="26228"/>
                    </a:lnTo>
                    <a:lnTo>
                      <a:pt x="10152" y="26217"/>
                    </a:lnTo>
                    <a:lnTo>
                      <a:pt x="10262" y="26181"/>
                    </a:lnTo>
                    <a:close/>
                    <a:moveTo>
                      <a:pt x="15810" y="0"/>
                    </a:moveTo>
                    <a:lnTo>
                      <a:pt x="15746" y="99"/>
                    </a:lnTo>
                    <a:lnTo>
                      <a:pt x="15550" y="385"/>
                    </a:lnTo>
                    <a:lnTo>
                      <a:pt x="15550" y="385"/>
                    </a:lnTo>
                    <a:lnTo>
                      <a:pt x="15366" y="440"/>
                    </a:lnTo>
                    <a:lnTo>
                      <a:pt x="15481" y="486"/>
                    </a:lnTo>
                    <a:lnTo>
                      <a:pt x="14287" y="2234"/>
                    </a:lnTo>
                    <a:lnTo>
                      <a:pt x="14287" y="2234"/>
                    </a:lnTo>
                    <a:cubicBezTo>
                      <a:pt x="13912" y="2195"/>
                      <a:pt x="13535" y="2176"/>
                      <a:pt x="13158" y="2176"/>
                    </a:cubicBezTo>
                    <a:cubicBezTo>
                      <a:pt x="12660" y="2176"/>
                      <a:pt x="12163" y="2209"/>
                      <a:pt x="11669" y="2277"/>
                    </a:cubicBezTo>
                    <a:lnTo>
                      <a:pt x="11669" y="2277"/>
                    </a:lnTo>
                    <a:lnTo>
                      <a:pt x="10364" y="493"/>
                    </a:lnTo>
                    <a:lnTo>
                      <a:pt x="10364" y="493"/>
                    </a:lnTo>
                    <a:lnTo>
                      <a:pt x="10419" y="469"/>
                    </a:lnTo>
                    <a:lnTo>
                      <a:pt x="10328" y="443"/>
                    </a:lnTo>
                    <a:lnTo>
                      <a:pt x="10328" y="443"/>
                    </a:lnTo>
                    <a:lnTo>
                      <a:pt x="10152" y="204"/>
                    </a:lnTo>
                    <a:lnTo>
                      <a:pt x="10083" y="111"/>
                    </a:lnTo>
                    <a:lnTo>
                      <a:pt x="9967" y="157"/>
                    </a:lnTo>
                    <a:lnTo>
                      <a:pt x="9670" y="286"/>
                    </a:lnTo>
                    <a:lnTo>
                      <a:pt x="9670" y="286"/>
                    </a:lnTo>
                    <a:lnTo>
                      <a:pt x="9495" y="237"/>
                    </a:lnTo>
                    <a:lnTo>
                      <a:pt x="9495" y="237"/>
                    </a:lnTo>
                    <a:lnTo>
                      <a:pt x="9564" y="333"/>
                    </a:lnTo>
                    <a:lnTo>
                      <a:pt x="9564" y="333"/>
                    </a:lnTo>
                    <a:lnTo>
                      <a:pt x="6060" y="1860"/>
                    </a:lnTo>
                    <a:lnTo>
                      <a:pt x="6035" y="1719"/>
                    </a:lnTo>
                    <a:lnTo>
                      <a:pt x="5930" y="1916"/>
                    </a:lnTo>
                    <a:lnTo>
                      <a:pt x="5844" y="1954"/>
                    </a:lnTo>
                    <a:lnTo>
                      <a:pt x="5734" y="2000"/>
                    </a:lnTo>
                    <a:lnTo>
                      <a:pt x="5734" y="2122"/>
                    </a:lnTo>
                    <a:cubicBezTo>
                      <a:pt x="5741" y="2162"/>
                      <a:pt x="5749" y="2201"/>
                      <a:pt x="5757" y="2241"/>
                    </a:cubicBezTo>
                    <a:lnTo>
                      <a:pt x="5757" y="2241"/>
                    </a:lnTo>
                    <a:lnTo>
                      <a:pt x="5593" y="2545"/>
                    </a:lnTo>
                    <a:lnTo>
                      <a:pt x="5799" y="2460"/>
                    </a:lnTo>
                    <a:lnTo>
                      <a:pt x="5799" y="2460"/>
                    </a:lnTo>
                    <a:cubicBezTo>
                      <a:pt x="5935" y="3159"/>
                      <a:pt x="6077" y="3896"/>
                      <a:pt x="6220" y="4642"/>
                    </a:cubicBezTo>
                    <a:lnTo>
                      <a:pt x="6220" y="4642"/>
                    </a:lnTo>
                    <a:cubicBezTo>
                      <a:pt x="5588" y="5153"/>
                      <a:pt x="5018" y="5737"/>
                      <a:pt x="4524" y="6383"/>
                    </a:cubicBezTo>
                    <a:lnTo>
                      <a:pt x="4396" y="6551"/>
                    </a:lnTo>
                    <a:cubicBezTo>
                      <a:pt x="4359" y="6603"/>
                      <a:pt x="4333" y="6660"/>
                      <a:pt x="4314" y="6720"/>
                    </a:cubicBezTo>
                    <a:cubicBezTo>
                      <a:pt x="4312" y="6749"/>
                      <a:pt x="4312" y="6779"/>
                      <a:pt x="4314" y="6807"/>
                    </a:cubicBezTo>
                    <a:lnTo>
                      <a:pt x="4314" y="6830"/>
                    </a:lnTo>
                    <a:lnTo>
                      <a:pt x="4390" y="6843"/>
                    </a:lnTo>
                    <a:lnTo>
                      <a:pt x="4390" y="6843"/>
                    </a:lnTo>
                    <a:lnTo>
                      <a:pt x="4314" y="6832"/>
                    </a:lnTo>
                    <a:lnTo>
                      <a:pt x="4314" y="6832"/>
                    </a:lnTo>
                    <a:lnTo>
                      <a:pt x="4314" y="6836"/>
                    </a:lnTo>
                    <a:cubicBezTo>
                      <a:pt x="4313" y="6836"/>
                      <a:pt x="4312" y="6836"/>
                      <a:pt x="4312" y="6836"/>
                    </a:cubicBezTo>
                    <a:cubicBezTo>
                      <a:pt x="4301" y="6836"/>
                      <a:pt x="4308" y="6849"/>
                      <a:pt x="4325" y="6866"/>
                    </a:cubicBezTo>
                    <a:lnTo>
                      <a:pt x="4325" y="6866"/>
                    </a:lnTo>
                    <a:lnTo>
                      <a:pt x="1823" y="6484"/>
                    </a:lnTo>
                    <a:lnTo>
                      <a:pt x="1823" y="6484"/>
                    </a:lnTo>
                    <a:cubicBezTo>
                      <a:pt x="1824" y="6481"/>
                      <a:pt x="1825" y="6479"/>
                      <a:pt x="1826" y="6476"/>
                    </a:cubicBezTo>
                    <a:lnTo>
                      <a:pt x="1842" y="6435"/>
                    </a:lnTo>
                    <a:lnTo>
                      <a:pt x="1842" y="6435"/>
                    </a:lnTo>
                    <a:lnTo>
                      <a:pt x="4077" y="6793"/>
                    </a:lnTo>
                    <a:lnTo>
                      <a:pt x="4077" y="6793"/>
                    </a:lnTo>
                    <a:lnTo>
                      <a:pt x="3721" y="6727"/>
                    </a:lnTo>
                    <a:lnTo>
                      <a:pt x="1859" y="6392"/>
                    </a:lnTo>
                    <a:lnTo>
                      <a:pt x="1859" y="6392"/>
                    </a:lnTo>
                    <a:lnTo>
                      <a:pt x="1861" y="6388"/>
                    </a:lnTo>
                    <a:lnTo>
                      <a:pt x="1861" y="6388"/>
                    </a:lnTo>
                    <a:lnTo>
                      <a:pt x="1855" y="6392"/>
                    </a:lnTo>
                    <a:lnTo>
                      <a:pt x="1745" y="6372"/>
                    </a:lnTo>
                    <a:lnTo>
                      <a:pt x="1698" y="6372"/>
                    </a:lnTo>
                    <a:lnTo>
                      <a:pt x="1698" y="6402"/>
                    </a:lnTo>
                    <a:lnTo>
                      <a:pt x="1655" y="6506"/>
                    </a:lnTo>
                    <a:lnTo>
                      <a:pt x="1655" y="6506"/>
                    </a:lnTo>
                    <a:lnTo>
                      <a:pt x="1646" y="6511"/>
                    </a:lnTo>
                    <a:lnTo>
                      <a:pt x="1653" y="6511"/>
                    </a:lnTo>
                    <a:lnTo>
                      <a:pt x="0" y="10541"/>
                    </a:lnTo>
                    <a:lnTo>
                      <a:pt x="0" y="10582"/>
                    </a:lnTo>
                    <a:lnTo>
                      <a:pt x="34" y="10582"/>
                    </a:lnTo>
                    <a:lnTo>
                      <a:pt x="192" y="10689"/>
                    </a:lnTo>
                    <a:lnTo>
                      <a:pt x="192" y="10689"/>
                    </a:lnTo>
                    <a:lnTo>
                      <a:pt x="192" y="10691"/>
                    </a:lnTo>
                    <a:lnTo>
                      <a:pt x="193" y="10690"/>
                    </a:lnTo>
                    <a:lnTo>
                      <a:pt x="2226" y="12075"/>
                    </a:lnTo>
                    <a:lnTo>
                      <a:pt x="2226" y="12075"/>
                    </a:lnTo>
                    <a:lnTo>
                      <a:pt x="2250" y="12128"/>
                    </a:lnTo>
                    <a:lnTo>
                      <a:pt x="2265" y="12115"/>
                    </a:lnTo>
                    <a:lnTo>
                      <a:pt x="2265" y="12115"/>
                    </a:lnTo>
                    <a:cubicBezTo>
                      <a:pt x="2156" y="13010"/>
                      <a:pt x="2156" y="13916"/>
                      <a:pt x="2267" y="14812"/>
                    </a:cubicBezTo>
                    <a:lnTo>
                      <a:pt x="2267" y="14812"/>
                    </a:lnTo>
                    <a:lnTo>
                      <a:pt x="296" y="16234"/>
                    </a:lnTo>
                    <a:lnTo>
                      <a:pt x="296" y="16234"/>
                    </a:lnTo>
                    <a:lnTo>
                      <a:pt x="246" y="16123"/>
                    </a:lnTo>
                    <a:lnTo>
                      <a:pt x="194" y="16307"/>
                    </a:lnTo>
                    <a:lnTo>
                      <a:pt x="194" y="16307"/>
                    </a:lnTo>
                    <a:lnTo>
                      <a:pt x="134" y="16351"/>
                    </a:lnTo>
                    <a:lnTo>
                      <a:pt x="82" y="16385"/>
                    </a:lnTo>
                    <a:lnTo>
                      <a:pt x="82" y="16443"/>
                    </a:lnTo>
                    <a:lnTo>
                      <a:pt x="147" y="16596"/>
                    </a:lnTo>
                    <a:lnTo>
                      <a:pt x="147" y="16596"/>
                    </a:lnTo>
                    <a:lnTo>
                      <a:pt x="128" y="16663"/>
                    </a:lnTo>
                    <a:lnTo>
                      <a:pt x="128" y="16663"/>
                    </a:lnTo>
                    <a:lnTo>
                      <a:pt x="165" y="16638"/>
                    </a:lnTo>
                    <a:lnTo>
                      <a:pt x="1711" y="20263"/>
                    </a:lnTo>
                    <a:lnTo>
                      <a:pt x="1623" y="20280"/>
                    </a:lnTo>
                    <a:lnTo>
                      <a:pt x="1746" y="20344"/>
                    </a:lnTo>
                    <a:lnTo>
                      <a:pt x="1867" y="20629"/>
                    </a:lnTo>
                    <a:lnTo>
                      <a:pt x="1867" y="20693"/>
                    </a:lnTo>
                    <a:lnTo>
                      <a:pt x="1936" y="20693"/>
                    </a:lnTo>
                    <a:lnTo>
                      <a:pt x="4508" y="20226"/>
                    </a:lnTo>
                    <a:lnTo>
                      <a:pt x="4508" y="20226"/>
                    </a:lnTo>
                    <a:cubicBezTo>
                      <a:pt x="5064" y="20923"/>
                      <a:pt x="5703" y="21549"/>
                      <a:pt x="6412" y="22090"/>
                    </a:cubicBezTo>
                    <a:lnTo>
                      <a:pt x="6412" y="22090"/>
                    </a:lnTo>
                    <a:cubicBezTo>
                      <a:pt x="6302" y="22769"/>
                      <a:pt x="6184" y="23514"/>
                      <a:pt x="6059" y="24283"/>
                    </a:cubicBezTo>
                    <a:lnTo>
                      <a:pt x="6059" y="24283"/>
                    </a:lnTo>
                    <a:lnTo>
                      <a:pt x="5966" y="24245"/>
                    </a:lnTo>
                    <a:lnTo>
                      <a:pt x="5966" y="24245"/>
                    </a:lnTo>
                    <a:lnTo>
                      <a:pt x="6043" y="24381"/>
                    </a:lnTo>
                    <a:lnTo>
                      <a:pt x="6043" y="24381"/>
                    </a:lnTo>
                    <a:cubicBezTo>
                      <a:pt x="6027" y="24477"/>
                      <a:pt x="6012" y="24574"/>
                      <a:pt x="5996" y="24671"/>
                    </a:cubicBezTo>
                    <a:lnTo>
                      <a:pt x="5996" y="24753"/>
                    </a:lnTo>
                    <a:lnTo>
                      <a:pt x="6071" y="24787"/>
                    </a:lnTo>
                    <a:lnTo>
                      <a:pt x="9855" y="26302"/>
                    </a:lnTo>
                    <a:lnTo>
                      <a:pt x="9855" y="26302"/>
                    </a:lnTo>
                    <a:lnTo>
                      <a:pt x="9850" y="26309"/>
                    </a:lnTo>
                    <a:lnTo>
                      <a:pt x="9863" y="26305"/>
                    </a:lnTo>
                    <a:lnTo>
                      <a:pt x="9863" y="26305"/>
                    </a:lnTo>
                    <a:lnTo>
                      <a:pt x="10327" y="26491"/>
                    </a:lnTo>
                    <a:lnTo>
                      <a:pt x="10409" y="26526"/>
                    </a:lnTo>
                    <a:lnTo>
                      <a:pt x="10455" y="26450"/>
                    </a:lnTo>
                    <a:lnTo>
                      <a:pt x="11940" y="24304"/>
                    </a:lnTo>
                    <a:lnTo>
                      <a:pt x="11940" y="24304"/>
                    </a:lnTo>
                    <a:cubicBezTo>
                      <a:pt x="12330" y="24346"/>
                      <a:pt x="12721" y="24367"/>
                      <a:pt x="13113" y="24367"/>
                    </a:cubicBezTo>
                    <a:cubicBezTo>
                      <a:pt x="13592" y="24367"/>
                      <a:pt x="14072" y="24336"/>
                      <a:pt x="14548" y="24273"/>
                    </a:cubicBezTo>
                    <a:lnTo>
                      <a:pt x="14548" y="24273"/>
                    </a:lnTo>
                    <a:lnTo>
                      <a:pt x="15788" y="25980"/>
                    </a:lnTo>
                    <a:lnTo>
                      <a:pt x="15788" y="25980"/>
                    </a:lnTo>
                    <a:lnTo>
                      <a:pt x="15727" y="26007"/>
                    </a:lnTo>
                    <a:lnTo>
                      <a:pt x="15828" y="26035"/>
                    </a:lnTo>
                    <a:lnTo>
                      <a:pt x="16084" y="26387"/>
                    </a:lnTo>
                    <a:lnTo>
                      <a:pt x="16136" y="26462"/>
                    </a:lnTo>
                    <a:lnTo>
                      <a:pt x="16229" y="26427"/>
                    </a:lnTo>
                    <a:lnTo>
                      <a:pt x="20450" y="24612"/>
                    </a:lnTo>
                    <a:lnTo>
                      <a:pt x="20544" y="24573"/>
                    </a:lnTo>
                    <a:lnTo>
                      <a:pt x="20544" y="24473"/>
                    </a:lnTo>
                    <a:cubicBezTo>
                      <a:pt x="20400" y="23691"/>
                      <a:pt x="20236" y="22811"/>
                      <a:pt x="20071" y="21915"/>
                    </a:cubicBezTo>
                    <a:lnTo>
                      <a:pt x="20071" y="21915"/>
                    </a:lnTo>
                    <a:cubicBezTo>
                      <a:pt x="20754" y="21368"/>
                      <a:pt x="21367" y="20740"/>
                      <a:pt x="21898" y="20046"/>
                    </a:cubicBezTo>
                    <a:lnTo>
                      <a:pt x="21898" y="20046"/>
                    </a:lnTo>
                    <a:lnTo>
                      <a:pt x="23999" y="20377"/>
                    </a:lnTo>
                    <a:lnTo>
                      <a:pt x="23990" y="20401"/>
                    </a:lnTo>
                    <a:lnTo>
                      <a:pt x="23990" y="20401"/>
                    </a:lnTo>
                    <a:lnTo>
                      <a:pt x="24025" y="20381"/>
                    </a:lnTo>
                    <a:lnTo>
                      <a:pt x="24025" y="20381"/>
                    </a:lnTo>
                    <a:lnTo>
                      <a:pt x="24462" y="20450"/>
                    </a:lnTo>
                    <a:lnTo>
                      <a:pt x="24566" y="20450"/>
                    </a:lnTo>
                    <a:lnTo>
                      <a:pt x="24607" y="20352"/>
                    </a:lnTo>
                    <a:cubicBezTo>
                      <a:pt x="24660" y="20221"/>
                      <a:pt x="24714" y="20090"/>
                      <a:pt x="24768" y="19956"/>
                    </a:cubicBezTo>
                    <a:lnTo>
                      <a:pt x="24768" y="19956"/>
                    </a:lnTo>
                    <a:lnTo>
                      <a:pt x="24792" y="19943"/>
                    </a:lnTo>
                    <a:lnTo>
                      <a:pt x="24775" y="19940"/>
                    </a:lnTo>
                    <a:lnTo>
                      <a:pt x="24775" y="19940"/>
                    </a:lnTo>
                    <a:cubicBezTo>
                      <a:pt x="25215" y="18858"/>
                      <a:pt x="25679" y="17690"/>
                      <a:pt x="26145" y="16500"/>
                    </a:cubicBezTo>
                    <a:lnTo>
                      <a:pt x="26145" y="16500"/>
                    </a:lnTo>
                    <a:lnTo>
                      <a:pt x="26171" y="16517"/>
                    </a:lnTo>
                    <a:lnTo>
                      <a:pt x="26156" y="16471"/>
                    </a:lnTo>
                    <a:lnTo>
                      <a:pt x="26156" y="16471"/>
                    </a:lnTo>
                    <a:cubicBezTo>
                      <a:pt x="26208" y="16340"/>
                      <a:pt x="26259" y="16209"/>
                      <a:pt x="26310" y="16077"/>
                    </a:cubicBezTo>
                    <a:lnTo>
                      <a:pt x="26346" y="15979"/>
                    </a:lnTo>
                    <a:lnTo>
                      <a:pt x="26258" y="15915"/>
                    </a:lnTo>
                    <a:lnTo>
                      <a:pt x="25910" y="15676"/>
                    </a:lnTo>
                    <a:lnTo>
                      <a:pt x="25910" y="15676"/>
                    </a:lnTo>
                    <a:lnTo>
                      <a:pt x="25891" y="15616"/>
                    </a:lnTo>
                    <a:lnTo>
                      <a:pt x="25877" y="15653"/>
                    </a:lnTo>
                    <a:lnTo>
                      <a:pt x="25877" y="15653"/>
                    </a:lnTo>
                    <a:lnTo>
                      <a:pt x="24158" y="14475"/>
                    </a:lnTo>
                    <a:lnTo>
                      <a:pt x="24158" y="14475"/>
                    </a:lnTo>
                    <a:cubicBezTo>
                      <a:pt x="24257" y="13581"/>
                      <a:pt x="24248" y="12678"/>
                      <a:pt x="24130" y="11788"/>
                    </a:cubicBezTo>
                    <a:lnTo>
                      <a:pt x="24130" y="11788"/>
                    </a:lnTo>
                    <a:lnTo>
                      <a:pt x="25805" y="10568"/>
                    </a:lnTo>
                    <a:lnTo>
                      <a:pt x="25805" y="10568"/>
                    </a:lnTo>
                    <a:lnTo>
                      <a:pt x="25833" y="10633"/>
                    </a:lnTo>
                    <a:lnTo>
                      <a:pt x="25861" y="10527"/>
                    </a:lnTo>
                    <a:lnTo>
                      <a:pt x="26223" y="10263"/>
                    </a:lnTo>
                    <a:lnTo>
                      <a:pt x="26317" y="10194"/>
                    </a:lnTo>
                    <a:lnTo>
                      <a:pt x="26269" y="10089"/>
                    </a:lnTo>
                    <a:cubicBezTo>
                      <a:pt x="25706" y="8786"/>
                      <a:pt x="25084" y="7338"/>
                      <a:pt x="24450" y="5879"/>
                    </a:cubicBezTo>
                    <a:lnTo>
                      <a:pt x="24403" y="5775"/>
                    </a:lnTo>
                    <a:lnTo>
                      <a:pt x="24293" y="5775"/>
                    </a:lnTo>
                    <a:lnTo>
                      <a:pt x="23796" y="5868"/>
                    </a:lnTo>
                    <a:lnTo>
                      <a:pt x="23796" y="5868"/>
                    </a:lnTo>
                    <a:lnTo>
                      <a:pt x="23769" y="5853"/>
                    </a:lnTo>
                    <a:lnTo>
                      <a:pt x="23776" y="5871"/>
                    </a:lnTo>
                    <a:lnTo>
                      <a:pt x="21744" y="6251"/>
                    </a:lnTo>
                    <a:lnTo>
                      <a:pt x="21744" y="6251"/>
                    </a:lnTo>
                    <a:cubicBezTo>
                      <a:pt x="21195" y="5573"/>
                      <a:pt x="20567" y="4963"/>
                      <a:pt x="19874" y="4434"/>
                    </a:cubicBezTo>
                    <a:lnTo>
                      <a:pt x="19874" y="4434"/>
                    </a:lnTo>
                    <a:lnTo>
                      <a:pt x="20193" y="2377"/>
                    </a:lnTo>
                    <a:lnTo>
                      <a:pt x="20193" y="2377"/>
                    </a:lnTo>
                    <a:lnTo>
                      <a:pt x="20221" y="2388"/>
                    </a:lnTo>
                    <a:lnTo>
                      <a:pt x="20198" y="2348"/>
                    </a:lnTo>
                    <a:lnTo>
                      <a:pt x="20269" y="1884"/>
                    </a:lnTo>
                    <a:lnTo>
                      <a:pt x="20269" y="1768"/>
                    </a:lnTo>
                    <a:lnTo>
                      <a:pt x="20159" y="1722"/>
                    </a:lnTo>
                    <a:lnTo>
                      <a:pt x="19747" y="1559"/>
                    </a:lnTo>
                    <a:lnTo>
                      <a:pt x="19747" y="1559"/>
                    </a:lnTo>
                    <a:lnTo>
                      <a:pt x="19732" y="1534"/>
                    </a:lnTo>
                    <a:lnTo>
                      <a:pt x="19729" y="1552"/>
                    </a:lnTo>
                    <a:lnTo>
                      <a:pt x="19729" y="1552"/>
                    </a:lnTo>
                    <a:lnTo>
                      <a:pt x="16279" y="188"/>
                    </a:lnTo>
                    <a:lnTo>
                      <a:pt x="16302" y="155"/>
                    </a:lnTo>
                    <a:lnTo>
                      <a:pt x="16242" y="174"/>
                    </a:lnTo>
                    <a:lnTo>
                      <a:pt x="16242" y="174"/>
                    </a:lnTo>
                    <a:lnTo>
                      <a:pt x="15920" y="47"/>
                    </a:lnTo>
                    <a:lnTo>
                      <a:pt x="15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8;p49"/>
              <p:cNvSpPr/>
              <p:nvPr/>
            </p:nvSpPr>
            <p:spPr>
              <a:xfrm rot="7849021">
                <a:off x="187339" y="3492651"/>
                <a:ext cx="554726" cy="556721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10950" extrusionOk="0">
                    <a:moveTo>
                      <a:pt x="5475" y="3387"/>
                    </a:moveTo>
                    <a:cubicBezTo>
                      <a:pt x="5716" y="3387"/>
                      <a:pt x="5961" y="3431"/>
                      <a:pt x="6199" y="3524"/>
                    </a:cubicBezTo>
                    <a:lnTo>
                      <a:pt x="6202" y="3525"/>
                    </a:lnTo>
                    <a:cubicBezTo>
                      <a:pt x="6949" y="3824"/>
                      <a:pt x="7443" y="4542"/>
                      <a:pt x="7453" y="5346"/>
                    </a:cubicBezTo>
                    <a:cubicBezTo>
                      <a:pt x="7463" y="6151"/>
                      <a:pt x="6988" y="6882"/>
                      <a:pt x="6249" y="7199"/>
                    </a:cubicBezTo>
                    <a:cubicBezTo>
                      <a:pt x="5996" y="7307"/>
                      <a:pt x="5729" y="7360"/>
                      <a:pt x="5465" y="7360"/>
                    </a:cubicBezTo>
                    <a:cubicBezTo>
                      <a:pt x="4956" y="7360"/>
                      <a:pt x="4456" y="7165"/>
                      <a:pt x="4077" y="6795"/>
                    </a:cubicBezTo>
                    <a:cubicBezTo>
                      <a:pt x="3501" y="6235"/>
                      <a:pt x="3319" y="5381"/>
                      <a:pt x="3618" y="4634"/>
                    </a:cubicBezTo>
                    <a:lnTo>
                      <a:pt x="3629" y="4634"/>
                    </a:lnTo>
                    <a:cubicBezTo>
                      <a:pt x="3940" y="3859"/>
                      <a:pt x="4686" y="3387"/>
                      <a:pt x="5475" y="3387"/>
                    </a:cubicBezTo>
                    <a:close/>
                    <a:moveTo>
                      <a:pt x="6612" y="1"/>
                    </a:moveTo>
                    <a:lnTo>
                      <a:pt x="5973" y="925"/>
                    </a:lnTo>
                    <a:cubicBezTo>
                      <a:pt x="5772" y="898"/>
                      <a:pt x="5570" y="885"/>
                      <a:pt x="5368" y="885"/>
                    </a:cubicBezTo>
                    <a:cubicBezTo>
                      <a:pt x="5166" y="885"/>
                      <a:pt x="4964" y="898"/>
                      <a:pt x="4763" y="925"/>
                    </a:cubicBezTo>
                    <a:lnTo>
                      <a:pt x="4107" y="18"/>
                    </a:lnTo>
                    <a:lnTo>
                      <a:pt x="2403" y="757"/>
                    </a:lnTo>
                    <a:lnTo>
                      <a:pt x="2606" y="1856"/>
                    </a:lnTo>
                    <a:cubicBezTo>
                      <a:pt x="2296" y="2101"/>
                      <a:pt x="2019" y="2385"/>
                      <a:pt x="1782" y="2701"/>
                    </a:cubicBezTo>
                    <a:lnTo>
                      <a:pt x="1782" y="2701"/>
                    </a:lnTo>
                    <a:lnTo>
                      <a:pt x="687" y="2529"/>
                    </a:lnTo>
                    <a:lnTo>
                      <a:pt x="0" y="4274"/>
                    </a:lnTo>
                    <a:lnTo>
                      <a:pt x="925" y="4907"/>
                    </a:lnTo>
                    <a:cubicBezTo>
                      <a:pt x="872" y="5308"/>
                      <a:pt x="872" y="5715"/>
                      <a:pt x="925" y="6117"/>
                    </a:cubicBezTo>
                    <a:lnTo>
                      <a:pt x="18" y="6780"/>
                    </a:lnTo>
                    <a:lnTo>
                      <a:pt x="727" y="8513"/>
                    </a:lnTo>
                    <a:lnTo>
                      <a:pt x="1826" y="8309"/>
                    </a:lnTo>
                    <a:cubicBezTo>
                      <a:pt x="2078" y="8626"/>
                      <a:pt x="2369" y="8909"/>
                      <a:pt x="2693" y="9152"/>
                    </a:cubicBezTo>
                    <a:lnTo>
                      <a:pt x="2523" y="10262"/>
                    </a:lnTo>
                    <a:lnTo>
                      <a:pt x="4268" y="10949"/>
                    </a:lnTo>
                    <a:lnTo>
                      <a:pt x="4896" y="10019"/>
                    </a:lnTo>
                    <a:cubicBezTo>
                      <a:pt x="5097" y="10045"/>
                      <a:pt x="5299" y="10058"/>
                      <a:pt x="5501" y="10058"/>
                    </a:cubicBezTo>
                    <a:cubicBezTo>
                      <a:pt x="5703" y="10058"/>
                      <a:pt x="5905" y="10045"/>
                      <a:pt x="6105" y="10019"/>
                    </a:cubicBezTo>
                    <a:lnTo>
                      <a:pt x="6769" y="10926"/>
                    </a:lnTo>
                    <a:lnTo>
                      <a:pt x="8472" y="10187"/>
                    </a:lnTo>
                    <a:lnTo>
                      <a:pt x="8269" y="9088"/>
                    </a:lnTo>
                    <a:cubicBezTo>
                      <a:pt x="8587" y="8836"/>
                      <a:pt x="8870" y="8542"/>
                      <a:pt x="9113" y="8216"/>
                    </a:cubicBezTo>
                    <a:lnTo>
                      <a:pt x="10223" y="8391"/>
                    </a:lnTo>
                    <a:lnTo>
                      <a:pt x="10909" y="6646"/>
                    </a:lnTo>
                    <a:lnTo>
                      <a:pt x="9984" y="6007"/>
                    </a:lnTo>
                    <a:cubicBezTo>
                      <a:pt x="10037" y="5605"/>
                      <a:pt x="10037" y="5199"/>
                      <a:pt x="9984" y="4798"/>
                    </a:cubicBezTo>
                    <a:lnTo>
                      <a:pt x="10886" y="4140"/>
                    </a:lnTo>
                    <a:lnTo>
                      <a:pt x="10153" y="2436"/>
                    </a:lnTo>
                    <a:lnTo>
                      <a:pt x="9048" y="2640"/>
                    </a:lnTo>
                    <a:cubicBezTo>
                      <a:pt x="8800" y="2320"/>
                      <a:pt x="8508" y="2037"/>
                      <a:pt x="8182" y="1797"/>
                    </a:cubicBezTo>
                    <a:lnTo>
                      <a:pt x="8356" y="686"/>
                    </a:lnTo>
                    <a:lnTo>
                      <a:pt x="661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9;p49"/>
              <p:cNvSpPr/>
              <p:nvPr/>
            </p:nvSpPr>
            <p:spPr>
              <a:xfrm rot="7849021">
                <a:off x="354129" y="3674558"/>
                <a:ext cx="219195" cy="208605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103" extrusionOk="0">
                    <a:moveTo>
                      <a:pt x="2067" y="0"/>
                    </a:moveTo>
                    <a:cubicBezTo>
                      <a:pt x="1877" y="0"/>
                      <a:pt x="1686" y="28"/>
                      <a:pt x="1502" y="82"/>
                    </a:cubicBezTo>
                    <a:cubicBezTo>
                      <a:pt x="1063" y="209"/>
                      <a:pt x="680" y="482"/>
                      <a:pt x="416" y="856"/>
                    </a:cubicBezTo>
                    <a:cubicBezTo>
                      <a:pt x="320" y="991"/>
                      <a:pt x="249" y="1140"/>
                      <a:pt x="200" y="1298"/>
                    </a:cubicBezTo>
                    <a:cubicBezTo>
                      <a:pt x="200" y="1298"/>
                      <a:pt x="200" y="1298"/>
                      <a:pt x="201" y="1298"/>
                    </a:cubicBezTo>
                    <a:cubicBezTo>
                      <a:pt x="214" y="1298"/>
                      <a:pt x="273" y="1131"/>
                      <a:pt x="503" y="907"/>
                    </a:cubicBezTo>
                    <a:cubicBezTo>
                      <a:pt x="770" y="552"/>
                      <a:pt x="1149" y="295"/>
                      <a:pt x="1579" y="180"/>
                    </a:cubicBezTo>
                    <a:cubicBezTo>
                      <a:pt x="1744" y="135"/>
                      <a:pt x="1915" y="112"/>
                      <a:pt x="2086" y="112"/>
                    </a:cubicBezTo>
                    <a:cubicBezTo>
                      <a:pt x="2216" y="112"/>
                      <a:pt x="2346" y="125"/>
                      <a:pt x="2474" y="152"/>
                    </a:cubicBezTo>
                    <a:cubicBezTo>
                      <a:pt x="2815" y="220"/>
                      <a:pt x="3130" y="379"/>
                      <a:pt x="3387" y="610"/>
                    </a:cubicBezTo>
                    <a:cubicBezTo>
                      <a:pt x="3528" y="732"/>
                      <a:pt x="3648" y="875"/>
                      <a:pt x="3742" y="1035"/>
                    </a:cubicBezTo>
                    <a:cubicBezTo>
                      <a:pt x="3846" y="1201"/>
                      <a:pt x="3925" y="1381"/>
                      <a:pt x="3974" y="1570"/>
                    </a:cubicBezTo>
                    <a:cubicBezTo>
                      <a:pt x="4074" y="1969"/>
                      <a:pt x="4047" y="2389"/>
                      <a:pt x="3899" y="2774"/>
                    </a:cubicBezTo>
                    <a:cubicBezTo>
                      <a:pt x="3744" y="3155"/>
                      <a:pt x="3474" y="3479"/>
                      <a:pt x="3125" y="3698"/>
                    </a:cubicBezTo>
                    <a:cubicBezTo>
                      <a:pt x="2962" y="3803"/>
                      <a:pt x="2784" y="3882"/>
                      <a:pt x="2596" y="3930"/>
                    </a:cubicBezTo>
                    <a:cubicBezTo>
                      <a:pt x="2429" y="3974"/>
                      <a:pt x="2257" y="3996"/>
                      <a:pt x="2084" y="3996"/>
                    </a:cubicBezTo>
                    <a:cubicBezTo>
                      <a:pt x="2061" y="3996"/>
                      <a:pt x="2038" y="3995"/>
                      <a:pt x="2014" y="3995"/>
                    </a:cubicBezTo>
                    <a:cubicBezTo>
                      <a:pt x="1666" y="3985"/>
                      <a:pt x="1328" y="3882"/>
                      <a:pt x="1031" y="3698"/>
                    </a:cubicBezTo>
                    <a:cubicBezTo>
                      <a:pt x="776" y="3539"/>
                      <a:pt x="560" y="3322"/>
                      <a:pt x="403" y="3065"/>
                    </a:cubicBezTo>
                    <a:cubicBezTo>
                      <a:pt x="170" y="2688"/>
                      <a:pt x="69" y="2243"/>
                      <a:pt x="119" y="1802"/>
                    </a:cubicBezTo>
                    <a:cubicBezTo>
                      <a:pt x="145" y="1640"/>
                      <a:pt x="180" y="1478"/>
                      <a:pt x="223" y="1320"/>
                    </a:cubicBezTo>
                    <a:lnTo>
                      <a:pt x="223" y="1320"/>
                    </a:lnTo>
                    <a:cubicBezTo>
                      <a:pt x="148" y="1469"/>
                      <a:pt x="99" y="1631"/>
                      <a:pt x="78" y="1797"/>
                    </a:cubicBezTo>
                    <a:cubicBezTo>
                      <a:pt x="1" y="2247"/>
                      <a:pt x="84" y="2709"/>
                      <a:pt x="310" y="3105"/>
                    </a:cubicBezTo>
                    <a:cubicBezTo>
                      <a:pt x="660" y="3704"/>
                      <a:pt x="1293" y="4080"/>
                      <a:pt x="1985" y="4100"/>
                    </a:cubicBezTo>
                    <a:cubicBezTo>
                      <a:pt x="2017" y="4101"/>
                      <a:pt x="2048" y="4102"/>
                      <a:pt x="2080" y="4102"/>
                    </a:cubicBezTo>
                    <a:cubicBezTo>
                      <a:pt x="2244" y="4102"/>
                      <a:pt x="2408" y="4080"/>
                      <a:pt x="2567" y="4036"/>
                    </a:cubicBezTo>
                    <a:cubicBezTo>
                      <a:pt x="3657" y="3748"/>
                      <a:pt x="4310" y="2633"/>
                      <a:pt x="4026" y="1541"/>
                    </a:cubicBezTo>
                    <a:cubicBezTo>
                      <a:pt x="3979" y="1335"/>
                      <a:pt x="3896" y="1138"/>
                      <a:pt x="3782" y="960"/>
                    </a:cubicBezTo>
                    <a:cubicBezTo>
                      <a:pt x="3680" y="790"/>
                      <a:pt x="3553" y="637"/>
                      <a:pt x="3404" y="507"/>
                    </a:cubicBezTo>
                    <a:cubicBezTo>
                      <a:pt x="3130" y="268"/>
                      <a:pt x="2796" y="105"/>
                      <a:pt x="2439" y="36"/>
                    </a:cubicBezTo>
                    <a:cubicBezTo>
                      <a:pt x="2316" y="12"/>
                      <a:pt x="2192" y="0"/>
                      <a:pt x="2067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00;p49"/>
              <p:cNvSpPr/>
              <p:nvPr/>
            </p:nvSpPr>
            <p:spPr>
              <a:xfrm rot="7849021">
                <a:off x="189823" y="3488687"/>
                <a:ext cx="554624" cy="562669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067" extrusionOk="0">
                    <a:moveTo>
                      <a:pt x="8380" y="763"/>
                    </a:moveTo>
                    <a:cubicBezTo>
                      <a:pt x="8378" y="779"/>
                      <a:pt x="8375" y="795"/>
                      <a:pt x="8372" y="811"/>
                    </a:cubicBezTo>
                    <a:lnTo>
                      <a:pt x="8372" y="811"/>
                    </a:lnTo>
                    <a:lnTo>
                      <a:pt x="8332" y="796"/>
                    </a:lnTo>
                    <a:lnTo>
                      <a:pt x="8332" y="796"/>
                    </a:lnTo>
                    <a:lnTo>
                      <a:pt x="8181" y="1791"/>
                    </a:lnTo>
                    <a:lnTo>
                      <a:pt x="8181" y="1791"/>
                    </a:lnTo>
                    <a:cubicBezTo>
                      <a:pt x="8179" y="1789"/>
                      <a:pt x="8177" y="1788"/>
                      <a:pt x="8175" y="1786"/>
                    </a:cubicBezTo>
                    <a:lnTo>
                      <a:pt x="8175" y="1833"/>
                    </a:lnTo>
                    <a:lnTo>
                      <a:pt x="8181" y="1791"/>
                    </a:lnTo>
                    <a:lnTo>
                      <a:pt x="8181" y="1791"/>
                    </a:lnTo>
                    <a:cubicBezTo>
                      <a:pt x="8192" y="1799"/>
                      <a:pt x="8203" y="1807"/>
                      <a:pt x="8214" y="1815"/>
                    </a:cubicBezTo>
                    <a:lnTo>
                      <a:pt x="8214" y="1815"/>
                    </a:lnTo>
                    <a:cubicBezTo>
                      <a:pt x="8267" y="1472"/>
                      <a:pt x="8319" y="1140"/>
                      <a:pt x="8372" y="811"/>
                    </a:cubicBezTo>
                    <a:lnTo>
                      <a:pt x="8372" y="811"/>
                    </a:lnTo>
                    <a:lnTo>
                      <a:pt x="8380" y="814"/>
                    </a:lnTo>
                    <a:lnTo>
                      <a:pt x="8380" y="763"/>
                    </a:lnTo>
                    <a:close/>
                    <a:moveTo>
                      <a:pt x="6564" y="1"/>
                    </a:moveTo>
                    <a:lnTo>
                      <a:pt x="6564" y="31"/>
                    </a:lnTo>
                    <a:lnTo>
                      <a:pt x="5939" y="951"/>
                    </a:lnTo>
                    <a:lnTo>
                      <a:pt x="5939" y="951"/>
                    </a:lnTo>
                    <a:cubicBezTo>
                      <a:pt x="5747" y="927"/>
                      <a:pt x="5553" y="915"/>
                      <a:pt x="5360" y="915"/>
                    </a:cubicBezTo>
                    <a:cubicBezTo>
                      <a:pt x="5169" y="915"/>
                      <a:pt x="4977" y="927"/>
                      <a:pt x="4787" y="950"/>
                    </a:cubicBezTo>
                    <a:lnTo>
                      <a:pt x="4787" y="950"/>
                    </a:lnTo>
                    <a:lnTo>
                      <a:pt x="4123" y="47"/>
                    </a:lnTo>
                    <a:lnTo>
                      <a:pt x="2427" y="791"/>
                    </a:lnTo>
                    <a:cubicBezTo>
                      <a:pt x="2514" y="1232"/>
                      <a:pt x="2584" y="1594"/>
                      <a:pt x="2641" y="1896"/>
                    </a:cubicBezTo>
                    <a:cubicBezTo>
                      <a:pt x="2401" y="2086"/>
                      <a:pt x="2184" y="2299"/>
                      <a:pt x="1990" y="2536"/>
                    </a:cubicBezTo>
                    <a:cubicBezTo>
                      <a:pt x="1926" y="2611"/>
                      <a:pt x="1851" y="2675"/>
                      <a:pt x="1851" y="2715"/>
                    </a:cubicBezTo>
                    <a:lnTo>
                      <a:pt x="1810" y="2779"/>
                    </a:lnTo>
                    <a:lnTo>
                      <a:pt x="1856" y="2722"/>
                    </a:lnTo>
                    <a:lnTo>
                      <a:pt x="2002" y="2547"/>
                    </a:lnTo>
                    <a:cubicBezTo>
                      <a:pt x="2201" y="2318"/>
                      <a:pt x="2424" y="2109"/>
                      <a:pt x="2666" y="1924"/>
                    </a:cubicBezTo>
                    <a:cubicBezTo>
                      <a:pt x="2614" y="1629"/>
                      <a:pt x="2552" y="1277"/>
                      <a:pt x="2473" y="847"/>
                    </a:cubicBezTo>
                    <a:lnTo>
                      <a:pt x="2473" y="847"/>
                    </a:lnTo>
                    <a:lnTo>
                      <a:pt x="4146" y="135"/>
                    </a:lnTo>
                    <a:lnTo>
                      <a:pt x="4146" y="135"/>
                    </a:lnTo>
                    <a:lnTo>
                      <a:pt x="4776" y="952"/>
                    </a:lnTo>
                    <a:lnTo>
                      <a:pt x="4776" y="952"/>
                    </a:lnTo>
                    <a:cubicBezTo>
                      <a:pt x="4767" y="953"/>
                      <a:pt x="4758" y="954"/>
                      <a:pt x="4750" y="955"/>
                    </a:cubicBezTo>
                    <a:lnTo>
                      <a:pt x="4778" y="955"/>
                    </a:lnTo>
                    <a:lnTo>
                      <a:pt x="4845" y="1041"/>
                    </a:lnTo>
                    <a:cubicBezTo>
                      <a:pt x="5044" y="1013"/>
                      <a:pt x="5245" y="1000"/>
                      <a:pt x="5447" y="1000"/>
                    </a:cubicBezTo>
                    <a:cubicBezTo>
                      <a:pt x="5648" y="1000"/>
                      <a:pt x="5849" y="1013"/>
                      <a:pt x="6049" y="1041"/>
                    </a:cubicBezTo>
                    <a:cubicBezTo>
                      <a:pt x="6249" y="755"/>
                      <a:pt x="6454" y="452"/>
                      <a:pt x="6677" y="139"/>
                    </a:cubicBezTo>
                    <a:lnTo>
                      <a:pt x="6677" y="139"/>
                    </a:lnTo>
                    <a:lnTo>
                      <a:pt x="8332" y="796"/>
                    </a:lnTo>
                    <a:lnTo>
                      <a:pt x="8332" y="796"/>
                    </a:lnTo>
                    <a:lnTo>
                      <a:pt x="8343" y="728"/>
                    </a:lnTo>
                    <a:lnTo>
                      <a:pt x="8343" y="687"/>
                    </a:lnTo>
                    <a:lnTo>
                      <a:pt x="8308" y="687"/>
                    </a:lnTo>
                    <a:lnTo>
                      <a:pt x="6564" y="1"/>
                    </a:lnTo>
                    <a:close/>
                    <a:moveTo>
                      <a:pt x="1546" y="2809"/>
                    </a:moveTo>
                    <a:lnTo>
                      <a:pt x="1722" y="2843"/>
                    </a:lnTo>
                    <a:lnTo>
                      <a:pt x="1808" y="2809"/>
                    </a:lnTo>
                    <a:close/>
                    <a:moveTo>
                      <a:pt x="8214" y="1815"/>
                    </a:moveTo>
                    <a:cubicBezTo>
                      <a:pt x="8211" y="1832"/>
                      <a:pt x="8208" y="1850"/>
                      <a:pt x="8206" y="1867"/>
                    </a:cubicBezTo>
                    <a:lnTo>
                      <a:pt x="8206" y="1901"/>
                    </a:lnTo>
                    <a:cubicBezTo>
                      <a:pt x="8494" y="2184"/>
                      <a:pt x="8744" y="2503"/>
                      <a:pt x="8950" y="2850"/>
                    </a:cubicBezTo>
                    <a:lnTo>
                      <a:pt x="8980" y="2850"/>
                    </a:lnTo>
                    <a:lnTo>
                      <a:pt x="10044" y="2654"/>
                    </a:lnTo>
                    <a:lnTo>
                      <a:pt x="10044" y="2654"/>
                    </a:lnTo>
                    <a:lnTo>
                      <a:pt x="10737" y="4266"/>
                    </a:lnTo>
                    <a:lnTo>
                      <a:pt x="9950" y="4841"/>
                    </a:lnTo>
                    <a:lnTo>
                      <a:pt x="9950" y="4841"/>
                    </a:lnTo>
                    <a:cubicBezTo>
                      <a:pt x="9949" y="4837"/>
                      <a:pt x="9949" y="4832"/>
                      <a:pt x="9948" y="4828"/>
                    </a:cubicBezTo>
                    <a:lnTo>
                      <a:pt x="9948" y="4843"/>
                    </a:lnTo>
                    <a:lnTo>
                      <a:pt x="9948" y="4843"/>
                    </a:lnTo>
                    <a:lnTo>
                      <a:pt x="9851" y="4914"/>
                    </a:lnTo>
                    <a:lnTo>
                      <a:pt x="9822" y="4914"/>
                    </a:lnTo>
                    <a:lnTo>
                      <a:pt x="9822" y="4949"/>
                    </a:lnTo>
                    <a:cubicBezTo>
                      <a:pt x="9872" y="5335"/>
                      <a:pt x="9872" y="5727"/>
                      <a:pt x="9822" y="6112"/>
                    </a:cubicBezTo>
                    <a:lnTo>
                      <a:pt x="9822" y="6147"/>
                    </a:lnTo>
                    <a:lnTo>
                      <a:pt x="9851" y="6147"/>
                    </a:lnTo>
                    <a:lnTo>
                      <a:pt x="10755" y="6772"/>
                    </a:lnTo>
                    <a:lnTo>
                      <a:pt x="10755" y="6772"/>
                    </a:lnTo>
                    <a:cubicBezTo>
                      <a:pt x="10540" y="7321"/>
                      <a:pt x="10320" y="7870"/>
                      <a:pt x="10101" y="8419"/>
                    </a:cubicBezTo>
                    <a:lnTo>
                      <a:pt x="10101" y="8419"/>
                    </a:lnTo>
                    <a:lnTo>
                      <a:pt x="9043" y="8253"/>
                    </a:lnTo>
                    <a:lnTo>
                      <a:pt x="9008" y="8253"/>
                    </a:lnTo>
                    <a:cubicBezTo>
                      <a:pt x="8768" y="8572"/>
                      <a:pt x="8489" y="8859"/>
                      <a:pt x="8177" y="9107"/>
                    </a:cubicBezTo>
                    <a:lnTo>
                      <a:pt x="8177" y="9142"/>
                    </a:lnTo>
                    <a:cubicBezTo>
                      <a:pt x="8243" y="9498"/>
                      <a:pt x="8309" y="9855"/>
                      <a:pt x="8374" y="10188"/>
                    </a:cubicBezTo>
                    <a:lnTo>
                      <a:pt x="8374" y="10188"/>
                    </a:lnTo>
                    <a:lnTo>
                      <a:pt x="6735" y="10899"/>
                    </a:lnTo>
                    <a:lnTo>
                      <a:pt x="6735" y="10899"/>
                    </a:lnTo>
                    <a:lnTo>
                      <a:pt x="6146" y="10092"/>
                    </a:lnTo>
                    <a:lnTo>
                      <a:pt x="6146" y="10092"/>
                    </a:lnTo>
                    <a:cubicBezTo>
                      <a:pt x="6154" y="10091"/>
                      <a:pt x="6161" y="10090"/>
                      <a:pt x="6169" y="10089"/>
                    </a:cubicBezTo>
                    <a:lnTo>
                      <a:pt x="6143" y="10089"/>
                    </a:lnTo>
                    <a:lnTo>
                      <a:pt x="6088" y="10014"/>
                    </a:lnTo>
                    <a:lnTo>
                      <a:pt x="6053" y="10014"/>
                    </a:lnTo>
                    <a:cubicBezTo>
                      <a:pt x="5855" y="10042"/>
                      <a:pt x="5655" y="10055"/>
                      <a:pt x="5454" y="10055"/>
                    </a:cubicBezTo>
                    <a:cubicBezTo>
                      <a:pt x="5254" y="10055"/>
                      <a:pt x="5054" y="10042"/>
                      <a:pt x="4856" y="10014"/>
                    </a:cubicBezTo>
                    <a:lnTo>
                      <a:pt x="4235" y="10919"/>
                    </a:lnTo>
                    <a:lnTo>
                      <a:pt x="2578" y="10267"/>
                    </a:lnTo>
                    <a:lnTo>
                      <a:pt x="2578" y="10267"/>
                    </a:lnTo>
                    <a:cubicBezTo>
                      <a:pt x="2638" y="9897"/>
                      <a:pt x="2694" y="9530"/>
                      <a:pt x="2744" y="9200"/>
                    </a:cubicBezTo>
                    <a:lnTo>
                      <a:pt x="2744" y="9171"/>
                    </a:lnTo>
                    <a:cubicBezTo>
                      <a:pt x="2421" y="8935"/>
                      <a:pt x="2132" y="8655"/>
                      <a:pt x="1884" y="8340"/>
                    </a:cubicBezTo>
                    <a:lnTo>
                      <a:pt x="1855" y="8340"/>
                    </a:lnTo>
                    <a:lnTo>
                      <a:pt x="798" y="8540"/>
                    </a:lnTo>
                    <a:lnTo>
                      <a:pt x="798" y="8540"/>
                    </a:lnTo>
                    <a:lnTo>
                      <a:pt x="80" y="6885"/>
                    </a:lnTo>
                    <a:lnTo>
                      <a:pt x="80" y="6885"/>
                    </a:lnTo>
                    <a:lnTo>
                      <a:pt x="953" y="6234"/>
                    </a:lnTo>
                    <a:cubicBezTo>
                      <a:pt x="901" y="5837"/>
                      <a:pt x="901" y="5434"/>
                      <a:pt x="953" y="5037"/>
                    </a:cubicBezTo>
                    <a:lnTo>
                      <a:pt x="33" y="4410"/>
                    </a:lnTo>
                    <a:lnTo>
                      <a:pt x="698" y="2693"/>
                    </a:lnTo>
                    <a:lnTo>
                      <a:pt x="1529" y="2809"/>
                    </a:lnTo>
                    <a:lnTo>
                      <a:pt x="1546" y="2809"/>
                    </a:lnTo>
                    <a:lnTo>
                      <a:pt x="1513" y="2802"/>
                    </a:lnTo>
                    <a:lnTo>
                      <a:pt x="692" y="2669"/>
                    </a:lnTo>
                    <a:cubicBezTo>
                      <a:pt x="518" y="3134"/>
                      <a:pt x="280" y="3715"/>
                      <a:pt x="0" y="4413"/>
                    </a:cubicBezTo>
                    <a:lnTo>
                      <a:pt x="22" y="4428"/>
                    </a:lnTo>
                    <a:lnTo>
                      <a:pt x="22" y="4437"/>
                    </a:lnTo>
                    <a:lnTo>
                      <a:pt x="25" y="4430"/>
                    </a:lnTo>
                    <a:lnTo>
                      <a:pt x="25" y="4430"/>
                    </a:lnTo>
                    <a:lnTo>
                      <a:pt x="922" y="5051"/>
                    </a:lnTo>
                    <a:lnTo>
                      <a:pt x="922" y="5051"/>
                    </a:lnTo>
                    <a:cubicBezTo>
                      <a:pt x="872" y="5435"/>
                      <a:pt x="871" y="5823"/>
                      <a:pt x="921" y="6207"/>
                    </a:cubicBezTo>
                    <a:lnTo>
                      <a:pt x="921" y="6207"/>
                    </a:lnTo>
                    <a:cubicBezTo>
                      <a:pt x="643" y="6415"/>
                      <a:pt x="336" y="6635"/>
                      <a:pt x="18" y="6861"/>
                    </a:cubicBezTo>
                    <a:lnTo>
                      <a:pt x="18" y="6891"/>
                    </a:lnTo>
                    <a:cubicBezTo>
                      <a:pt x="244" y="7431"/>
                      <a:pt x="489" y="8013"/>
                      <a:pt x="751" y="8594"/>
                    </a:cubicBezTo>
                    <a:lnTo>
                      <a:pt x="751" y="8629"/>
                    </a:lnTo>
                    <a:lnTo>
                      <a:pt x="785" y="8629"/>
                    </a:lnTo>
                    <a:lnTo>
                      <a:pt x="1849" y="8433"/>
                    </a:lnTo>
                    <a:lnTo>
                      <a:pt x="1849" y="8433"/>
                    </a:lnTo>
                    <a:cubicBezTo>
                      <a:pt x="2097" y="8750"/>
                      <a:pt x="2386" y="9034"/>
                      <a:pt x="2709" y="9275"/>
                    </a:cubicBezTo>
                    <a:lnTo>
                      <a:pt x="2709" y="9275"/>
                    </a:lnTo>
                    <a:cubicBezTo>
                      <a:pt x="2662" y="9583"/>
                      <a:pt x="2606" y="9917"/>
                      <a:pt x="2553" y="10258"/>
                    </a:cubicBezTo>
                    <a:lnTo>
                      <a:pt x="2553" y="10258"/>
                    </a:lnTo>
                    <a:lnTo>
                      <a:pt x="2541" y="10253"/>
                    </a:lnTo>
                    <a:lnTo>
                      <a:pt x="2551" y="10272"/>
                    </a:lnTo>
                    <a:lnTo>
                      <a:pt x="2551" y="10272"/>
                    </a:lnTo>
                    <a:cubicBezTo>
                      <a:pt x="2547" y="10294"/>
                      <a:pt x="2544" y="10316"/>
                      <a:pt x="2541" y="10338"/>
                    </a:cubicBezTo>
                    <a:lnTo>
                      <a:pt x="2541" y="10380"/>
                    </a:lnTo>
                    <a:lnTo>
                      <a:pt x="2576" y="10380"/>
                    </a:lnTo>
                    <a:lnTo>
                      <a:pt x="4321" y="11066"/>
                    </a:lnTo>
                    <a:lnTo>
                      <a:pt x="4362" y="11066"/>
                    </a:lnTo>
                    <a:lnTo>
                      <a:pt x="4362" y="11031"/>
                    </a:lnTo>
                    <a:lnTo>
                      <a:pt x="4991" y="10095"/>
                    </a:lnTo>
                    <a:lnTo>
                      <a:pt x="4991" y="10095"/>
                    </a:lnTo>
                    <a:cubicBezTo>
                      <a:pt x="5179" y="10119"/>
                      <a:pt x="5367" y="10131"/>
                      <a:pt x="5556" y="10131"/>
                    </a:cubicBezTo>
                    <a:cubicBezTo>
                      <a:pt x="5745" y="10131"/>
                      <a:pt x="5934" y="10119"/>
                      <a:pt x="6122" y="10095"/>
                    </a:cubicBezTo>
                    <a:lnTo>
                      <a:pt x="6122" y="10095"/>
                    </a:lnTo>
                    <a:lnTo>
                      <a:pt x="6711" y="10909"/>
                    </a:lnTo>
                    <a:lnTo>
                      <a:pt x="6711" y="10909"/>
                    </a:lnTo>
                    <a:lnTo>
                      <a:pt x="6682" y="10922"/>
                    </a:lnTo>
                    <a:lnTo>
                      <a:pt x="6720" y="10922"/>
                    </a:lnTo>
                    <a:lnTo>
                      <a:pt x="6774" y="10997"/>
                    </a:lnTo>
                    <a:lnTo>
                      <a:pt x="6804" y="11031"/>
                    </a:lnTo>
                    <a:lnTo>
                      <a:pt x="6842" y="11031"/>
                    </a:lnTo>
                    <a:lnTo>
                      <a:pt x="8430" y="10258"/>
                    </a:lnTo>
                    <a:lnTo>
                      <a:pt x="8471" y="10258"/>
                    </a:lnTo>
                    <a:lnTo>
                      <a:pt x="8471" y="10212"/>
                    </a:lnTo>
                    <a:lnTo>
                      <a:pt x="8276" y="9158"/>
                    </a:lnTo>
                    <a:lnTo>
                      <a:pt x="8276" y="9158"/>
                    </a:lnTo>
                    <a:cubicBezTo>
                      <a:pt x="8594" y="8911"/>
                      <a:pt x="8878" y="8619"/>
                      <a:pt x="9117" y="8294"/>
                    </a:cubicBezTo>
                    <a:lnTo>
                      <a:pt x="9117" y="8294"/>
                    </a:lnTo>
                    <a:lnTo>
                      <a:pt x="10089" y="8449"/>
                    </a:lnTo>
                    <a:lnTo>
                      <a:pt x="10089" y="8449"/>
                    </a:lnTo>
                    <a:cubicBezTo>
                      <a:pt x="10087" y="8453"/>
                      <a:pt x="10086" y="8457"/>
                      <a:pt x="10084" y="8462"/>
                    </a:cubicBezTo>
                    <a:lnTo>
                      <a:pt x="10103" y="8451"/>
                    </a:lnTo>
                    <a:lnTo>
                      <a:pt x="10103" y="8451"/>
                    </a:lnTo>
                    <a:lnTo>
                      <a:pt x="10176" y="8463"/>
                    </a:lnTo>
                    <a:lnTo>
                      <a:pt x="10221" y="8463"/>
                    </a:lnTo>
                    <a:lnTo>
                      <a:pt x="10221" y="8422"/>
                    </a:lnTo>
                    <a:lnTo>
                      <a:pt x="10908" y="6677"/>
                    </a:lnTo>
                    <a:lnTo>
                      <a:pt x="10908" y="6636"/>
                    </a:lnTo>
                    <a:lnTo>
                      <a:pt x="10872" y="6636"/>
                    </a:lnTo>
                    <a:lnTo>
                      <a:pt x="9954" y="6007"/>
                    </a:lnTo>
                    <a:lnTo>
                      <a:pt x="9954" y="6007"/>
                    </a:lnTo>
                    <a:cubicBezTo>
                      <a:pt x="10001" y="5632"/>
                      <a:pt x="10001" y="5252"/>
                      <a:pt x="9954" y="4876"/>
                    </a:cubicBezTo>
                    <a:lnTo>
                      <a:pt x="9954" y="4876"/>
                    </a:lnTo>
                    <a:lnTo>
                      <a:pt x="10750" y="4294"/>
                    </a:lnTo>
                    <a:lnTo>
                      <a:pt x="10750" y="4294"/>
                    </a:lnTo>
                    <a:lnTo>
                      <a:pt x="10758" y="4315"/>
                    </a:lnTo>
                    <a:lnTo>
                      <a:pt x="10758" y="4288"/>
                    </a:lnTo>
                    <a:lnTo>
                      <a:pt x="10855" y="4217"/>
                    </a:lnTo>
                    <a:lnTo>
                      <a:pt x="10890" y="4217"/>
                    </a:lnTo>
                    <a:lnTo>
                      <a:pt x="10890" y="4177"/>
                    </a:lnTo>
                    <a:cubicBezTo>
                      <a:pt x="10640" y="3595"/>
                      <a:pt x="10396" y="3026"/>
                      <a:pt x="10151" y="2473"/>
                    </a:cubicBezTo>
                    <a:lnTo>
                      <a:pt x="10151" y="2432"/>
                    </a:lnTo>
                    <a:lnTo>
                      <a:pt x="10105" y="2432"/>
                    </a:lnTo>
                    <a:lnTo>
                      <a:pt x="9047" y="2628"/>
                    </a:lnTo>
                    <a:lnTo>
                      <a:pt x="9047" y="2628"/>
                    </a:lnTo>
                    <a:cubicBezTo>
                      <a:pt x="8805" y="2322"/>
                      <a:pt x="8525" y="2049"/>
                      <a:pt x="8214" y="181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01;p49"/>
              <p:cNvSpPr/>
              <p:nvPr/>
            </p:nvSpPr>
            <p:spPr>
              <a:xfrm rot="7849021">
                <a:off x="1051291" y="3820907"/>
                <a:ext cx="930119" cy="928580"/>
              </a:xfrm>
              <a:custGeom>
                <a:avLst/>
                <a:gdLst/>
                <a:ahLst/>
                <a:cxnLst/>
                <a:rect l="l" t="t" r="r" b="b"/>
                <a:pathLst>
                  <a:path w="18293" h="18264" extrusionOk="0">
                    <a:moveTo>
                      <a:pt x="9226" y="5681"/>
                    </a:moveTo>
                    <a:cubicBezTo>
                      <a:pt x="9631" y="5681"/>
                      <a:pt x="10043" y="5756"/>
                      <a:pt x="10443" y="5913"/>
                    </a:cubicBezTo>
                    <a:lnTo>
                      <a:pt x="10453" y="5918"/>
                    </a:lnTo>
                    <a:cubicBezTo>
                      <a:pt x="12162" y="6601"/>
                      <a:pt x="12992" y="8540"/>
                      <a:pt x="12310" y="10248"/>
                    </a:cubicBezTo>
                    <a:cubicBezTo>
                      <a:pt x="11789" y="11552"/>
                      <a:pt x="10537" y="12344"/>
                      <a:pt x="9214" y="12344"/>
                    </a:cubicBezTo>
                    <a:cubicBezTo>
                      <a:pt x="8803" y="12344"/>
                      <a:pt x="8384" y="12267"/>
                      <a:pt x="7979" y="12105"/>
                    </a:cubicBezTo>
                    <a:cubicBezTo>
                      <a:pt x="6271" y="11422"/>
                      <a:pt x="5439" y="9483"/>
                      <a:pt x="6122" y="7774"/>
                    </a:cubicBezTo>
                    <a:lnTo>
                      <a:pt x="6122" y="7774"/>
                    </a:lnTo>
                    <a:lnTo>
                      <a:pt x="6123" y="7797"/>
                    </a:lnTo>
                    <a:cubicBezTo>
                      <a:pt x="6123" y="7797"/>
                      <a:pt x="6123" y="7796"/>
                      <a:pt x="6123" y="7796"/>
                    </a:cubicBezTo>
                    <a:cubicBezTo>
                      <a:pt x="6639" y="6483"/>
                      <a:pt x="7896" y="5681"/>
                      <a:pt x="9226" y="5681"/>
                    </a:cubicBezTo>
                    <a:close/>
                    <a:moveTo>
                      <a:pt x="11129" y="1"/>
                    </a:moveTo>
                    <a:lnTo>
                      <a:pt x="10070" y="1547"/>
                    </a:lnTo>
                    <a:cubicBezTo>
                      <a:pt x="9769" y="1511"/>
                      <a:pt x="9466" y="1493"/>
                      <a:pt x="9163" y="1493"/>
                    </a:cubicBezTo>
                    <a:cubicBezTo>
                      <a:pt x="8790" y="1493"/>
                      <a:pt x="8417" y="1520"/>
                      <a:pt x="8047" y="1576"/>
                    </a:cubicBezTo>
                    <a:lnTo>
                      <a:pt x="6943" y="58"/>
                    </a:lnTo>
                    <a:lnTo>
                      <a:pt x="4094" y="1285"/>
                    </a:lnTo>
                    <a:lnTo>
                      <a:pt x="4436" y="3134"/>
                    </a:lnTo>
                    <a:cubicBezTo>
                      <a:pt x="3901" y="3549"/>
                      <a:pt x="3426" y="4037"/>
                      <a:pt x="3023" y="4582"/>
                    </a:cubicBezTo>
                    <a:lnTo>
                      <a:pt x="3012" y="4529"/>
                    </a:lnTo>
                    <a:lnTo>
                      <a:pt x="1164" y="4239"/>
                    </a:lnTo>
                    <a:lnTo>
                      <a:pt x="1" y="7146"/>
                    </a:lnTo>
                    <a:lnTo>
                      <a:pt x="1548" y="8205"/>
                    </a:lnTo>
                    <a:cubicBezTo>
                      <a:pt x="1467" y="8877"/>
                      <a:pt x="1477" y="9558"/>
                      <a:pt x="1576" y="10228"/>
                    </a:cubicBezTo>
                    <a:lnTo>
                      <a:pt x="65" y="11333"/>
                    </a:lnTo>
                    <a:lnTo>
                      <a:pt x="1290" y="14183"/>
                    </a:lnTo>
                    <a:lnTo>
                      <a:pt x="3133" y="13840"/>
                    </a:lnTo>
                    <a:cubicBezTo>
                      <a:pt x="3552" y="14370"/>
                      <a:pt x="4039" y="14843"/>
                      <a:pt x="4581" y="15246"/>
                    </a:cubicBezTo>
                    <a:lnTo>
                      <a:pt x="4292" y="17101"/>
                    </a:lnTo>
                    <a:lnTo>
                      <a:pt x="7198" y="18263"/>
                    </a:lnTo>
                    <a:lnTo>
                      <a:pt x="8233" y="16747"/>
                    </a:lnTo>
                    <a:cubicBezTo>
                      <a:pt x="8533" y="16782"/>
                      <a:pt x="8835" y="16800"/>
                      <a:pt x="9137" y="16800"/>
                    </a:cubicBezTo>
                    <a:cubicBezTo>
                      <a:pt x="9511" y="16800"/>
                      <a:pt x="9886" y="16772"/>
                      <a:pt x="10257" y="16717"/>
                    </a:cubicBezTo>
                    <a:lnTo>
                      <a:pt x="11362" y="18235"/>
                    </a:lnTo>
                    <a:lnTo>
                      <a:pt x="14211" y="17009"/>
                    </a:lnTo>
                    <a:lnTo>
                      <a:pt x="13868" y="15166"/>
                    </a:lnTo>
                    <a:cubicBezTo>
                      <a:pt x="14403" y="14748"/>
                      <a:pt x="14878" y="14258"/>
                      <a:pt x="15281" y="13712"/>
                    </a:cubicBezTo>
                    <a:lnTo>
                      <a:pt x="17129" y="14001"/>
                    </a:lnTo>
                    <a:lnTo>
                      <a:pt x="18292" y="11124"/>
                    </a:lnTo>
                    <a:lnTo>
                      <a:pt x="16751" y="10059"/>
                    </a:lnTo>
                    <a:cubicBezTo>
                      <a:pt x="16839" y="9388"/>
                      <a:pt x="16839" y="8708"/>
                      <a:pt x="16751" y="8036"/>
                    </a:cubicBezTo>
                    <a:lnTo>
                      <a:pt x="18264" y="6931"/>
                    </a:lnTo>
                    <a:lnTo>
                      <a:pt x="17037" y="4082"/>
                    </a:lnTo>
                    <a:lnTo>
                      <a:pt x="15194" y="4425"/>
                    </a:lnTo>
                    <a:cubicBezTo>
                      <a:pt x="14775" y="3894"/>
                      <a:pt x="14288" y="3421"/>
                      <a:pt x="13746" y="3018"/>
                    </a:cubicBezTo>
                    <a:lnTo>
                      <a:pt x="14036" y="1162"/>
                    </a:lnTo>
                    <a:lnTo>
                      <a:pt x="1112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02;p49"/>
              <p:cNvSpPr/>
              <p:nvPr/>
            </p:nvSpPr>
            <p:spPr>
              <a:xfrm rot="7849021">
                <a:off x="1046889" y="3817560"/>
                <a:ext cx="938915" cy="942053"/>
              </a:xfrm>
              <a:custGeom>
                <a:avLst/>
                <a:gdLst/>
                <a:ahLst/>
                <a:cxnLst/>
                <a:rect l="l" t="t" r="r" b="b"/>
                <a:pathLst>
                  <a:path w="18466" h="18529" extrusionOk="0">
                    <a:moveTo>
                      <a:pt x="11147" y="1"/>
                    </a:moveTo>
                    <a:lnTo>
                      <a:pt x="11117" y="47"/>
                    </a:lnTo>
                    <a:lnTo>
                      <a:pt x="10082" y="1561"/>
                    </a:lnTo>
                    <a:lnTo>
                      <a:pt x="10082" y="1561"/>
                    </a:lnTo>
                    <a:cubicBezTo>
                      <a:pt x="9800" y="1530"/>
                      <a:pt x="9518" y="1515"/>
                      <a:pt x="9236" y="1515"/>
                    </a:cubicBezTo>
                    <a:cubicBezTo>
                      <a:pt x="8861" y="1515"/>
                      <a:pt x="8487" y="1542"/>
                      <a:pt x="8116" y="1596"/>
                    </a:cubicBezTo>
                    <a:lnTo>
                      <a:pt x="8116" y="1596"/>
                    </a:lnTo>
                    <a:lnTo>
                      <a:pt x="7035" y="117"/>
                    </a:lnTo>
                    <a:lnTo>
                      <a:pt x="7006" y="77"/>
                    </a:lnTo>
                    <a:lnTo>
                      <a:pt x="6965" y="77"/>
                    </a:lnTo>
                    <a:lnTo>
                      <a:pt x="4122" y="1321"/>
                    </a:lnTo>
                    <a:lnTo>
                      <a:pt x="4088" y="1321"/>
                    </a:lnTo>
                    <a:lnTo>
                      <a:pt x="4088" y="1355"/>
                    </a:lnTo>
                    <a:cubicBezTo>
                      <a:pt x="4232" y="2088"/>
                      <a:pt x="4349" y="2693"/>
                      <a:pt x="4448" y="3194"/>
                    </a:cubicBezTo>
                    <a:cubicBezTo>
                      <a:pt x="4048" y="3512"/>
                      <a:pt x="3684" y="3872"/>
                      <a:pt x="3360" y="4269"/>
                    </a:cubicBezTo>
                    <a:cubicBezTo>
                      <a:pt x="3277" y="4363"/>
                      <a:pt x="3200" y="4462"/>
                      <a:pt x="3128" y="4566"/>
                    </a:cubicBezTo>
                    <a:lnTo>
                      <a:pt x="3058" y="4670"/>
                    </a:lnTo>
                    <a:lnTo>
                      <a:pt x="3058" y="4670"/>
                    </a:lnTo>
                    <a:lnTo>
                      <a:pt x="3140" y="4577"/>
                    </a:lnTo>
                    <a:lnTo>
                      <a:pt x="3385" y="4287"/>
                    </a:lnTo>
                    <a:cubicBezTo>
                      <a:pt x="3720" y="3906"/>
                      <a:pt x="4089" y="3557"/>
                      <a:pt x="4489" y="3246"/>
                    </a:cubicBezTo>
                    <a:cubicBezTo>
                      <a:pt x="4398" y="2750"/>
                      <a:pt x="4295" y="2159"/>
                      <a:pt x="4165" y="1440"/>
                    </a:cubicBezTo>
                    <a:lnTo>
                      <a:pt x="4165" y="1440"/>
                    </a:lnTo>
                    <a:lnTo>
                      <a:pt x="6959" y="251"/>
                    </a:lnTo>
                    <a:lnTo>
                      <a:pt x="8042" y="1746"/>
                    </a:lnTo>
                    <a:lnTo>
                      <a:pt x="8042" y="1781"/>
                    </a:lnTo>
                    <a:lnTo>
                      <a:pt x="8078" y="1781"/>
                    </a:lnTo>
                    <a:cubicBezTo>
                      <a:pt x="8410" y="1735"/>
                      <a:pt x="8745" y="1713"/>
                      <a:pt x="9080" y="1713"/>
                    </a:cubicBezTo>
                    <a:cubicBezTo>
                      <a:pt x="9415" y="1713"/>
                      <a:pt x="9750" y="1735"/>
                      <a:pt x="10083" y="1781"/>
                    </a:cubicBezTo>
                    <a:lnTo>
                      <a:pt x="10124" y="1781"/>
                    </a:lnTo>
                    <a:lnTo>
                      <a:pt x="10124" y="1752"/>
                    </a:lnTo>
                    <a:lnTo>
                      <a:pt x="11153" y="255"/>
                    </a:lnTo>
                    <a:lnTo>
                      <a:pt x="11153" y="255"/>
                    </a:lnTo>
                    <a:lnTo>
                      <a:pt x="13945" y="1372"/>
                    </a:lnTo>
                    <a:lnTo>
                      <a:pt x="13945" y="1372"/>
                    </a:lnTo>
                    <a:cubicBezTo>
                      <a:pt x="13856" y="1956"/>
                      <a:pt x="13760" y="2548"/>
                      <a:pt x="13665" y="3165"/>
                    </a:cubicBezTo>
                    <a:lnTo>
                      <a:pt x="13665" y="3211"/>
                    </a:lnTo>
                    <a:lnTo>
                      <a:pt x="13706" y="3240"/>
                    </a:lnTo>
                    <a:cubicBezTo>
                      <a:pt x="14242" y="3640"/>
                      <a:pt x="14724" y="4110"/>
                      <a:pt x="15137" y="4636"/>
                    </a:cubicBezTo>
                    <a:lnTo>
                      <a:pt x="15172" y="4677"/>
                    </a:lnTo>
                    <a:lnTo>
                      <a:pt x="15224" y="4677"/>
                    </a:lnTo>
                    <a:lnTo>
                      <a:pt x="16997" y="4347"/>
                    </a:lnTo>
                    <a:lnTo>
                      <a:pt x="16997" y="4347"/>
                    </a:lnTo>
                    <a:lnTo>
                      <a:pt x="18166" y="7068"/>
                    </a:lnTo>
                    <a:lnTo>
                      <a:pt x="16707" y="8124"/>
                    </a:lnTo>
                    <a:lnTo>
                      <a:pt x="16660" y="8160"/>
                    </a:lnTo>
                    <a:lnTo>
                      <a:pt x="16660" y="8218"/>
                    </a:lnTo>
                    <a:cubicBezTo>
                      <a:pt x="16754" y="8878"/>
                      <a:pt x="16764" y="9548"/>
                      <a:pt x="16689" y="10213"/>
                    </a:cubicBezTo>
                    <a:lnTo>
                      <a:pt x="16689" y="10270"/>
                    </a:lnTo>
                    <a:lnTo>
                      <a:pt x="16735" y="10299"/>
                    </a:lnTo>
                    <a:lnTo>
                      <a:pt x="18243" y="11338"/>
                    </a:lnTo>
                    <a:lnTo>
                      <a:pt x="18243" y="11338"/>
                    </a:lnTo>
                    <a:cubicBezTo>
                      <a:pt x="17867" y="12236"/>
                      <a:pt x="17506" y="13154"/>
                      <a:pt x="17136" y="14078"/>
                    </a:cubicBezTo>
                    <a:lnTo>
                      <a:pt x="17136" y="14078"/>
                    </a:lnTo>
                    <a:lnTo>
                      <a:pt x="15358" y="13800"/>
                    </a:lnTo>
                    <a:lnTo>
                      <a:pt x="15306" y="13800"/>
                    </a:lnTo>
                    <a:lnTo>
                      <a:pt x="15270" y="13847"/>
                    </a:lnTo>
                    <a:cubicBezTo>
                      <a:pt x="14872" y="14383"/>
                      <a:pt x="14405" y="14864"/>
                      <a:pt x="13881" y="15277"/>
                    </a:cubicBezTo>
                    <a:lnTo>
                      <a:pt x="13834" y="15312"/>
                    </a:lnTo>
                    <a:lnTo>
                      <a:pt x="13834" y="15370"/>
                    </a:lnTo>
                    <a:cubicBezTo>
                      <a:pt x="13946" y="15977"/>
                      <a:pt x="14057" y="16579"/>
                      <a:pt x="14163" y="17140"/>
                    </a:cubicBezTo>
                    <a:lnTo>
                      <a:pt x="14163" y="17140"/>
                    </a:lnTo>
                    <a:lnTo>
                      <a:pt x="11455" y="18306"/>
                    </a:lnTo>
                    <a:lnTo>
                      <a:pt x="11455" y="18306"/>
                    </a:lnTo>
                    <a:cubicBezTo>
                      <a:pt x="11091" y="17803"/>
                      <a:pt x="10728" y="17306"/>
                      <a:pt x="10393" y="16853"/>
                    </a:cubicBezTo>
                    <a:lnTo>
                      <a:pt x="10357" y="16806"/>
                    </a:lnTo>
                    <a:lnTo>
                      <a:pt x="10305" y="16806"/>
                    </a:lnTo>
                    <a:cubicBezTo>
                      <a:pt x="9931" y="16863"/>
                      <a:pt x="9554" y="16892"/>
                      <a:pt x="9176" y="16892"/>
                    </a:cubicBezTo>
                    <a:cubicBezTo>
                      <a:pt x="8885" y="16892"/>
                      <a:pt x="8594" y="16875"/>
                      <a:pt x="8304" y="16841"/>
                    </a:cubicBezTo>
                    <a:lnTo>
                      <a:pt x="8252" y="16841"/>
                    </a:lnTo>
                    <a:lnTo>
                      <a:pt x="8252" y="16882"/>
                    </a:lnTo>
                    <a:lnTo>
                      <a:pt x="7228" y="18371"/>
                    </a:lnTo>
                    <a:lnTo>
                      <a:pt x="7228" y="18371"/>
                    </a:lnTo>
                    <a:lnTo>
                      <a:pt x="4454" y="17261"/>
                    </a:lnTo>
                    <a:lnTo>
                      <a:pt x="4454" y="17261"/>
                    </a:lnTo>
                    <a:lnTo>
                      <a:pt x="4729" y="15481"/>
                    </a:lnTo>
                    <a:lnTo>
                      <a:pt x="4729" y="15428"/>
                    </a:lnTo>
                    <a:lnTo>
                      <a:pt x="4688" y="15399"/>
                    </a:lnTo>
                    <a:cubicBezTo>
                      <a:pt x="4148" y="15001"/>
                      <a:pt x="3665" y="14531"/>
                      <a:pt x="3252" y="14004"/>
                    </a:cubicBezTo>
                    <a:lnTo>
                      <a:pt x="3218" y="13968"/>
                    </a:lnTo>
                    <a:lnTo>
                      <a:pt x="3177" y="13968"/>
                    </a:lnTo>
                    <a:lnTo>
                      <a:pt x="1395" y="14306"/>
                    </a:lnTo>
                    <a:lnTo>
                      <a:pt x="1395" y="14306"/>
                    </a:lnTo>
                    <a:lnTo>
                      <a:pt x="208" y="11576"/>
                    </a:lnTo>
                    <a:lnTo>
                      <a:pt x="1694" y="10491"/>
                    </a:lnTo>
                    <a:lnTo>
                      <a:pt x="1723" y="10491"/>
                    </a:lnTo>
                    <a:lnTo>
                      <a:pt x="1723" y="10451"/>
                    </a:lnTo>
                    <a:cubicBezTo>
                      <a:pt x="1621" y="9786"/>
                      <a:pt x="1610" y="9112"/>
                      <a:pt x="1687" y="8445"/>
                    </a:cubicBezTo>
                    <a:lnTo>
                      <a:pt x="1687" y="8410"/>
                    </a:lnTo>
                    <a:lnTo>
                      <a:pt x="1659" y="8410"/>
                    </a:lnTo>
                    <a:lnTo>
                      <a:pt x="1645" y="8401"/>
                    </a:lnTo>
                    <a:lnTo>
                      <a:pt x="1645" y="8400"/>
                    </a:lnTo>
                    <a:cubicBezTo>
                      <a:pt x="1645" y="8400"/>
                      <a:pt x="1645" y="8400"/>
                      <a:pt x="1645" y="8401"/>
                    </a:cubicBezTo>
                    <a:lnTo>
                      <a:pt x="1645" y="8401"/>
                    </a:lnTo>
                    <a:lnTo>
                      <a:pt x="124" y="7369"/>
                    </a:lnTo>
                    <a:lnTo>
                      <a:pt x="124" y="7369"/>
                    </a:lnTo>
                    <a:cubicBezTo>
                      <a:pt x="574" y="6195"/>
                      <a:pt x="951" y="5241"/>
                      <a:pt x="1238" y="4513"/>
                    </a:cubicBezTo>
                    <a:lnTo>
                      <a:pt x="1238" y="4513"/>
                    </a:lnTo>
                    <a:lnTo>
                      <a:pt x="2594" y="4712"/>
                    </a:lnTo>
                    <a:lnTo>
                      <a:pt x="2943" y="4758"/>
                    </a:lnTo>
                    <a:lnTo>
                      <a:pt x="3059" y="4758"/>
                    </a:lnTo>
                    <a:lnTo>
                      <a:pt x="2914" y="4743"/>
                    </a:lnTo>
                    <a:lnTo>
                      <a:pt x="2559" y="4678"/>
                    </a:lnTo>
                    <a:lnTo>
                      <a:pt x="1192" y="4452"/>
                    </a:lnTo>
                    <a:lnTo>
                      <a:pt x="1163" y="4452"/>
                    </a:lnTo>
                    <a:cubicBezTo>
                      <a:pt x="867" y="5219"/>
                      <a:pt x="471" y="6196"/>
                      <a:pt x="0" y="7359"/>
                    </a:cubicBezTo>
                    <a:lnTo>
                      <a:pt x="0" y="7394"/>
                    </a:lnTo>
                    <a:lnTo>
                      <a:pt x="36" y="7394"/>
                    </a:lnTo>
                    <a:lnTo>
                      <a:pt x="1639" y="8447"/>
                    </a:lnTo>
                    <a:lnTo>
                      <a:pt x="1639" y="8447"/>
                    </a:lnTo>
                    <a:cubicBezTo>
                      <a:pt x="1555" y="9090"/>
                      <a:pt x="1555" y="9739"/>
                      <a:pt x="1638" y="10382"/>
                    </a:cubicBezTo>
                    <a:lnTo>
                      <a:pt x="1638" y="10382"/>
                    </a:lnTo>
                    <a:lnTo>
                      <a:pt x="129" y="11475"/>
                    </a:lnTo>
                    <a:lnTo>
                      <a:pt x="82" y="11511"/>
                    </a:lnTo>
                    <a:lnTo>
                      <a:pt x="82" y="11557"/>
                    </a:lnTo>
                    <a:cubicBezTo>
                      <a:pt x="466" y="12460"/>
                      <a:pt x="873" y="13412"/>
                      <a:pt x="1303" y="14412"/>
                    </a:cubicBezTo>
                    <a:lnTo>
                      <a:pt x="1303" y="14465"/>
                    </a:lnTo>
                    <a:lnTo>
                      <a:pt x="1361" y="14465"/>
                    </a:lnTo>
                    <a:lnTo>
                      <a:pt x="3158" y="14136"/>
                    </a:lnTo>
                    <a:lnTo>
                      <a:pt x="3158" y="14136"/>
                    </a:lnTo>
                    <a:cubicBezTo>
                      <a:pt x="3564" y="14646"/>
                      <a:pt x="4032" y="15103"/>
                      <a:pt x="4551" y="15497"/>
                    </a:cubicBezTo>
                    <a:lnTo>
                      <a:pt x="4551" y="15497"/>
                    </a:lnTo>
                    <a:cubicBezTo>
                      <a:pt x="4466" y="16059"/>
                      <a:pt x="4364" y="16675"/>
                      <a:pt x="4268" y="17302"/>
                    </a:cubicBezTo>
                    <a:lnTo>
                      <a:pt x="4268" y="17366"/>
                    </a:lnTo>
                    <a:lnTo>
                      <a:pt x="4332" y="17366"/>
                    </a:lnTo>
                    <a:lnTo>
                      <a:pt x="7211" y="18529"/>
                    </a:lnTo>
                    <a:lnTo>
                      <a:pt x="7279" y="18529"/>
                    </a:lnTo>
                    <a:lnTo>
                      <a:pt x="7320" y="18470"/>
                    </a:lnTo>
                    <a:cubicBezTo>
                      <a:pt x="7637" y="18002"/>
                      <a:pt x="7991" y="17490"/>
                      <a:pt x="8346" y="16971"/>
                    </a:cubicBezTo>
                    <a:lnTo>
                      <a:pt x="8346" y="16971"/>
                    </a:lnTo>
                    <a:cubicBezTo>
                      <a:pt x="8670" y="17011"/>
                      <a:pt x="8995" y="17032"/>
                      <a:pt x="9320" y="17032"/>
                    </a:cubicBezTo>
                    <a:cubicBezTo>
                      <a:pt x="9642" y="17032"/>
                      <a:pt x="9963" y="17012"/>
                      <a:pt x="10282" y="16972"/>
                    </a:cubicBezTo>
                    <a:lnTo>
                      <a:pt x="10282" y="16972"/>
                    </a:lnTo>
                    <a:cubicBezTo>
                      <a:pt x="10622" y="17432"/>
                      <a:pt x="10989" y="17934"/>
                      <a:pt x="11356" y="18442"/>
                    </a:cubicBezTo>
                    <a:lnTo>
                      <a:pt x="11424" y="18401"/>
                    </a:lnTo>
                    <a:lnTo>
                      <a:pt x="11488" y="18371"/>
                    </a:lnTo>
                    <a:lnTo>
                      <a:pt x="14344" y="17145"/>
                    </a:lnTo>
                    <a:lnTo>
                      <a:pt x="14413" y="17145"/>
                    </a:lnTo>
                    <a:lnTo>
                      <a:pt x="14413" y="17068"/>
                    </a:lnTo>
                    <a:cubicBezTo>
                      <a:pt x="14311" y="16504"/>
                      <a:pt x="14193" y="15896"/>
                      <a:pt x="14080" y="15282"/>
                    </a:cubicBezTo>
                    <a:lnTo>
                      <a:pt x="14080" y="15282"/>
                    </a:lnTo>
                    <a:cubicBezTo>
                      <a:pt x="14586" y="14880"/>
                      <a:pt x="15040" y="14414"/>
                      <a:pt x="15428" y="13896"/>
                    </a:cubicBezTo>
                    <a:lnTo>
                      <a:pt x="15428" y="13896"/>
                    </a:lnTo>
                    <a:lnTo>
                      <a:pt x="17227" y="14179"/>
                    </a:lnTo>
                    <a:lnTo>
                      <a:pt x="17302" y="14179"/>
                    </a:lnTo>
                    <a:lnTo>
                      <a:pt x="17302" y="14102"/>
                    </a:lnTo>
                    <a:cubicBezTo>
                      <a:pt x="17709" y="13132"/>
                      <a:pt x="18093" y="12166"/>
                      <a:pt x="18466" y="11224"/>
                    </a:cubicBezTo>
                    <a:lnTo>
                      <a:pt x="18466" y="11147"/>
                    </a:lnTo>
                    <a:lnTo>
                      <a:pt x="18407" y="11107"/>
                    </a:lnTo>
                    <a:lnTo>
                      <a:pt x="16908" y="10081"/>
                    </a:lnTo>
                    <a:lnTo>
                      <a:pt x="16908" y="10081"/>
                    </a:lnTo>
                    <a:cubicBezTo>
                      <a:pt x="16978" y="9438"/>
                      <a:pt x="16967" y="8787"/>
                      <a:pt x="16875" y="8145"/>
                    </a:cubicBezTo>
                    <a:lnTo>
                      <a:pt x="16875" y="8145"/>
                    </a:lnTo>
                    <a:lnTo>
                      <a:pt x="18344" y="7072"/>
                    </a:lnTo>
                    <a:lnTo>
                      <a:pt x="18408" y="7031"/>
                    </a:lnTo>
                    <a:lnTo>
                      <a:pt x="18408" y="6961"/>
                    </a:lnTo>
                    <a:cubicBezTo>
                      <a:pt x="17983" y="5990"/>
                      <a:pt x="17576" y="5042"/>
                      <a:pt x="17175" y="4112"/>
                    </a:cubicBezTo>
                    <a:lnTo>
                      <a:pt x="17147" y="4048"/>
                    </a:lnTo>
                    <a:lnTo>
                      <a:pt x="17077" y="4048"/>
                    </a:lnTo>
                    <a:lnTo>
                      <a:pt x="15290" y="4381"/>
                    </a:lnTo>
                    <a:lnTo>
                      <a:pt x="15290" y="4381"/>
                    </a:lnTo>
                    <a:cubicBezTo>
                      <a:pt x="14882" y="3874"/>
                      <a:pt x="14413" y="3420"/>
                      <a:pt x="13893" y="3028"/>
                    </a:cubicBezTo>
                    <a:lnTo>
                      <a:pt x="13893" y="3028"/>
                    </a:lnTo>
                    <a:cubicBezTo>
                      <a:pt x="13988" y="2410"/>
                      <a:pt x="14079" y="1789"/>
                      <a:pt x="14170" y="1222"/>
                    </a:cubicBezTo>
                    <a:lnTo>
                      <a:pt x="14170" y="1164"/>
                    </a:lnTo>
                    <a:lnTo>
                      <a:pt x="14112" y="1164"/>
                    </a:lnTo>
                    <a:lnTo>
                      <a:pt x="112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803;p49"/>
            <p:cNvGrpSpPr/>
            <p:nvPr/>
          </p:nvGrpSpPr>
          <p:grpSpPr>
            <a:xfrm>
              <a:off x="1344902" y="1149880"/>
              <a:ext cx="2270194" cy="5379831"/>
              <a:chOff x="-4931700" y="-110062"/>
              <a:chExt cx="2022625" cy="4793150"/>
            </a:xfrm>
          </p:grpSpPr>
          <p:sp>
            <p:nvSpPr>
              <p:cNvPr id="13" name="Google Shape;804;p49"/>
              <p:cNvSpPr/>
              <p:nvPr/>
            </p:nvSpPr>
            <p:spPr>
              <a:xfrm>
                <a:off x="-4069700" y="3318088"/>
                <a:ext cx="362125" cy="1301100"/>
              </a:xfrm>
              <a:custGeom>
                <a:avLst/>
                <a:gdLst/>
                <a:ahLst/>
                <a:cxnLst/>
                <a:rect l="l" t="t" r="r" b="b"/>
                <a:pathLst>
                  <a:path w="14485" h="52044" extrusionOk="0">
                    <a:moveTo>
                      <a:pt x="14485" y="1"/>
                    </a:moveTo>
                    <a:lnTo>
                      <a:pt x="1" y="1157"/>
                    </a:lnTo>
                    <a:cubicBezTo>
                      <a:pt x="894" y="3252"/>
                      <a:pt x="4582" y="51260"/>
                      <a:pt x="4314" y="52034"/>
                    </a:cubicBezTo>
                    <a:lnTo>
                      <a:pt x="4314" y="52034"/>
                    </a:lnTo>
                    <a:lnTo>
                      <a:pt x="13863" y="51400"/>
                    </a:lnTo>
                    <a:lnTo>
                      <a:pt x="14485" y="1"/>
                    </a:lnTo>
                    <a:close/>
                    <a:moveTo>
                      <a:pt x="4314" y="52034"/>
                    </a:moveTo>
                    <a:lnTo>
                      <a:pt x="4298" y="52035"/>
                    </a:lnTo>
                    <a:cubicBezTo>
                      <a:pt x="4301" y="52041"/>
                      <a:pt x="4304" y="52044"/>
                      <a:pt x="4306" y="52044"/>
                    </a:cubicBezTo>
                    <a:cubicBezTo>
                      <a:pt x="4309" y="52044"/>
                      <a:pt x="4312" y="52040"/>
                      <a:pt x="4314" y="52034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05;p49"/>
              <p:cNvSpPr/>
              <p:nvPr/>
            </p:nvSpPr>
            <p:spPr>
              <a:xfrm>
                <a:off x="-3971275" y="4593188"/>
                <a:ext cx="47215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8886" h="3189" extrusionOk="0">
                    <a:moveTo>
                      <a:pt x="10193" y="1"/>
                    </a:moveTo>
                    <a:lnTo>
                      <a:pt x="1" y="186"/>
                    </a:lnTo>
                    <a:lnTo>
                      <a:pt x="65" y="3094"/>
                    </a:lnTo>
                    <a:lnTo>
                      <a:pt x="693" y="3094"/>
                    </a:lnTo>
                    <a:cubicBezTo>
                      <a:pt x="1990" y="3132"/>
                      <a:pt x="5145" y="3188"/>
                      <a:pt x="8342" y="3188"/>
                    </a:cubicBezTo>
                    <a:cubicBezTo>
                      <a:pt x="12049" y="3188"/>
                      <a:pt x="15815" y="3113"/>
                      <a:pt x="16811" y="2844"/>
                    </a:cubicBezTo>
                    <a:cubicBezTo>
                      <a:pt x="18886" y="2333"/>
                      <a:pt x="10223" y="885"/>
                      <a:pt x="10223" y="885"/>
                    </a:cubicBezTo>
                    <a:lnTo>
                      <a:pt x="101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06;p49"/>
              <p:cNvSpPr/>
              <p:nvPr/>
            </p:nvSpPr>
            <p:spPr>
              <a:xfrm>
                <a:off x="-3971000" y="4609363"/>
                <a:ext cx="93225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2338" extrusionOk="0">
                    <a:moveTo>
                      <a:pt x="292" y="1"/>
                    </a:moveTo>
                    <a:cubicBezTo>
                      <a:pt x="195" y="1"/>
                      <a:pt x="98" y="4"/>
                      <a:pt x="1" y="12"/>
                    </a:cubicBezTo>
                    <a:lnTo>
                      <a:pt x="59" y="2338"/>
                    </a:lnTo>
                    <a:lnTo>
                      <a:pt x="3729" y="2338"/>
                    </a:lnTo>
                    <a:cubicBezTo>
                      <a:pt x="3527" y="1604"/>
                      <a:pt x="3048" y="977"/>
                      <a:pt x="2391" y="593"/>
                    </a:cubicBezTo>
                    <a:cubicBezTo>
                      <a:pt x="1757" y="205"/>
                      <a:pt x="1031" y="1"/>
                      <a:pt x="2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07;p49"/>
              <p:cNvSpPr/>
              <p:nvPr/>
            </p:nvSpPr>
            <p:spPr>
              <a:xfrm>
                <a:off x="-3969675" y="4636088"/>
                <a:ext cx="4359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438" h="1527" extrusionOk="0">
                    <a:moveTo>
                      <a:pt x="14397" y="1"/>
                    </a:moveTo>
                    <a:cubicBezTo>
                      <a:pt x="13804" y="30"/>
                      <a:pt x="13513" y="1088"/>
                      <a:pt x="13513" y="1088"/>
                    </a:cubicBezTo>
                    <a:lnTo>
                      <a:pt x="1" y="1210"/>
                    </a:lnTo>
                    <a:lnTo>
                      <a:pt x="1" y="1397"/>
                    </a:lnTo>
                    <a:cubicBezTo>
                      <a:pt x="1705" y="1486"/>
                      <a:pt x="4126" y="1527"/>
                      <a:pt x="6612" y="1527"/>
                    </a:cubicBezTo>
                    <a:cubicBezTo>
                      <a:pt x="11591" y="1527"/>
                      <a:pt x="16828" y="1362"/>
                      <a:pt x="17072" y="1083"/>
                    </a:cubicBezTo>
                    <a:cubicBezTo>
                      <a:pt x="17438" y="664"/>
                      <a:pt x="14397" y="1"/>
                      <a:pt x="143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08;p49"/>
              <p:cNvSpPr/>
              <p:nvPr/>
            </p:nvSpPr>
            <p:spPr>
              <a:xfrm>
                <a:off x="-3973450" y="4659663"/>
                <a:ext cx="4262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7050" h="303" extrusionOk="0">
                    <a:moveTo>
                      <a:pt x="16544" y="1"/>
                    </a:moveTo>
                    <a:lnTo>
                      <a:pt x="14700" y="58"/>
                    </a:lnTo>
                    <a:cubicBezTo>
                      <a:pt x="13142" y="111"/>
                      <a:pt x="10991" y="169"/>
                      <a:pt x="8613" y="204"/>
                    </a:cubicBezTo>
                    <a:cubicBezTo>
                      <a:pt x="6599" y="233"/>
                      <a:pt x="4748" y="246"/>
                      <a:pt x="3282" y="246"/>
                    </a:cubicBezTo>
                    <a:cubicBezTo>
                      <a:pt x="3016" y="246"/>
                      <a:pt x="2763" y="246"/>
                      <a:pt x="2524" y="245"/>
                    </a:cubicBezTo>
                    <a:lnTo>
                      <a:pt x="1" y="245"/>
                    </a:lnTo>
                    <a:lnTo>
                      <a:pt x="0" y="262"/>
                    </a:lnTo>
                    <a:lnTo>
                      <a:pt x="681" y="262"/>
                    </a:lnTo>
                    <a:lnTo>
                      <a:pt x="2524" y="302"/>
                    </a:lnTo>
                    <a:lnTo>
                      <a:pt x="8618" y="302"/>
                    </a:lnTo>
                    <a:cubicBezTo>
                      <a:pt x="10996" y="302"/>
                      <a:pt x="13148" y="192"/>
                      <a:pt x="14707" y="122"/>
                    </a:cubicBezTo>
                    <a:lnTo>
                      <a:pt x="16549" y="29"/>
                    </a:lnTo>
                    <a:lnTo>
                      <a:pt x="1704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09;p49"/>
              <p:cNvSpPr/>
              <p:nvPr/>
            </p:nvSpPr>
            <p:spPr>
              <a:xfrm>
                <a:off x="-3632600" y="4633763"/>
                <a:ext cx="2462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310" extrusionOk="0">
                    <a:moveTo>
                      <a:pt x="984" y="1"/>
                    </a:moveTo>
                    <a:lnTo>
                      <a:pt x="984" y="1"/>
                    </a:lnTo>
                    <a:cubicBezTo>
                      <a:pt x="691" y="94"/>
                      <a:pt x="437" y="281"/>
                      <a:pt x="263" y="536"/>
                    </a:cubicBezTo>
                    <a:cubicBezTo>
                      <a:pt x="81" y="749"/>
                      <a:pt x="0" y="1031"/>
                      <a:pt x="42" y="1310"/>
                    </a:cubicBezTo>
                    <a:cubicBezTo>
                      <a:pt x="121" y="1054"/>
                      <a:pt x="230" y="810"/>
                      <a:pt x="367" y="582"/>
                    </a:cubicBezTo>
                    <a:cubicBezTo>
                      <a:pt x="550" y="366"/>
                      <a:pt x="756" y="170"/>
                      <a:pt x="9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10;p49"/>
              <p:cNvSpPr/>
              <p:nvPr/>
            </p:nvSpPr>
            <p:spPr>
              <a:xfrm>
                <a:off x="-3707875" y="4619038"/>
                <a:ext cx="144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701" extrusionOk="0">
                    <a:moveTo>
                      <a:pt x="543" y="1"/>
                    </a:moveTo>
                    <a:cubicBezTo>
                      <a:pt x="508" y="1"/>
                      <a:pt x="374" y="137"/>
                      <a:pt x="238" y="328"/>
                    </a:cubicBezTo>
                    <a:cubicBezTo>
                      <a:pt x="99" y="526"/>
                      <a:pt x="1" y="689"/>
                      <a:pt x="29" y="700"/>
                    </a:cubicBezTo>
                    <a:cubicBezTo>
                      <a:pt x="58" y="700"/>
                      <a:pt x="199" y="572"/>
                      <a:pt x="343" y="380"/>
                    </a:cubicBezTo>
                    <a:cubicBezTo>
                      <a:pt x="489" y="188"/>
                      <a:pt x="576" y="14"/>
                      <a:pt x="547" y="2"/>
                    </a:cubicBezTo>
                    <a:cubicBezTo>
                      <a:pt x="546" y="1"/>
                      <a:pt x="545" y="1"/>
                      <a:pt x="54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11;p49"/>
              <p:cNvSpPr/>
              <p:nvPr/>
            </p:nvSpPr>
            <p:spPr>
              <a:xfrm>
                <a:off x="-3728525" y="4616138"/>
                <a:ext cx="167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74" extrusionOk="0">
                    <a:moveTo>
                      <a:pt x="637" y="0"/>
                    </a:moveTo>
                    <a:cubicBezTo>
                      <a:pt x="596" y="0"/>
                      <a:pt x="451" y="83"/>
                      <a:pt x="292" y="199"/>
                    </a:cubicBezTo>
                    <a:cubicBezTo>
                      <a:pt x="117" y="328"/>
                      <a:pt x="1" y="457"/>
                      <a:pt x="24" y="474"/>
                    </a:cubicBezTo>
                    <a:cubicBezTo>
                      <a:pt x="149" y="422"/>
                      <a:pt x="268" y="355"/>
                      <a:pt x="379" y="276"/>
                    </a:cubicBezTo>
                    <a:cubicBezTo>
                      <a:pt x="554" y="147"/>
                      <a:pt x="669" y="20"/>
                      <a:pt x="646" y="3"/>
                    </a:cubicBezTo>
                    <a:cubicBezTo>
                      <a:pt x="644" y="1"/>
                      <a:pt x="641" y="0"/>
                      <a:pt x="6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12;p49"/>
              <p:cNvSpPr/>
              <p:nvPr/>
            </p:nvSpPr>
            <p:spPr>
              <a:xfrm>
                <a:off x="-3741450" y="4607088"/>
                <a:ext cx="2660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16" extrusionOk="0">
                    <a:moveTo>
                      <a:pt x="682" y="1"/>
                    </a:moveTo>
                    <a:cubicBezTo>
                      <a:pt x="631" y="1"/>
                      <a:pt x="580" y="4"/>
                      <a:pt x="529" y="10"/>
                    </a:cubicBezTo>
                    <a:cubicBezTo>
                      <a:pt x="486" y="6"/>
                      <a:pt x="442" y="4"/>
                      <a:pt x="399" y="4"/>
                    </a:cubicBezTo>
                    <a:cubicBezTo>
                      <a:pt x="264" y="4"/>
                      <a:pt x="130" y="23"/>
                      <a:pt x="0" y="62"/>
                    </a:cubicBezTo>
                    <a:cubicBezTo>
                      <a:pt x="128" y="97"/>
                      <a:pt x="259" y="115"/>
                      <a:pt x="391" y="115"/>
                    </a:cubicBezTo>
                    <a:cubicBezTo>
                      <a:pt x="439" y="115"/>
                      <a:pt x="487" y="113"/>
                      <a:pt x="535" y="108"/>
                    </a:cubicBezTo>
                    <a:cubicBezTo>
                      <a:pt x="576" y="111"/>
                      <a:pt x="616" y="113"/>
                      <a:pt x="656" y="113"/>
                    </a:cubicBezTo>
                    <a:cubicBezTo>
                      <a:pt x="794" y="113"/>
                      <a:pt x="931" y="94"/>
                      <a:pt x="1064" y="56"/>
                    </a:cubicBezTo>
                    <a:cubicBezTo>
                      <a:pt x="939" y="20"/>
                      <a:pt x="811" y="1"/>
                      <a:pt x="6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13;p49"/>
              <p:cNvSpPr/>
              <p:nvPr/>
            </p:nvSpPr>
            <p:spPr>
              <a:xfrm>
                <a:off x="-3746250" y="4594813"/>
                <a:ext cx="2910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42" extrusionOk="0">
                    <a:moveTo>
                      <a:pt x="0" y="1"/>
                    </a:moveTo>
                    <a:cubicBezTo>
                      <a:pt x="168" y="89"/>
                      <a:pt x="354" y="135"/>
                      <a:pt x="544" y="135"/>
                    </a:cubicBezTo>
                    <a:cubicBezTo>
                      <a:pt x="556" y="135"/>
                      <a:pt x="569" y="135"/>
                      <a:pt x="582" y="135"/>
                    </a:cubicBezTo>
                    <a:cubicBezTo>
                      <a:pt x="626" y="139"/>
                      <a:pt x="671" y="142"/>
                      <a:pt x="715" y="142"/>
                    </a:cubicBezTo>
                    <a:cubicBezTo>
                      <a:pt x="868" y="142"/>
                      <a:pt x="1020" y="114"/>
                      <a:pt x="1163" y="58"/>
                    </a:cubicBezTo>
                    <a:cubicBezTo>
                      <a:pt x="1066" y="50"/>
                      <a:pt x="969" y="46"/>
                      <a:pt x="872" y="46"/>
                    </a:cubicBezTo>
                    <a:cubicBezTo>
                      <a:pt x="775" y="46"/>
                      <a:pt x="678" y="50"/>
                      <a:pt x="582" y="58"/>
                    </a:cubicBezTo>
                    <a:cubicBezTo>
                      <a:pt x="389" y="27"/>
                      <a:pt x="195" y="8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14;p49"/>
              <p:cNvSpPr/>
              <p:nvPr/>
            </p:nvSpPr>
            <p:spPr>
              <a:xfrm>
                <a:off x="-3699000" y="4599563"/>
                <a:ext cx="477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910" extrusionOk="0">
                    <a:moveTo>
                      <a:pt x="1295" y="102"/>
                    </a:moveTo>
                    <a:cubicBezTo>
                      <a:pt x="1442" y="102"/>
                      <a:pt x="1589" y="126"/>
                      <a:pt x="1732" y="177"/>
                    </a:cubicBezTo>
                    <a:cubicBezTo>
                      <a:pt x="1837" y="234"/>
                      <a:pt x="1796" y="339"/>
                      <a:pt x="1685" y="398"/>
                    </a:cubicBezTo>
                    <a:cubicBezTo>
                      <a:pt x="1568" y="453"/>
                      <a:pt x="1446" y="497"/>
                      <a:pt x="1319" y="532"/>
                    </a:cubicBezTo>
                    <a:cubicBezTo>
                      <a:pt x="1102" y="596"/>
                      <a:pt x="881" y="647"/>
                      <a:pt x="656" y="683"/>
                    </a:cubicBezTo>
                    <a:cubicBezTo>
                      <a:pt x="469" y="705"/>
                      <a:pt x="315" y="717"/>
                      <a:pt x="203" y="727"/>
                    </a:cubicBezTo>
                    <a:lnTo>
                      <a:pt x="203" y="727"/>
                    </a:lnTo>
                    <a:cubicBezTo>
                      <a:pt x="260" y="627"/>
                      <a:pt x="328" y="533"/>
                      <a:pt x="406" y="450"/>
                    </a:cubicBezTo>
                    <a:cubicBezTo>
                      <a:pt x="652" y="222"/>
                      <a:pt x="971" y="102"/>
                      <a:pt x="1295" y="102"/>
                    </a:cubicBezTo>
                    <a:close/>
                    <a:moveTo>
                      <a:pt x="1293" y="1"/>
                    </a:moveTo>
                    <a:cubicBezTo>
                      <a:pt x="934" y="1"/>
                      <a:pt x="581" y="143"/>
                      <a:pt x="320" y="409"/>
                    </a:cubicBezTo>
                    <a:cubicBezTo>
                      <a:pt x="230" y="501"/>
                      <a:pt x="164" y="611"/>
                      <a:pt x="126" y="733"/>
                    </a:cubicBezTo>
                    <a:lnTo>
                      <a:pt x="126" y="733"/>
                    </a:lnTo>
                    <a:cubicBezTo>
                      <a:pt x="45" y="740"/>
                      <a:pt x="1" y="745"/>
                      <a:pt x="1" y="753"/>
                    </a:cubicBezTo>
                    <a:cubicBezTo>
                      <a:pt x="39" y="758"/>
                      <a:pt x="77" y="763"/>
                      <a:pt x="116" y="766"/>
                    </a:cubicBezTo>
                    <a:lnTo>
                      <a:pt x="116" y="766"/>
                    </a:lnTo>
                    <a:cubicBezTo>
                      <a:pt x="104" y="813"/>
                      <a:pt x="105" y="862"/>
                      <a:pt x="117" y="910"/>
                    </a:cubicBezTo>
                    <a:cubicBezTo>
                      <a:pt x="135" y="862"/>
                      <a:pt x="156" y="816"/>
                      <a:pt x="179" y="771"/>
                    </a:cubicBezTo>
                    <a:lnTo>
                      <a:pt x="179" y="771"/>
                    </a:lnTo>
                    <a:cubicBezTo>
                      <a:pt x="228" y="774"/>
                      <a:pt x="277" y="775"/>
                      <a:pt x="326" y="775"/>
                    </a:cubicBezTo>
                    <a:cubicBezTo>
                      <a:pt x="434" y="775"/>
                      <a:pt x="543" y="768"/>
                      <a:pt x="652" y="753"/>
                    </a:cubicBezTo>
                    <a:cubicBezTo>
                      <a:pt x="885" y="725"/>
                      <a:pt x="1116" y="681"/>
                      <a:pt x="1343" y="619"/>
                    </a:cubicBezTo>
                    <a:cubicBezTo>
                      <a:pt x="1479" y="584"/>
                      <a:pt x="1611" y="537"/>
                      <a:pt x="1738" y="479"/>
                    </a:cubicBezTo>
                    <a:cubicBezTo>
                      <a:pt x="1810" y="444"/>
                      <a:pt x="1866" y="385"/>
                      <a:pt x="1895" y="311"/>
                    </a:cubicBezTo>
                    <a:cubicBezTo>
                      <a:pt x="1911" y="223"/>
                      <a:pt x="1869" y="137"/>
                      <a:pt x="1790" y="95"/>
                    </a:cubicBezTo>
                    <a:cubicBezTo>
                      <a:pt x="1629" y="31"/>
                      <a:pt x="1460" y="1"/>
                      <a:pt x="12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15;p49"/>
              <p:cNvSpPr/>
              <p:nvPr/>
            </p:nvSpPr>
            <p:spPr>
              <a:xfrm>
                <a:off x="-3716750" y="4593363"/>
                <a:ext cx="245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025" extrusionOk="0">
                    <a:moveTo>
                      <a:pt x="227" y="0"/>
                    </a:moveTo>
                    <a:cubicBezTo>
                      <a:pt x="221" y="0"/>
                      <a:pt x="215" y="0"/>
                      <a:pt x="210" y="0"/>
                    </a:cubicBezTo>
                    <a:cubicBezTo>
                      <a:pt x="90" y="8"/>
                      <a:pt x="1" y="111"/>
                      <a:pt x="10" y="229"/>
                    </a:cubicBezTo>
                    <a:cubicBezTo>
                      <a:pt x="10" y="237"/>
                      <a:pt x="11" y="244"/>
                      <a:pt x="12" y="250"/>
                    </a:cubicBezTo>
                    <a:cubicBezTo>
                      <a:pt x="32" y="338"/>
                      <a:pt x="72" y="419"/>
                      <a:pt x="128" y="489"/>
                    </a:cubicBezTo>
                    <a:cubicBezTo>
                      <a:pt x="221" y="606"/>
                      <a:pt x="328" y="712"/>
                      <a:pt x="447" y="803"/>
                    </a:cubicBezTo>
                    <a:cubicBezTo>
                      <a:pt x="556" y="901"/>
                      <a:pt x="685" y="973"/>
                      <a:pt x="826" y="1012"/>
                    </a:cubicBezTo>
                    <a:cubicBezTo>
                      <a:pt x="715" y="932"/>
                      <a:pt x="608" y="847"/>
                      <a:pt x="506" y="757"/>
                    </a:cubicBezTo>
                    <a:cubicBezTo>
                      <a:pt x="403" y="658"/>
                      <a:pt x="309" y="552"/>
                      <a:pt x="226" y="436"/>
                    </a:cubicBezTo>
                    <a:cubicBezTo>
                      <a:pt x="133" y="325"/>
                      <a:pt x="69" y="129"/>
                      <a:pt x="226" y="99"/>
                    </a:cubicBezTo>
                    <a:cubicBezTo>
                      <a:pt x="397" y="110"/>
                      <a:pt x="555" y="189"/>
                      <a:pt x="663" y="320"/>
                    </a:cubicBezTo>
                    <a:cubicBezTo>
                      <a:pt x="754" y="417"/>
                      <a:pt x="819" y="535"/>
                      <a:pt x="854" y="664"/>
                    </a:cubicBezTo>
                    <a:cubicBezTo>
                      <a:pt x="874" y="782"/>
                      <a:pt x="882" y="904"/>
                      <a:pt x="879" y="1024"/>
                    </a:cubicBezTo>
                    <a:cubicBezTo>
                      <a:pt x="956" y="916"/>
                      <a:pt x="981" y="780"/>
                      <a:pt x="948" y="652"/>
                    </a:cubicBezTo>
                    <a:cubicBezTo>
                      <a:pt x="919" y="507"/>
                      <a:pt x="853" y="373"/>
                      <a:pt x="756" y="262"/>
                    </a:cubicBezTo>
                    <a:cubicBezTo>
                      <a:pt x="629" y="97"/>
                      <a:pt x="434" y="0"/>
                      <a:pt x="2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16;p49"/>
              <p:cNvSpPr/>
              <p:nvPr/>
            </p:nvSpPr>
            <p:spPr>
              <a:xfrm>
                <a:off x="-3969675" y="4607038"/>
                <a:ext cx="9145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367" extrusionOk="0">
                    <a:moveTo>
                      <a:pt x="443" y="0"/>
                    </a:moveTo>
                    <a:cubicBezTo>
                      <a:pt x="346" y="0"/>
                      <a:pt x="249" y="4"/>
                      <a:pt x="152" y="12"/>
                    </a:cubicBezTo>
                    <a:cubicBezTo>
                      <a:pt x="98" y="33"/>
                      <a:pt x="47" y="60"/>
                      <a:pt x="1" y="93"/>
                    </a:cubicBezTo>
                    <a:lnTo>
                      <a:pt x="751" y="93"/>
                    </a:lnTo>
                    <a:cubicBezTo>
                      <a:pt x="1335" y="139"/>
                      <a:pt x="1900" y="320"/>
                      <a:pt x="2402" y="622"/>
                    </a:cubicBezTo>
                    <a:cubicBezTo>
                      <a:pt x="2856" y="902"/>
                      <a:pt x="3221" y="1305"/>
                      <a:pt x="3455" y="1785"/>
                    </a:cubicBezTo>
                    <a:cubicBezTo>
                      <a:pt x="3535" y="1974"/>
                      <a:pt x="3604" y="2169"/>
                      <a:pt x="3658" y="2367"/>
                    </a:cubicBezTo>
                    <a:lnTo>
                      <a:pt x="3658" y="2197"/>
                    </a:lnTo>
                    <a:cubicBezTo>
                      <a:pt x="3631" y="2045"/>
                      <a:pt x="3591" y="1896"/>
                      <a:pt x="3536" y="1751"/>
                    </a:cubicBezTo>
                    <a:cubicBezTo>
                      <a:pt x="3319" y="1243"/>
                      <a:pt x="2949" y="816"/>
                      <a:pt x="2478" y="529"/>
                    </a:cubicBezTo>
                    <a:cubicBezTo>
                      <a:pt x="1950" y="211"/>
                      <a:pt x="1350" y="33"/>
                      <a:pt x="734" y="12"/>
                    </a:cubicBezTo>
                    <a:cubicBezTo>
                      <a:pt x="637" y="4"/>
                      <a:pt x="540" y="0"/>
                      <a:pt x="4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7;p49"/>
              <p:cNvSpPr/>
              <p:nvPr/>
            </p:nvSpPr>
            <p:spPr>
              <a:xfrm>
                <a:off x="-3846400" y="4646088"/>
                <a:ext cx="741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42" extrusionOk="0">
                    <a:moveTo>
                      <a:pt x="2763" y="1"/>
                    </a:moveTo>
                    <a:cubicBezTo>
                      <a:pt x="2506" y="1"/>
                      <a:pt x="2029" y="14"/>
                      <a:pt x="1483" y="14"/>
                    </a:cubicBezTo>
                    <a:cubicBezTo>
                      <a:pt x="1231" y="14"/>
                      <a:pt x="994" y="13"/>
                      <a:pt x="787" y="13"/>
                    </a:cubicBezTo>
                    <a:cubicBezTo>
                      <a:pt x="321" y="13"/>
                      <a:pt x="4" y="17"/>
                      <a:pt x="1" y="37"/>
                    </a:cubicBezTo>
                    <a:cubicBezTo>
                      <a:pt x="396" y="107"/>
                      <a:pt x="797" y="142"/>
                      <a:pt x="1198" y="142"/>
                    </a:cubicBezTo>
                    <a:cubicBezTo>
                      <a:pt x="1295" y="142"/>
                      <a:pt x="1392" y="140"/>
                      <a:pt x="1489" y="136"/>
                    </a:cubicBezTo>
                    <a:cubicBezTo>
                      <a:pt x="1553" y="138"/>
                      <a:pt x="1618" y="138"/>
                      <a:pt x="1682" y="138"/>
                    </a:cubicBezTo>
                    <a:cubicBezTo>
                      <a:pt x="2113" y="138"/>
                      <a:pt x="2543" y="97"/>
                      <a:pt x="2966" y="14"/>
                    </a:cubicBezTo>
                    <a:cubicBezTo>
                      <a:pt x="2966" y="4"/>
                      <a:pt x="2892" y="1"/>
                      <a:pt x="27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8;p49"/>
              <p:cNvSpPr/>
              <p:nvPr/>
            </p:nvSpPr>
            <p:spPr>
              <a:xfrm>
                <a:off x="-3896125" y="4647663"/>
                <a:ext cx="81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474" extrusionOk="0">
                    <a:moveTo>
                      <a:pt x="13" y="0"/>
                    </a:moveTo>
                    <a:cubicBezTo>
                      <a:pt x="8" y="0"/>
                      <a:pt x="4" y="1"/>
                      <a:pt x="1" y="3"/>
                    </a:cubicBezTo>
                    <a:cubicBezTo>
                      <a:pt x="1" y="3"/>
                      <a:pt x="58" y="119"/>
                      <a:pt x="129" y="242"/>
                    </a:cubicBezTo>
                    <a:cubicBezTo>
                      <a:pt x="199" y="363"/>
                      <a:pt x="239" y="474"/>
                      <a:pt x="274" y="474"/>
                    </a:cubicBezTo>
                    <a:cubicBezTo>
                      <a:pt x="309" y="474"/>
                      <a:pt x="326" y="340"/>
                      <a:pt x="239" y="201"/>
                    </a:cubicBezTo>
                    <a:cubicBezTo>
                      <a:pt x="160" y="75"/>
                      <a:pt x="57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19;p49"/>
              <p:cNvSpPr/>
              <p:nvPr/>
            </p:nvSpPr>
            <p:spPr>
              <a:xfrm>
                <a:off x="-3915300" y="4628888"/>
                <a:ext cx="1032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18" extrusionOk="0">
                    <a:moveTo>
                      <a:pt x="15" y="1"/>
                    </a:moveTo>
                    <a:cubicBezTo>
                      <a:pt x="9" y="1"/>
                      <a:pt x="4" y="2"/>
                      <a:pt x="0" y="4"/>
                    </a:cubicBezTo>
                    <a:cubicBezTo>
                      <a:pt x="37" y="77"/>
                      <a:pt x="88" y="143"/>
                      <a:pt x="151" y="196"/>
                    </a:cubicBezTo>
                    <a:cubicBezTo>
                      <a:pt x="239" y="269"/>
                      <a:pt x="331" y="317"/>
                      <a:pt x="372" y="317"/>
                    </a:cubicBezTo>
                    <a:cubicBezTo>
                      <a:pt x="380" y="317"/>
                      <a:pt x="386" y="316"/>
                      <a:pt x="390" y="312"/>
                    </a:cubicBezTo>
                    <a:cubicBezTo>
                      <a:pt x="413" y="289"/>
                      <a:pt x="343" y="208"/>
                      <a:pt x="238" y="120"/>
                    </a:cubicBezTo>
                    <a:cubicBezTo>
                      <a:pt x="149" y="46"/>
                      <a:pt x="55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0;p49"/>
              <p:cNvSpPr/>
              <p:nvPr/>
            </p:nvSpPr>
            <p:spPr>
              <a:xfrm>
                <a:off x="-3942525" y="4619463"/>
                <a:ext cx="154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05" extrusionOk="0">
                    <a:moveTo>
                      <a:pt x="172" y="0"/>
                    </a:moveTo>
                    <a:cubicBezTo>
                      <a:pt x="69" y="0"/>
                      <a:pt x="0" y="26"/>
                      <a:pt x="7" y="50"/>
                    </a:cubicBezTo>
                    <a:cubicBezTo>
                      <a:pt x="7" y="78"/>
                      <a:pt x="153" y="50"/>
                      <a:pt x="304" y="114"/>
                    </a:cubicBezTo>
                    <a:cubicBezTo>
                      <a:pt x="432" y="167"/>
                      <a:pt x="527" y="205"/>
                      <a:pt x="570" y="205"/>
                    </a:cubicBezTo>
                    <a:cubicBezTo>
                      <a:pt x="578" y="205"/>
                      <a:pt x="584" y="204"/>
                      <a:pt x="589" y="201"/>
                    </a:cubicBezTo>
                    <a:cubicBezTo>
                      <a:pt x="618" y="184"/>
                      <a:pt x="526" y="66"/>
                      <a:pt x="339" y="21"/>
                    </a:cubicBezTo>
                    <a:cubicBezTo>
                      <a:pt x="278" y="6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21;p49"/>
              <p:cNvSpPr/>
              <p:nvPr/>
            </p:nvSpPr>
            <p:spPr>
              <a:xfrm>
                <a:off x="-3961550" y="4616413"/>
                <a:ext cx="8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7" extrusionOk="0">
                    <a:moveTo>
                      <a:pt x="56" y="0"/>
                    </a:moveTo>
                    <a:cubicBezTo>
                      <a:pt x="27" y="0"/>
                      <a:pt x="7" y="7"/>
                      <a:pt x="1" y="20"/>
                    </a:cubicBezTo>
                    <a:cubicBezTo>
                      <a:pt x="36" y="63"/>
                      <a:pt x="83" y="95"/>
                      <a:pt x="135" y="113"/>
                    </a:cubicBezTo>
                    <a:cubicBezTo>
                      <a:pt x="164" y="123"/>
                      <a:pt x="191" y="126"/>
                      <a:pt x="216" y="126"/>
                    </a:cubicBezTo>
                    <a:cubicBezTo>
                      <a:pt x="265" y="126"/>
                      <a:pt x="301" y="113"/>
                      <a:pt x="309" y="113"/>
                    </a:cubicBezTo>
                    <a:cubicBezTo>
                      <a:pt x="320" y="113"/>
                      <a:pt x="263" y="45"/>
                      <a:pt x="175" y="20"/>
                    </a:cubicBezTo>
                    <a:cubicBezTo>
                      <a:pt x="130" y="8"/>
                      <a:pt x="88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22;p49"/>
              <p:cNvSpPr/>
              <p:nvPr/>
            </p:nvSpPr>
            <p:spPr>
              <a:xfrm>
                <a:off x="-4531375" y="3352963"/>
                <a:ext cx="386700" cy="1274875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50995" extrusionOk="0">
                    <a:moveTo>
                      <a:pt x="0" y="1"/>
                    </a:moveTo>
                    <a:cubicBezTo>
                      <a:pt x="268" y="937"/>
                      <a:pt x="5279" y="50995"/>
                      <a:pt x="5279" y="50995"/>
                    </a:cubicBezTo>
                    <a:lnTo>
                      <a:pt x="14845" y="50367"/>
                    </a:lnTo>
                    <a:lnTo>
                      <a:pt x="15467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23;p49"/>
              <p:cNvSpPr/>
              <p:nvPr/>
            </p:nvSpPr>
            <p:spPr>
              <a:xfrm>
                <a:off x="-4408525" y="4602088"/>
                <a:ext cx="47202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3194" extrusionOk="0">
                    <a:moveTo>
                      <a:pt x="10187" y="1"/>
                    </a:moveTo>
                    <a:lnTo>
                      <a:pt x="1" y="192"/>
                    </a:lnTo>
                    <a:lnTo>
                      <a:pt x="58" y="3100"/>
                    </a:lnTo>
                    <a:lnTo>
                      <a:pt x="692" y="3100"/>
                    </a:lnTo>
                    <a:cubicBezTo>
                      <a:pt x="1997" y="3137"/>
                      <a:pt x="5179" y="3194"/>
                      <a:pt x="8395" y="3194"/>
                    </a:cubicBezTo>
                    <a:cubicBezTo>
                      <a:pt x="12083" y="3194"/>
                      <a:pt x="15816" y="3119"/>
                      <a:pt x="16810" y="2855"/>
                    </a:cubicBezTo>
                    <a:cubicBezTo>
                      <a:pt x="18880" y="2338"/>
                      <a:pt x="10223" y="890"/>
                      <a:pt x="10223" y="890"/>
                    </a:cubicBezTo>
                    <a:lnTo>
                      <a:pt x="101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24;p49"/>
              <p:cNvSpPr/>
              <p:nvPr/>
            </p:nvSpPr>
            <p:spPr>
              <a:xfrm>
                <a:off x="-4408375" y="4618238"/>
                <a:ext cx="93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338" extrusionOk="0">
                    <a:moveTo>
                      <a:pt x="295" y="1"/>
                    </a:moveTo>
                    <a:cubicBezTo>
                      <a:pt x="197" y="1"/>
                      <a:pt x="99" y="4"/>
                      <a:pt x="0" y="11"/>
                    </a:cubicBezTo>
                    <a:lnTo>
                      <a:pt x="59" y="2338"/>
                    </a:lnTo>
                    <a:lnTo>
                      <a:pt x="3734" y="2338"/>
                    </a:lnTo>
                    <a:cubicBezTo>
                      <a:pt x="3531" y="1602"/>
                      <a:pt x="3049" y="975"/>
                      <a:pt x="2390" y="593"/>
                    </a:cubicBezTo>
                    <a:cubicBezTo>
                      <a:pt x="1758" y="205"/>
                      <a:pt x="1033" y="1"/>
                      <a:pt x="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25;p49"/>
              <p:cNvSpPr/>
              <p:nvPr/>
            </p:nvSpPr>
            <p:spPr>
              <a:xfrm>
                <a:off x="-4407075" y="4645088"/>
                <a:ext cx="4359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7439" h="1520" extrusionOk="0">
                    <a:moveTo>
                      <a:pt x="14397" y="1"/>
                    </a:moveTo>
                    <a:cubicBezTo>
                      <a:pt x="13810" y="31"/>
                      <a:pt x="13513" y="1083"/>
                      <a:pt x="13513" y="1083"/>
                    </a:cubicBezTo>
                    <a:lnTo>
                      <a:pt x="0" y="1206"/>
                    </a:lnTo>
                    <a:lnTo>
                      <a:pt x="0" y="1391"/>
                    </a:lnTo>
                    <a:cubicBezTo>
                      <a:pt x="1693" y="1479"/>
                      <a:pt x="4092" y="1520"/>
                      <a:pt x="6559" y="1520"/>
                    </a:cubicBezTo>
                    <a:cubicBezTo>
                      <a:pt x="11554" y="1520"/>
                      <a:pt x="16826" y="1353"/>
                      <a:pt x="17072" y="1077"/>
                    </a:cubicBezTo>
                    <a:cubicBezTo>
                      <a:pt x="17438" y="664"/>
                      <a:pt x="14397" y="1"/>
                      <a:pt x="143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26;p49"/>
              <p:cNvSpPr/>
              <p:nvPr/>
            </p:nvSpPr>
            <p:spPr>
              <a:xfrm>
                <a:off x="-4410700" y="4668388"/>
                <a:ext cx="4304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309" extrusionOk="0">
                    <a:moveTo>
                      <a:pt x="17130" y="1"/>
                    </a:moveTo>
                    <a:cubicBezTo>
                      <a:pt x="17101" y="1"/>
                      <a:pt x="17072" y="3"/>
                      <a:pt x="17043" y="6"/>
                    </a:cubicBezTo>
                    <a:lnTo>
                      <a:pt x="17217" y="6"/>
                    </a:lnTo>
                    <a:cubicBezTo>
                      <a:pt x="17188" y="3"/>
                      <a:pt x="17159" y="1"/>
                      <a:pt x="17130" y="1"/>
                    </a:cubicBezTo>
                    <a:close/>
                    <a:moveTo>
                      <a:pt x="16537" y="6"/>
                    </a:moveTo>
                    <a:lnTo>
                      <a:pt x="14694" y="64"/>
                    </a:lnTo>
                    <a:cubicBezTo>
                      <a:pt x="13141" y="117"/>
                      <a:pt x="10991" y="175"/>
                      <a:pt x="8611" y="215"/>
                    </a:cubicBezTo>
                    <a:cubicBezTo>
                      <a:pt x="6233" y="256"/>
                      <a:pt x="4082" y="256"/>
                      <a:pt x="2524" y="256"/>
                    </a:cubicBezTo>
                    <a:lnTo>
                      <a:pt x="198" y="256"/>
                    </a:lnTo>
                    <a:lnTo>
                      <a:pt x="0" y="274"/>
                    </a:lnTo>
                    <a:lnTo>
                      <a:pt x="675" y="274"/>
                    </a:lnTo>
                    <a:lnTo>
                      <a:pt x="2518" y="308"/>
                    </a:lnTo>
                    <a:lnTo>
                      <a:pt x="8611" y="308"/>
                    </a:lnTo>
                    <a:cubicBezTo>
                      <a:pt x="10990" y="308"/>
                      <a:pt x="13141" y="198"/>
                      <a:pt x="14699" y="134"/>
                    </a:cubicBezTo>
                    <a:lnTo>
                      <a:pt x="16543" y="41"/>
                    </a:lnTo>
                    <a:lnTo>
                      <a:pt x="17043" y="6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27;p49"/>
              <p:cNvSpPr/>
              <p:nvPr/>
            </p:nvSpPr>
            <p:spPr>
              <a:xfrm>
                <a:off x="-4070250" y="4642638"/>
                <a:ext cx="241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09" extrusionOk="0">
                    <a:moveTo>
                      <a:pt x="965" y="1"/>
                    </a:moveTo>
                    <a:lnTo>
                      <a:pt x="965" y="1"/>
                    </a:lnTo>
                    <a:cubicBezTo>
                      <a:pt x="671" y="95"/>
                      <a:pt x="416" y="285"/>
                      <a:pt x="244" y="541"/>
                    </a:cubicBezTo>
                    <a:cubicBezTo>
                      <a:pt x="69" y="756"/>
                      <a:pt x="1" y="1038"/>
                      <a:pt x="58" y="1308"/>
                    </a:cubicBezTo>
                    <a:cubicBezTo>
                      <a:pt x="131" y="1052"/>
                      <a:pt x="241" y="808"/>
                      <a:pt x="383" y="582"/>
                    </a:cubicBezTo>
                    <a:cubicBezTo>
                      <a:pt x="557" y="369"/>
                      <a:pt x="752" y="174"/>
                      <a:pt x="9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28;p49"/>
              <p:cNvSpPr/>
              <p:nvPr/>
            </p:nvSpPr>
            <p:spPr>
              <a:xfrm>
                <a:off x="-4145300" y="4627938"/>
                <a:ext cx="144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05" extrusionOk="0">
                    <a:moveTo>
                      <a:pt x="543" y="0"/>
                    </a:moveTo>
                    <a:cubicBezTo>
                      <a:pt x="504" y="0"/>
                      <a:pt x="372" y="145"/>
                      <a:pt x="240" y="327"/>
                    </a:cubicBezTo>
                    <a:cubicBezTo>
                      <a:pt x="100" y="519"/>
                      <a:pt x="1" y="687"/>
                      <a:pt x="31" y="705"/>
                    </a:cubicBezTo>
                    <a:cubicBezTo>
                      <a:pt x="60" y="705"/>
                      <a:pt x="199" y="571"/>
                      <a:pt x="345" y="380"/>
                    </a:cubicBezTo>
                    <a:cubicBezTo>
                      <a:pt x="490" y="187"/>
                      <a:pt x="577" y="19"/>
                      <a:pt x="548" y="2"/>
                    </a:cubicBezTo>
                    <a:cubicBezTo>
                      <a:pt x="547" y="1"/>
                      <a:pt x="545" y="0"/>
                      <a:pt x="5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29;p49"/>
              <p:cNvSpPr/>
              <p:nvPr/>
            </p:nvSpPr>
            <p:spPr>
              <a:xfrm>
                <a:off x="-4165925" y="4625013"/>
                <a:ext cx="16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479" extrusionOk="0">
                    <a:moveTo>
                      <a:pt x="637" y="0"/>
                    </a:moveTo>
                    <a:cubicBezTo>
                      <a:pt x="596" y="0"/>
                      <a:pt x="452" y="83"/>
                      <a:pt x="298" y="199"/>
                    </a:cubicBezTo>
                    <a:cubicBezTo>
                      <a:pt x="128" y="327"/>
                      <a:pt x="0" y="456"/>
                      <a:pt x="24" y="479"/>
                    </a:cubicBezTo>
                    <a:cubicBezTo>
                      <a:pt x="157" y="441"/>
                      <a:pt x="279" y="372"/>
                      <a:pt x="378" y="275"/>
                    </a:cubicBezTo>
                    <a:cubicBezTo>
                      <a:pt x="553" y="147"/>
                      <a:pt x="669" y="19"/>
                      <a:pt x="646" y="2"/>
                    </a:cubicBezTo>
                    <a:cubicBezTo>
                      <a:pt x="644" y="1"/>
                      <a:pt x="641" y="0"/>
                      <a:pt x="6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30;p49"/>
              <p:cNvSpPr/>
              <p:nvPr/>
            </p:nvSpPr>
            <p:spPr>
              <a:xfrm>
                <a:off x="-4178700" y="4616013"/>
                <a:ext cx="264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15" extrusionOk="0">
                    <a:moveTo>
                      <a:pt x="668" y="1"/>
                    </a:moveTo>
                    <a:cubicBezTo>
                      <a:pt x="622" y="1"/>
                      <a:pt x="575" y="3"/>
                      <a:pt x="529" y="8"/>
                    </a:cubicBezTo>
                    <a:cubicBezTo>
                      <a:pt x="489" y="4"/>
                      <a:pt x="449" y="3"/>
                      <a:pt x="409" y="3"/>
                    </a:cubicBezTo>
                    <a:cubicBezTo>
                      <a:pt x="271" y="3"/>
                      <a:pt x="133" y="22"/>
                      <a:pt x="0" y="59"/>
                    </a:cubicBezTo>
                    <a:cubicBezTo>
                      <a:pt x="123" y="96"/>
                      <a:pt x="251" y="115"/>
                      <a:pt x="378" y="115"/>
                    </a:cubicBezTo>
                    <a:cubicBezTo>
                      <a:pt x="428" y="115"/>
                      <a:pt x="479" y="112"/>
                      <a:pt x="529" y="106"/>
                    </a:cubicBezTo>
                    <a:cubicBezTo>
                      <a:pt x="572" y="110"/>
                      <a:pt x="615" y="112"/>
                      <a:pt x="659" y="112"/>
                    </a:cubicBezTo>
                    <a:cubicBezTo>
                      <a:pt x="794" y="112"/>
                      <a:pt x="929" y="92"/>
                      <a:pt x="1058" y="54"/>
                    </a:cubicBezTo>
                    <a:cubicBezTo>
                      <a:pt x="931" y="19"/>
                      <a:pt x="800" y="1"/>
                      <a:pt x="6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31;p49"/>
              <p:cNvSpPr/>
              <p:nvPr/>
            </p:nvSpPr>
            <p:spPr>
              <a:xfrm>
                <a:off x="-4183525" y="4603838"/>
                <a:ext cx="291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30" extrusionOk="0">
                    <a:moveTo>
                      <a:pt x="1" y="0"/>
                    </a:moveTo>
                    <a:cubicBezTo>
                      <a:pt x="210" y="86"/>
                      <a:pt x="433" y="129"/>
                      <a:pt x="656" y="129"/>
                    </a:cubicBezTo>
                    <a:cubicBezTo>
                      <a:pt x="827" y="129"/>
                      <a:pt x="998" y="104"/>
                      <a:pt x="1164" y="52"/>
                    </a:cubicBezTo>
                    <a:cubicBezTo>
                      <a:pt x="1067" y="46"/>
                      <a:pt x="970" y="42"/>
                      <a:pt x="873" y="42"/>
                    </a:cubicBezTo>
                    <a:cubicBezTo>
                      <a:pt x="776" y="42"/>
                      <a:pt x="679" y="46"/>
                      <a:pt x="583" y="52"/>
                    </a:cubicBezTo>
                    <a:cubicBezTo>
                      <a:pt x="390" y="20"/>
                      <a:pt x="196" y="4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32;p49"/>
              <p:cNvSpPr/>
              <p:nvPr/>
            </p:nvSpPr>
            <p:spPr>
              <a:xfrm>
                <a:off x="-4136425" y="4608363"/>
                <a:ext cx="4785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913" extrusionOk="0">
                    <a:moveTo>
                      <a:pt x="1294" y="95"/>
                    </a:moveTo>
                    <a:cubicBezTo>
                      <a:pt x="1441" y="95"/>
                      <a:pt x="1588" y="122"/>
                      <a:pt x="1728" y="174"/>
                    </a:cubicBezTo>
                    <a:cubicBezTo>
                      <a:pt x="1833" y="237"/>
                      <a:pt x="1797" y="337"/>
                      <a:pt x="1681" y="395"/>
                    </a:cubicBezTo>
                    <a:cubicBezTo>
                      <a:pt x="1565" y="448"/>
                      <a:pt x="1445" y="494"/>
                      <a:pt x="1321" y="529"/>
                    </a:cubicBezTo>
                    <a:cubicBezTo>
                      <a:pt x="1101" y="594"/>
                      <a:pt x="878" y="646"/>
                      <a:pt x="652" y="686"/>
                    </a:cubicBezTo>
                    <a:cubicBezTo>
                      <a:pt x="465" y="707"/>
                      <a:pt x="311" y="720"/>
                      <a:pt x="199" y="729"/>
                    </a:cubicBezTo>
                    <a:lnTo>
                      <a:pt x="199" y="729"/>
                    </a:lnTo>
                    <a:cubicBezTo>
                      <a:pt x="254" y="629"/>
                      <a:pt x="322" y="536"/>
                      <a:pt x="402" y="453"/>
                    </a:cubicBezTo>
                    <a:cubicBezTo>
                      <a:pt x="553" y="302"/>
                      <a:pt x="742" y="195"/>
                      <a:pt x="948" y="144"/>
                    </a:cubicBezTo>
                    <a:cubicBezTo>
                      <a:pt x="1061" y="112"/>
                      <a:pt x="1178" y="95"/>
                      <a:pt x="1294" y="95"/>
                    </a:cubicBezTo>
                    <a:close/>
                    <a:moveTo>
                      <a:pt x="1288" y="1"/>
                    </a:moveTo>
                    <a:cubicBezTo>
                      <a:pt x="931" y="1"/>
                      <a:pt x="581" y="142"/>
                      <a:pt x="320" y="406"/>
                    </a:cubicBezTo>
                    <a:cubicBezTo>
                      <a:pt x="232" y="500"/>
                      <a:pt x="166" y="613"/>
                      <a:pt x="126" y="735"/>
                    </a:cubicBezTo>
                    <a:lnTo>
                      <a:pt x="126" y="735"/>
                    </a:lnTo>
                    <a:cubicBezTo>
                      <a:pt x="45" y="742"/>
                      <a:pt x="1" y="748"/>
                      <a:pt x="1" y="755"/>
                    </a:cubicBezTo>
                    <a:cubicBezTo>
                      <a:pt x="39" y="761"/>
                      <a:pt x="78" y="765"/>
                      <a:pt x="117" y="769"/>
                    </a:cubicBezTo>
                    <a:lnTo>
                      <a:pt x="117" y="769"/>
                    </a:lnTo>
                    <a:lnTo>
                      <a:pt x="117" y="913"/>
                    </a:lnTo>
                    <a:cubicBezTo>
                      <a:pt x="134" y="865"/>
                      <a:pt x="154" y="819"/>
                      <a:pt x="176" y="774"/>
                    </a:cubicBezTo>
                    <a:lnTo>
                      <a:pt x="176" y="774"/>
                    </a:lnTo>
                    <a:cubicBezTo>
                      <a:pt x="226" y="778"/>
                      <a:pt x="276" y="780"/>
                      <a:pt x="326" y="780"/>
                    </a:cubicBezTo>
                    <a:cubicBezTo>
                      <a:pt x="435" y="780"/>
                      <a:pt x="544" y="771"/>
                      <a:pt x="652" y="755"/>
                    </a:cubicBezTo>
                    <a:cubicBezTo>
                      <a:pt x="886" y="727"/>
                      <a:pt x="1117" y="679"/>
                      <a:pt x="1344" y="615"/>
                    </a:cubicBezTo>
                    <a:cubicBezTo>
                      <a:pt x="1480" y="581"/>
                      <a:pt x="1612" y="535"/>
                      <a:pt x="1740" y="476"/>
                    </a:cubicBezTo>
                    <a:cubicBezTo>
                      <a:pt x="1813" y="443"/>
                      <a:pt x="1869" y="382"/>
                      <a:pt x="1897" y="308"/>
                    </a:cubicBezTo>
                    <a:cubicBezTo>
                      <a:pt x="1914" y="222"/>
                      <a:pt x="1870" y="136"/>
                      <a:pt x="1792" y="98"/>
                    </a:cubicBezTo>
                    <a:cubicBezTo>
                      <a:pt x="1629" y="32"/>
                      <a:pt x="1458" y="1"/>
                      <a:pt x="128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33;p49"/>
              <p:cNvSpPr/>
              <p:nvPr/>
            </p:nvSpPr>
            <p:spPr>
              <a:xfrm>
                <a:off x="-4154175" y="4602238"/>
                <a:ext cx="245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4" extrusionOk="0">
                    <a:moveTo>
                      <a:pt x="222" y="0"/>
                    </a:moveTo>
                    <a:cubicBezTo>
                      <a:pt x="218" y="0"/>
                      <a:pt x="215" y="0"/>
                      <a:pt x="211" y="0"/>
                    </a:cubicBezTo>
                    <a:cubicBezTo>
                      <a:pt x="90" y="11"/>
                      <a:pt x="0" y="120"/>
                      <a:pt x="12" y="241"/>
                    </a:cubicBezTo>
                    <a:cubicBezTo>
                      <a:pt x="12" y="245"/>
                      <a:pt x="13" y="247"/>
                      <a:pt x="13" y="250"/>
                    </a:cubicBezTo>
                    <a:cubicBezTo>
                      <a:pt x="33" y="339"/>
                      <a:pt x="75" y="420"/>
                      <a:pt x="135" y="489"/>
                    </a:cubicBezTo>
                    <a:cubicBezTo>
                      <a:pt x="224" y="609"/>
                      <a:pt x="331" y="717"/>
                      <a:pt x="449" y="808"/>
                    </a:cubicBezTo>
                    <a:cubicBezTo>
                      <a:pt x="559" y="903"/>
                      <a:pt x="688" y="975"/>
                      <a:pt x="827" y="1017"/>
                    </a:cubicBezTo>
                    <a:cubicBezTo>
                      <a:pt x="718" y="937"/>
                      <a:pt x="612" y="849"/>
                      <a:pt x="513" y="755"/>
                    </a:cubicBezTo>
                    <a:cubicBezTo>
                      <a:pt x="407" y="662"/>
                      <a:pt x="312" y="556"/>
                      <a:pt x="229" y="441"/>
                    </a:cubicBezTo>
                    <a:cubicBezTo>
                      <a:pt x="135" y="331"/>
                      <a:pt x="72" y="127"/>
                      <a:pt x="229" y="99"/>
                    </a:cubicBezTo>
                    <a:cubicBezTo>
                      <a:pt x="397" y="112"/>
                      <a:pt x="554" y="191"/>
                      <a:pt x="664" y="320"/>
                    </a:cubicBezTo>
                    <a:cubicBezTo>
                      <a:pt x="754" y="418"/>
                      <a:pt x="819" y="535"/>
                      <a:pt x="857" y="664"/>
                    </a:cubicBezTo>
                    <a:cubicBezTo>
                      <a:pt x="882" y="782"/>
                      <a:pt x="891" y="902"/>
                      <a:pt x="880" y="1024"/>
                    </a:cubicBezTo>
                    <a:cubicBezTo>
                      <a:pt x="957" y="916"/>
                      <a:pt x="983" y="780"/>
                      <a:pt x="950" y="651"/>
                    </a:cubicBezTo>
                    <a:cubicBezTo>
                      <a:pt x="924" y="508"/>
                      <a:pt x="858" y="374"/>
                      <a:pt x="757" y="268"/>
                    </a:cubicBezTo>
                    <a:cubicBezTo>
                      <a:pt x="630" y="99"/>
                      <a:pt x="432" y="0"/>
                      <a:pt x="2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34;p49"/>
              <p:cNvSpPr/>
              <p:nvPr/>
            </p:nvSpPr>
            <p:spPr>
              <a:xfrm>
                <a:off x="-4407075" y="4615838"/>
                <a:ext cx="9182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363" extrusionOk="0">
                    <a:moveTo>
                      <a:pt x="448" y="0"/>
                    </a:moveTo>
                    <a:cubicBezTo>
                      <a:pt x="351" y="0"/>
                      <a:pt x="254" y="5"/>
                      <a:pt x="157" y="13"/>
                    </a:cubicBezTo>
                    <a:cubicBezTo>
                      <a:pt x="102" y="34"/>
                      <a:pt x="49" y="62"/>
                      <a:pt x="0" y="95"/>
                    </a:cubicBezTo>
                    <a:cubicBezTo>
                      <a:pt x="0" y="95"/>
                      <a:pt x="129" y="82"/>
                      <a:pt x="352" y="82"/>
                    </a:cubicBezTo>
                    <a:cubicBezTo>
                      <a:pt x="463" y="82"/>
                      <a:pt x="597" y="86"/>
                      <a:pt x="751" y="95"/>
                    </a:cubicBezTo>
                    <a:cubicBezTo>
                      <a:pt x="1335" y="138"/>
                      <a:pt x="1899" y="317"/>
                      <a:pt x="2401" y="618"/>
                    </a:cubicBezTo>
                    <a:cubicBezTo>
                      <a:pt x="2858" y="896"/>
                      <a:pt x="3224" y="1299"/>
                      <a:pt x="3454" y="1781"/>
                    </a:cubicBezTo>
                    <a:cubicBezTo>
                      <a:pt x="3617" y="2136"/>
                      <a:pt x="3641" y="2363"/>
                      <a:pt x="3664" y="2363"/>
                    </a:cubicBezTo>
                    <a:cubicBezTo>
                      <a:pt x="3673" y="2307"/>
                      <a:pt x="3673" y="2250"/>
                      <a:pt x="3664" y="2195"/>
                    </a:cubicBezTo>
                    <a:cubicBezTo>
                      <a:pt x="3644" y="2042"/>
                      <a:pt x="3602" y="1893"/>
                      <a:pt x="3541" y="1752"/>
                    </a:cubicBezTo>
                    <a:cubicBezTo>
                      <a:pt x="3327" y="1242"/>
                      <a:pt x="2956" y="813"/>
                      <a:pt x="2483" y="525"/>
                    </a:cubicBezTo>
                    <a:cubicBezTo>
                      <a:pt x="1955" y="208"/>
                      <a:pt x="1354" y="31"/>
                      <a:pt x="739" y="13"/>
                    </a:cubicBezTo>
                    <a:cubicBezTo>
                      <a:pt x="642" y="5"/>
                      <a:pt x="545" y="0"/>
                      <a:pt x="4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35;p49"/>
              <p:cNvSpPr/>
              <p:nvPr/>
            </p:nvSpPr>
            <p:spPr>
              <a:xfrm>
                <a:off x="-4283675" y="4654963"/>
                <a:ext cx="741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42" extrusionOk="0">
                    <a:moveTo>
                      <a:pt x="2763" y="1"/>
                    </a:moveTo>
                    <a:cubicBezTo>
                      <a:pt x="2505" y="1"/>
                      <a:pt x="2027" y="14"/>
                      <a:pt x="1484" y="14"/>
                    </a:cubicBezTo>
                    <a:cubicBezTo>
                      <a:pt x="669" y="14"/>
                      <a:pt x="0" y="14"/>
                      <a:pt x="0" y="43"/>
                    </a:cubicBezTo>
                    <a:cubicBezTo>
                      <a:pt x="391" y="109"/>
                      <a:pt x="787" y="142"/>
                      <a:pt x="1183" y="142"/>
                    </a:cubicBezTo>
                    <a:cubicBezTo>
                      <a:pt x="1283" y="142"/>
                      <a:pt x="1384" y="140"/>
                      <a:pt x="1484" y="136"/>
                    </a:cubicBezTo>
                    <a:cubicBezTo>
                      <a:pt x="1549" y="137"/>
                      <a:pt x="1613" y="138"/>
                      <a:pt x="1678" y="138"/>
                    </a:cubicBezTo>
                    <a:cubicBezTo>
                      <a:pt x="2110" y="138"/>
                      <a:pt x="2542" y="97"/>
                      <a:pt x="2967" y="14"/>
                    </a:cubicBezTo>
                    <a:cubicBezTo>
                      <a:pt x="2967" y="4"/>
                      <a:pt x="2892" y="1"/>
                      <a:pt x="27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36;p49"/>
              <p:cNvSpPr/>
              <p:nvPr/>
            </p:nvSpPr>
            <p:spPr>
              <a:xfrm>
                <a:off x="-4334100" y="4656638"/>
                <a:ext cx="87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71" extrusionOk="0">
                    <a:moveTo>
                      <a:pt x="41" y="0"/>
                    </a:moveTo>
                    <a:cubicBezTo>
                      <a:pt x="36" y="0"/>
                      <a:pt x="32" y="2"/>
                      <a:pt x="30" y="4"/>
                    </a:cubicBezTo>
                    <a:cubicBezTo>
                      <a:pt x="1" y="4"/>
                      <a:pt x="82" y="115"/>
                      <a:pt x="158" y="243"/>
                    </a:cubicBezTo>
                    <a:cubicBezTo>
                      <a:pt x="231" y="367"/>
                      <a:pt x="267" y="470"/>
                      <a:pt x="300" y="470"/>
                    </a:cubicBezTo>
                    <a:cubicBezTo>
                      <a:pt x="301" y="470"/>
                      <a:pt x="302" y="470"/>
                      <a:pt x="303" y="470"/>
                    </a:cubicBezTo>
                    <a:cubicBezTo>
                      <a:pt x="338" y="464"/>
                      <a:pt x="349" y="336"/>
                      <a:pt x="268" y="197"/>
                    </a:cubicBezTo>
                    <a:cubicBezTo>
                      <a:pt x="196" y="73"/>
                      <a:pt x="80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37;p49"/>
              <p:cNvSpPr/>
              <p:nvPr/>
            </p:nvSpPr>
            <p:spPr>
              <a:xfrm>
                <a:off x="-4352725" y="4637763"/>
                <a:ext cx="10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21" extrusionOk="0">
                    <a:moveTo>
                      <a:pt x="12" y="0"/>
                    </a:moveTo>
                    <a:cubicBezTo>
                      <a:pt x="7" y="0"/>
                      <a:pt x="3" y="1"/>
                      <a:pt x="1" y="3"/>
                    </a:cubicBezTo>
                    <a:cubicBezTo>
                      <a:pt x="36" y="78"/>
                      <a:pt x="87" y="144"/>
                      <a:pt x="152" y="196"/>
                    </a:cubicBezTo>
                    <a:cubicBezTo>
                      <a:pt x="244" y="266"/>
                      <a:pt x="340" y="320"/>
                      <a:pt x="378" y="320"/>
                    </a:cubicBezTo>
                    <a:cubicBezTo>
                      <a:pt x="383" y="320"/>
                      <a:pt x="387" y="319"/>
                      <a:pt x="390" y="317"/>
                    </a:cubicBezTo>
                    <a:cubicBezTo>
                      <a:pt x="413" y="301"/>
                      <a:pt x="350" y="207"/>
                      <a:pt x="240" y="126"/>
                    </a:cubicBezTo>
                    <a:cubicBezTo>
                      <a:pt x="142" y="54"/>
                      <a:pt x="48" y="0"/>
                      <a:pt x="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38;p49"/>
              <p:cNvSpPr/>
              <p:nvPr/>
            </p:nvSpPr>
            <p:spPr>
              <a:xfrm>
                <a:off x="-4379850" y="4628363"/>
                <a:ext cx="1537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03" extrusionOk="0">
                    <a:moveTo>
                      <a:pt x="188" y="0"/>
                    </a:moveTo>
                    <a:cubicBezTo>
                      <a:pt x="76" y="0"/>
                      <a:pt x="1" y="32"/>
                      <a:pt x="4" y="49"/>
                    </a:cubicBezTo>
                    <a:cubicBezTo>
                      <a:pt x="4" y="77"/>
                      <a:pt x="149" y="77"/>
                      <a:pt x="301" y="117"/>
                    </a:cubicBezTo>
                    <a:cubicBezTo>
                      <a:pt x="433" y="152"/>
                      <a:pt x="531" y="202"/>
                      <a:pt x="572" y="202"/>
                    </a:cubicBezTo>
                    <a:cubicBezTo>
                      <a:pt x="578" y="202"/>
                      <a:pt x="582" y="201"/>
                      <a:pt x="586" y="199"/>
                    </a:cubicBezTo>
                    <a:cubicBezTo>
                      <a:pt x="615" y="181"/>
                      <a:pt x="522" y="65"/>
                      <a:pt x="336" y="19"/>
                    </a:cubicBezTo>
                    <a:cubicBezTo>
                      <a:pt x="283" y="5"/>
                      <a:pt x="232" y="0"/>
                      <a:pt x="1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39;p49"/>
              <p:cNvSpPr/>
              <p:nvPr/>
            </p:nvSpPr>
            <p:spPr>
              <a:xfrm>
                <a:off x="-4398925" y="4625338"/>
                <a:ext cx="80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" extrusionOk="0">
                    <a:moveTo>
                      <a:pt x="60" y="0"/>
                    </a:moveTo>
                    <a:cubicBezTo>
                      <a:pt x="28" y="0"/>
                      <a:pt x="6" y="6"/>
                      <a:pt x="0" y="18"/>
                    </a:cubicBezTo>
                    <a:cubicBezTo>
                      <a:pt x="35" y="61"/>
                      <a:pt x="81" y="93"/>
                      <a:pt x="134" y="111"/>
                    </a:cubicBezTo>
                    <a:cubicBezTo>
                      <a:pt x="161" y="119"/>
                      <a:pt x="188" y="121"/>
                      <a:pt x="212" y="121"/>
                    </a:cubicBezTo>
                    <a:cubicBezTo>
                      <a:pt x="262" y="121"/>
                      <a:pt x="301" y="111"/>
                      <a:pt x="309" y="111"/>
                    </a:cubicBezTo>
                    <a:cubicBezTo>
                      <a:pt x="320" y="111"/>
                      <a:pt x="261" y="42"/>
                      <a:pt x="175" y="18"/>
                    </a:cubicBezTo>
                    <a:cubicBezTo>
                      <a:pt x="132" y="6"/>
                      <a:pt x="91" y="0"/>
                      <a:pt x="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40;p49"/>
              <p:cNvSpPr/>
              <p:nvPr/>
            </p:nvSpPr>
            <p:spPr>
              <a:xfrm>
                <a:off x="-3473400" y="856738"/>
                <a:ext cx="564325" cy="736475"/>
              </a:xfrm>
              <a:custGeom>
                <a:avLst/>
                <a:gdLst/>
                <a:ahLst/>
                <a:cxnLst/>
                <a:rect l="l" t="t" r="r" b="b"/>
                <a:pathLst>
                  <a:path w="22573" h="29459" extrusionOk="0">
                    <a:moveTo>
                      <a:pt x="9781" y="0"/>
                    </a:moveTo>
                    <a:cubicBezTo>
                      <a:pt x="9400" y="0"/>
                      <a:pt x="9070" y="444"/>
                      <a:pt x="9258" y="903"/>
                    </a:cubicBezTo>
                    <a:cubicBezTo>
                      <a:pt x="9454" y="1543"/>
                      <a:pt x="9559" y="2206"/>
                      <a:pt x="9572" y="2874"/>
                    </a:cubicBezTo>
                    <a:cubicBezTo>
                      <a:pt x="9604" y="3408"/>
                      <a:pt x="9546" y="3942"/>
                      <a:pt x="9396" y="4456"/>
                    </a:cubicBezTo>
                    <a:cubicBezTo>
                      <a:pt x="9228" y="5036"/>
                      <a:pt x="9059" y="5548"/>
                      <a:pt x="8902" y="5962"/>
                    </a:cubicBezTo>
                    <a:lnTo>
                      <a:pt x="0" y="19917"/>
                    </a:lnTo>
                    <a:lnTo>
                      <a:pt x="3861" y="29458"/>
                    </a:lnTo>
                    <a:lnTo>
                      <a:pt x="14921" y="11369"/>
                    </a:lnTo>
                    <a:cubicBezTo>
                      <a:pt x="16851" y="10120"/>
                      <a:pt x="18054" y="9084"/>
                      <a:pt x="19363" y="8334"/>
                    </a:cubicBezTo>
                    <a:cubicBezTo>
                      <a:pt x="20974" y="7410"/>
                      <a:pt x="21572" y="6916"/>
                      <a:pt x="21381" y="6631"/>
                    </a:cubicBezTo>
                    <a:cubicBezTo>
                      <a:pt x="21299" y="6509"/>
                      <a:pt x="21254" y="6439"/>
                      <a:pt x="21133" y="6439"/>
                    </a:cubicBezTo>
                    <a:cubicBezTo>
                      <a:pt x="20869" y="6439"/>
                      <a:pt x="20243" y="6775"/>
                      <a:pt x="18072" y="7637"/>
                    </a:cubicBezTo>
                    <a:lnTo>
                      <a:pt x="18072" y="7637"/>
                    </a:lnTo>
                    <a:cubicBezTo>
                      <a:pt x="18072" y="7637"/>
                      <a:pt x="22572" y="5798"/>
                      <a:pt x="21288" y="5432"/>
                    </a:cubicBezTo>
                    <a:cubicBezTo>
                      <a:pt x="21258" y="5424"/>
                      <a:pt x="21219" y="5420"/>
                      <a:pt x="21173" y="5420"/>
                    </a:cubicBezTo>
                    <a:cubicBezTo>
                      <a:pt x="20872" y="5420"/>
                      <a:pt x="20251" y="5590"/>
                      <a:pt x="19576" y="5809"/>
                    </a:cubicBezTo>
                    <a:lnTo>
                      <a:pt x="19576" y="5809"/>
                    </a:lnTo>
                    <a:cubicBezTo>
                      <a:pt x="20677" y="5287"/>
                      <a:pt x="21060" y="4839"/>
                      <a:pt x="20956" y="4531"/>
                    </a:cubicBezTo>
                    <a:cubicBezTo>
                      <a:pt x="20919" y="4427"/>
                      <a:pt x="20779" y="4382"/>
                      <a:pt x="20568" y="4382"/>
                    </a:cubicBezTo>
                    <a:cubicBezTo>
                      <a:pt x="19724" y="4382"/>
                      <a:pt x="17752" y="5089"/>
                      <a:pt x="16761" y="5465"/>
                    </a:cubicBezTo>
                    <a:lnTo>
                      <a:pt x="16761" y="5465"/>
                    </a:lnTo>
                    <a:cubicBezTo>
                      <a:pt x="17780" y="5064"/>
                      <a:pt x="19802" y="4251"/>
                      <a:pt x="20207" y="3950"/>
                    </a:cubicBezTo>
                    <a:cubicBezTo>
                      <a:pt x="20753" y="3543"/>
                      <a:pt x="19933" y="3368"/>
                      <a:pt x="19224" y="3368"/>
                    </a:cubicBezTo>
                    <a:cubicBezTo>
                      <a:pt x="18421" y="3421"/>
                      <a:pt x="13827" y="4386"/>
                      <a:pt x="12484" y="4595"/>
                    </a:cubicBezTo>
                    <a:cubicBezTo>
                      <a:pt x="12412" y="4615"/>
                      <a:pt x="12340" y="4625"/>
                      <a:pt x="12269" y="4625"/>
                    </a:cubicBezTo>
                    <a:cubicBezTo>
                      <a:pt x="11874" y="4625"/>
                      <a:pt x="11521" y="4330"/>
                      <a:pt x="11473" y="3915"/>
                    </a:cubicBezTo>
                    <a:cubicBezTo>
                      <a:pt x="11537" y="1944"/>
                      <a:pt x="10531" y="380"/>
                      <a:pt x="10060" y="84"/>
                    </a:cubicBezTo>
                    <a:cubicBezTo>
                      <a:pt x="9968" y="26"/>
                      <a:pt x="9873" y="0"/>
                      <a:pt x="978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41;p49"/>
              <p:cNvSpPr/>
              <p:nvPr/>
            </p:nvSpPr>
            <p:spPr>
              <a:xfrm>
                <a:off x="-3068850" y="1021913"/>
                <a:ext cx="107275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1838" extrusionOk="0">
                    <a:moveTo>
                      <a:pt x="4291" y="0"/>
                    </a:moveTo>
                    <a:lnTo>
                      <a:pt x="4291" y="0"/>
                    </a:lnTo>
                    <a:cubicBezTo>
                      <a:pt x="3527" y="163"/>
                      <a:pt x="2786" y="424"/>
                      <a:pt x="2088" y="774"/>
                    </a:cubicBezTo>
                    <a:cubicBezTo>
                      <a:pt x="1348" y="1036"/>
                      <a:pt x="647" y="1393"/>
                      <a:pt x="0" y="1838"/>
                    </a:cubicBezTo>
                    <a:cubicBezTo>
                      <a:pt x="765" y="1674"/>
                      <a:pt x="1506" y="1412"/>
                      <a:pt x="2204" y="1058"/>
                    </a:cubicBezTo>
                    <a:cubicBezTo>
                      <a:pt x="2943" y="799"/>
                      <a:pt x="3645" y="444"/>
                      <a:pt x="429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42;p49"/>
              <p:cNvSpPr/>
              <p:nvPr/>
            </p:nvSpPr>
            <p:spPr>
              <a:xfrm>
                <a:off x="-3084100" y="996763"/>
                <a:ext cx="1171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1676" extrusionOk="0">
                    <a:moveTo>
                      <a:pt x="4687" y="0"/>
                    </a:moveTo>
                    <a:lnTo>
                      <a:pt x="4687" y="0"/>
                    </a:lnTo>
                    <a:cubicBezTo>
                      <a:pt x="3862" y="130"/>
                      <a:pt x="3057" y="363"/>
                      <a:pt x="2291" y="692"/>
                    </a:cubicBezTo>
                    <a:cubicBezTo>
                      <a:pt x="1488" y="922"/>
                      <a:pt x="719" y="1252"/>
                      <a:pt x="0" y="1675"/>
                    </a:cubicBezTo>
                    <a:cubicBezTo>
                      <a:pt x="824" y="1545"/>
                      <a:pt x="1629" y="1313"/>
                      <a:pt x="2396" y="983"/>
                    </a:cubicBezTo>
                    <a:cubicBezTo>
                      <a:pt x="3196" y="750"/>
                      <a:pt x="3966" y="421"/>
                      <a:pt x="468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43;p49"/>
              <p:cNvSpPr/>
              <p:nvPr/>
            </p:nvSpPr>
            <p:spPr>
              <a:xfrm>
                <a:off x="-3099800" y="970163"/>
                <a:ext cx="1113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1530" extrusionOk="0">
                    <a:moveTo>
                      <a:pt x="4453" y="1"/>
                    </a:moveTo>
                    <a:lnTo>
                      <a:pt x="4453" y="1"/>
                    </a:lnTo>
                    <a:cubicBezTo>
                      <a:pt x="3669" y="104"/>
                      <a:pt x="2903" y="312"/>
                      <a:pt x="2175" y="617"/>
                    </a:cubicBezTo>
                    <a:cubicBezTo>
                      <a:pt x="1413" y="826"/>
                      <a:pt x="682" y="1133"/>
                      <a:pt x="0" y="1530"/>
                    </a:cubicBezTo>
                    <a:cubicBezTo>
                      <a:pt x="783" y="1423"/>
                      <a:pt x="1549" y="1214"/>
                      <a:pt x="2279" y="907"/>
                    </a:cubicBezTo>
                    <a:cubicBezTo>
                      <a:pt x="3040" y="702"/>
                      <a:pt x="3771" y="397"/>
                      <a:pt x="4453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44;p49"/>
              <p:cNvSpPr/>
              <p:nvPr/>
            </p:nvSpPr>
            <p:spPr>
              <a:xfrm>
                <a:off x="-4446775" y="731763"/>
                <a:ext cx="721900" cy="1155225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46209" extrusionOk="0">
                    <a:moveTo>
                      <a:pt x="19823" y="0"/>
                    </a:moveTo>
                    <a:lnTo>
                      <a:pt x="8775" y="128"/>
                    </a:lnTo>
                    <a:lnTo>
                      <a:pt x="0" y="2262"/>
                    </a:lnTo>
                    <a:cubicBezTo>
                      <a:pt x="0" y="2262"/>
                      <a:pt x="466" y="18723"/>
                      <a:pt x="466" y="18979"/>
                    </a:cubicBezTo>
                    <a:cubicBezTo>
                      <a:pt x="466" y="19235"/>
                      <a:pt x="5374" y="34580"/>
                      <a:pt x="5374" y="34580"/>
                    </a:cubicBezTo>
                    <a:lnTo>
                      <a:pt x="5135" y="46208"/>
                    </a:lnTo>
                    <a:lnTo>
                      <a:pt x="28876" y="38412"/>
                    </a:lnTo>
                    <a:lnTo>
                      <a:pt x="28765" y="23108"/>
                    </a:lnTo>
                    <a:lnTo>
                      <a:pt x="28765" y="1832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45;p49"/>
              <p:cNvSpPr/>
              <p:nvPr/>
            </p:nvSpPr>
            <p:spPr>
              <a:xfrm>
                <a:off x="-4931700" y="788163"/>
                <a:ext cx="587025" cy="106657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42663" extrusionOk="0">
                    <a:moveTo>
                      <a:pt x="19397" y="1"/>
                    </a:moveTo>
                    <a:cubicBezTo>
                      <a:pt x="19397" y="1"/>
                      <a:pt x="16299" y="1367"/>
                      <a:pt x="15048" y="2384"/>
                    </a:cubicBezTo>
                    <a:cubicBezTo>
                      <a:pt x="14211" y="3064"/>
                      <a:pt x="6908" y="16135"/>
                      <a:pt x="2168" y="24764"/>
                    </a:cubicBezTo>
                    <a:cubicBezTo>
                      <a:pt x="0" y="28703"/>
                      <a:pt x="1436" y="33654"/>
                      <a:pt x="5375" y="35821"/>
                    </a:cubicBezTo>
                    <a:cubicBezTo>
                      <a:pt x="5491" y="35885"/>
                      <a:pt x="5608" y="35946"/>
                      <a:pt x="5727" y="36005"/>
                    </a:cubicBezTo>
                    <a:lnTo>
                      <a:pt x="19362" y="42662"/>
                    </a:lnTo>
                    <a:lnTo>
                      <a:pt x="23480" y="31231"/>
                    </a:lnTo>
                    <a:lnTo>
                      <a:pt x="15676" y="27016"/>
                    </a:lnTo>
                    <a:lnTo>
                      <a:pt x="21572" y="16753"/>
                    </a:lnTo>
                    <a:lnTo>
                      <a:pt x="193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46;p49"/>
              <p:cNvSpPr/>
              <p:nvPr/>
            </p:nvSpPr>
            <p:spPr>
              <a:xfrm>
                <a:off x="-4574550" y="1692013"/>
                <a:ext cx="18550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509" extrusionOk="0">
                    <a:moveTo>
                      <a:pt x="7420" y="1"/>
                    </a:moveTo>
                    <a:lnTo>
                      <a:pt x="0" y="1874"/>
                    </a:lnTo>
                    <a:lnTo>
                      <a:pt x="0" y="6130"/>
                    </a:lnTo>
                    <a:lnTo>
                      <a:pt x="5077" y="6508"/>
                    </a:lnTo>
                    <a:lnTo>
                      <a:pt x="74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47;p49"/>
              <p:cNvSpPr/>
              <p:nvPr/>
            </p:nvSpPr>
            <p:spPr>
              <a:xfrm>
                <a:off x="-4573525" y="1206063"/>
                <a:ext cx="168375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0208" extrusionOk="0">
                    <a:moveTo>
                      <a:pt x="6734" y="1"/>
                    </a:moveTo>
                    <a:cubicBezTo>
                      <a:pt x="4728" y="124"/>
                      <a:pt x="3047" y="1681"/>
                      <a:pt x="2181" y="3490"/>
                    </a:cubicBezTo>
                    <a:cubicBezTo>
                      <a:pt x="1315" y="5299"/>
                      <a:pt x="1123" y="7346"/>
                      <a:pt x="942" y="9340"/>
                    </a:cubicBezTo>
                    <a:lnTo>
                      <a:pt x="0" y="10112"/>
                    </a:lnTo>
                    <a:cubicBezTo>
                      <a:pt x="486" y="10176"/>
                      <a:pt x="976" y="10208"/>
                      <a:pt x="1466" y="10208"/>
                    </a:cubicBezTo>
                    <a:cubicBezTo>
                      <a:pt x="1811" y="10208"/>
                      <a:pt x="2157" y="10192"/>
                      <a:pt x="2501" y="10160"/>
                    </a:cubicBezTo>
                    <a:cubicBezTo>
                      <a:pt x="3339" y="10078"/>
                      <a:pt x="4125" y="9718"/>
                      <a:pt x="4733" y="9136"/>
                    </a:cubicBezTo>
                    <a:cubicBezTo>
                      <a:pt x="5536" y="8299"/>
                      <a:pt x="5734" y="7072"/>
                      <a:pt x="5896" y="5927"/>
                    </a:cubicBezTo>
                    <a:lnTo>
                      <a:pt x="67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48;p49"/>
              <p:cNvSpPr/>
              <p:nvPr/>
            </p:nvSpPr>
            <p:spPr>
              <a:xfrm>
                <a:off x="-3807325" y="777563"/>
                <a:ext cx="629775" cy="923775"/>
              </a:xfrm>
              <a:custGeom>
                <a:avLst/>
                <a:gdLst/>
                <a:ahLst/>
                <a:cxnLst/>
                <a:rect l="l" t="t" r="r" b="b"/>
                <a:pathLst>
                  <a:path w="25191" h="36951" extrusionOk="0">
                    <a:moveTo>
                      <a:pt x="3187" y="0"/>
                    </a:moveTo>
                    <a:lnTo>
                      <a:pt x="1" y="21752"/>
                    </a:lnTo>
                    <a:lnTo>
                      <a:pt x="6699" y="33474"/>
                    </a:lnTo>
                    <a:cubicBezTo>
                      <a:pt x="6872" y="33775"/>
                      <a:pt x="7066" y="34063"/>
                      <a:pt x="7281" y="34334"/>
                    </a:cubicBezTo>
                    <a:cubicBezTo>
                      <a:pt x="8645" y="36054"/>
                      <a:pt x="10663" y="36951"/>
                      <a:pt x="12700" y="36951"/>
                    </a:cubicBezTo>
                    <a:cubicBezTo>
                      <a:pt x="14203" y="36951"/>
                      <a:pt x="15716" y="36463"/>
                      <a:pt x="16986" y="35457"/>
                    </a:cubicBezTo>
                    <a:lnTo>
                      <a:pt x="24434" y="25334"/>
                    </a:lnTo>
                    <a:cubicBezTo>
                      <a:pt x="25190" y="16385"/>
                      <a:pt x="18923" y="13309"/>
                      <a:pt x="18923" y="13309"/>
                    </a:cubicBezTo>
                    <a:lnTo>
                      <a:pt x="12765" y="21752"/>
                    </a:lnTo>
                    <a:lnTo>
                      <a:pt x="31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49;p49"/>
              <p:cNvSpPr/>
              <p:nvPr/>
            </p:nvSpPr>
            <p:spPr>
              <a:xfrm>
                <a:off x="-4333825" y="721363"/>
                <a:ext cx="4188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7023" extrusionOk="0">
                    <a:moveTo>
                      <a:pt x="9786" y="1"/>
                    </a:moveTo>
                    <a:cubicBezTo>
                      <a:pt x="6902" y="1"/>
                      <a:pt x="3452" y="352"/>
                      <a:pt x="99" y="1556"/>
                    </a:cubicBezTo>
                    <a:cubicBezTo>
                      <a:pt x="1" y="1556"/>
                      <a:pt x="13898" y="17023"/>
                      <a:pt x="13898" y="17023"/>
                    </a:cubicBezTo>
                    <a:lnTo>
                      <a:pt x="16752" y="689"/>
                    </a:lnTo>
                    <a:cubicBezTo>
                      <a:pt x="16752" y="689"/>
                      <a:pt x="13824" y="1"/>
                      <a:pt x="9786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50;p49"/>
              <p:cNvSpPr/>
              <p:nvPr/>
            </p:nvSpPr>
            <p:spPr>
              <a:xfrm>
                <a:off x="-4333975" y="760413"/>
                <a:ext cx="609100" cy="667675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6707" extrusionOk="0">
                    <a:moveTo>
                      <a:pt x="0" y="1"/>
                    </a:moveTo>
                    <a:cubicBezTo>
                      <a:pt x="64" y="105"/>
                      <a:pt x="141" y="202"/>
                      <a:pt x="227" y="290"/>
                    </a:cubicBezTo>
                    <a:lnTo>
                      <a:pt x="919" y="1099"/>
                    </a:lnTo>
                    <a:lnTo>
                      <a:pt x="3489" y="4006"/>
                    </a:lnTo>
                    <a:lnTo>
                      <a:pt x="11967" y="13565"/>
                    </a:lnTo>
                    <a:cubicBezTo>
                      <a:pt x="15287" y="17286"/>
                      <a:pt x="18352" y="20613"/>
                      <a:pt x="20619" y="22968"/>
                    </a:cubicBezTo>
                    <a:cubicBezTo>
                      <a:pt x="21753" y="24147"/>
                      <a:pt x="22678" y="25089"/>
                      <a:pt x="23329" y="25735"/>
                    </a:cubicBezTo>
                    <a:cubicBezTo>
                      <a:pt x="23643" y="26031"/>
                      <a:pt x="23893" y="26276"/>
                      <a:pt x="24085" y="26468"/>
                    </a:cubicBezTo>
                    <a:cubicBezTo>
                      <a:pt x="24167" y="26559"/>
                      <a:pt x="24261" y="26638"/>
                      <a:pt x="24364" y="26707"/>
                    </a:cubicBezTo>
                    <a:cubicBezTo>
                      <a:pt x="24296" y="26597"/>
                      <a:pt x="24218" y="26493"/>
                      <a:pt x="24131" y="26398"/>
                    </a:cubicBezTo>
                    <a:lnTo>
                      <a:pt x="23416" y="25624"/>
                    </a:lnTo>
                    <a:lnTo>
                      <a:pt x="20769" y="22799"/>
                    </a:lnTo>
                    <a:cubicBezTo>
                      <a:pt x="18548" y="20404"/>
                      <a:pt x="15507" y="17060"/>
                      <a:pt x="12192" y="13338"/>
                    </a:cubicBezTo>
                    <a:cubicBezTo>
                      <a:pt x="8878" y="9617"/>
                      <a:pt x="5861" y="6245"/>
                      <a:pt x="3645" y="3838"/>
                    </a:cubicBezTo>
                    <a:cubicBezTo>
                      <a:pt x="2541" y="2634"/>
                      <a:pt x="1640" y="1669"/>
                      <a:pt x="1006" y="1006"/>
                    </a:cubicBezTo>
                    <a:lnTo>
                      <a:pt x="273" y="251"/>
                    </a:lnTo>
                    <a:cubicBezTo>
                      <a:pt x="189" y="160"/>
                      <a:pt x="98" y="76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51;p49"/>
              <p:cNvSpPr/>
              <p:nvPr/>
            </p:nvSpPr>
            <p:spPr>
              <a:xfrm>
                <a:off x="-4463475" y="1070313"/>
                <a:ext cx="134050" cy="4729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89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" y="258"/>
                      <a:pt x="57" y="513"/>
                      <a:pt x="122" y="762"/>
                    </a:cubicBezTo>
                    <a:cubicBezTo>
                      <a:pt x="215" y="1251"/>
                      <a:pt x="378" y="1955"/>
                      <a:pt x="588" y="2821"/>
                    </a:cubicBezTo>
                    <a:cubicBezTo>
                      <a:pt x="1012" y="4554"/>
                      <a:pt x="1698" y="6938"/>
                      <a:pt x="2500" y="9514"/>
                    </a:cubicBezTo>
                    <a:cubicBezTo>
                      <a:pt x="3303" y="12090"/>
                      <a:pt x="4029" y="14450"/>
                      <a:pt x="4530" y="16159"/>
                    </a:cubicBezTo>
                    <a:lnTo>
                      <a:pt x="5112" y="18182"/>
                    </a:lnTo>
                    <a:cubicBezTo>
                      <a:pt x="5173" y="18433"/>
                      <a:pt x="5257" y="18679"/>
                      <a:pt x="5362" y="18915"/>
                    </a:cubicBezTo>
                    <a:cubicBezTo>
                      <a:pt x="5356" y="18657"/>
                      <a:pt x="5323" y="18399"/>
                      <a:pt x="5262" y="18148"/>
                    </a:cubicBezTo>
                    <a:cubicBezTo>
                      <a:pt x="5158" y="17665"/>
                      <a:pt x="4984" y="16962"/>
                      <a:pt x="4762" y="16101"/>
                    </a:cubicBezTo>
                    <a:cubicBezTo>
                      <a:pt x="4315" y="14380"/>
                      <a:pt x="3635" y="12013"/>
                      <a:pt x="2809" y="9426"/>
                    </a:cubicBezTo>
                    <a:cubicBezTo>
                      <a:pt x="1983" y="6839"/>
                      <a:pt x="1296" y="4478"/>
                      <a:pt x="820" y="2769"/>
                    </a:cubicBezTo>
                    <a:cubicBezTo>
                      <a:pt x="570" y="1955"/>
                      <a:pt x="384" y="1274"/>
                      <a:pt x="238" y="739"/>
                    </a:cubicBezTo>
                    <a:cubicBezTo>
                      <a:pt x="188" y="485"/>
                      <a:pt x="107" y="237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52;p49"/>
              <p:cNvSpPr/>
              <p:nvPr/>
            </p:nvSpPr>
            <p:spPr>
              <a:xfrm>
                <a:off x="-4700700" y="1396113"/>
                <a:ext cx="169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2425" extrusionOk="0">
                    <a:moveTo>
                      <a:pt x="1604" y="0"/>
                    </a:moveTo>
                    <a:cubicBezTo>
                      <a:pt x="1216" y="0"/>
                      <a:pt x="836" y="125"/>
                      <a:pt x="524" y="359"/>
                    </a:cubicBezTo>
                    <a:cubicBezTo>
                      <a:pt x="270" y="536"/>
                      <a:pt x="94" y="802"/>
                      <a:pt x="29" y="1104"/>
                    </a:cubicBezTo>
                    <a:cubicBezTo>
                      <a:pt x="1" y="1313"/>
                      <a:pt x="59" y="1424"/>
                      <a:pt x="59" y="1424"/>
                    </a:cubicBezTo>
                    <a:cubicBezTo>
                      <a:pt x="81" y="1424"/>
                      <a:pt x="81" y="1307"/>
                      <a:pt x="146" y="1116"/>
                    </a:cubicBezTo>
                    <a:cubicBezTo>
                      <a:pt x="245" y="873"/>
                      <a:pt x="420" y="668"/>
                      <a:pt x="645" y="535"/>
                    </a:cubicBezTo>
                    <a:cubicBezTo>
                      <a:pt x="909" y="363"/>
                      <a:pt x="1214" y="273"/>
                      <a:pt x="1524" y="273"/>
                    </a:cubicBezTo>
                    <a:cubicBezTo>
                      <a:pt x="1603" y="273"/>
                      <a:pt x="1683" y="278"/>
                      <a:pt x="1762" y="290"/>
                    </a:cubicBezTo>
                    <a:cubicBezTo>
                      <a:pt x="2251" y="383"/>
                      <a:pt x="2718" y="566"/>
                      <a:pt x="3140" y="831"/>
                    </a:cubicBezTo>
                    <a:cubicBezTo>
                      <a:pt x="4252" y="1566"/>
                      <a:pt x="5481" y="2105"/>
                      <a:pt x="6774" y="2424"/>
                    </a:cubicBezTo>
                    <a:cubicBezTo>
                      <a:pt x="6774" y="2342"/>
                      <a:pt x="5153" y="1727"/>
                      <a:pt x="3286" y="563"/>
                    </a:cubicBezTo>
                    <a:cubicBezTo>
                      <a:pt x="2833" y="279"/>
                      <a:pt x="2326" y="91"/>
                      <a:pt x="1797" y="11"/>
                    </a:cubicBezTo>
                    <a:cubicBezTo>
                      <a:pt x="1733" y="4"/>
                      <a:pt x="1668" y="0"/>
                      <a:pt x="16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53;p49"/>
              <p:cNvSpPr/>
              <p:nvPr/>
            </p:nvSpPr>
            <p:spPr>
              <a:xfrm>
                <a:off x="-4576325" y="1533163"/>
                <a:ext cx="158825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12339" extrusionOk="0">
                    <a:moveTo>
                      <a:pt x="6311" y="0"/>
                    </a:moveTo>
                    <a:cubicBezTo>
                      <a:pt x="6133" y="84"/>
                      <a:pt x="5969" y="194"/>
                      <a:pt x="5823" y="325"/>
                    </a:cubicBezTo>
                    <a:cubicBezTo>
                      <a:pt x="5446" y="663"/>
                      <a:pt x="5089" y="1023"/>
                      <a:pt x="4752" y="1401"/>
                    </a:cubicBezTo>
                    <a:cubicBezTo>
                      <a:pt x="2498" y="3904"/>
                      <a:pt x="949" y="6960"/>
                      <a:pt x="264" y="10256"/>
                    </a:cubicBezTo>
                    <a:cubicBezTo>
                      <a:pt x="155" y="10752"/>
                      <a:pt x="78" y="11253"/>
                      <a:pt x="32" y="11757"/>
                    </a:cubicBezTo>
                    <a:cubicBezTo>
                      <a:pt x="1" y="11950"/>
                      <a:pt x="1" y="12146"/>
                      <a:pt x="32" y="12338"/>
                    </a:cubicBezTo>
                    <a:cubicBezTo>
                      <a:pt x="32" y="12338"/>
                      <a:pt x="32" y="12338"/>
                      <a:pt x="32" y="12338"/>
                    </a:cubicBezTo>
                    <a:cubicBezTo>
                      <a:pt x="85" y="12338"/>
                      <a:pt x="190" y="11555"/>
                      <a:pt x="496" y="10327"/>
                    </a:cubicBezTo>
                    <a:cubicBezTo>
                      <a:pt x="1300" y="7103"/>
                      <a:pt x="2830" y="4106"/>
                      <a:pt x="4968" y="1564"/>
                    </a:cubicBezTo>
                    <a:cubicBezTo>
                      <a:pt x="5782" y="582"/>
                      <a:pt x="6352" y="41"/>
                      <a:pt x="63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54;p49"/>
              <p:cNvSpPr/>
              <p:nvPr/>
            </p:nvSpPr>
            <p:spPr>
              <a:xfrm>
                <a:off x="-3747425" y="913038"/>
                <a:ext cx="47125" cy="5497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19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295"/>
                      <a:pt x="68" y="587"/>
                      <a:pt x="145" y="872"/>
                    </a:cubicBezTo>
                    <a:cubicBezTo>
                      <a:pt x="274" y="1453"/>
                      <a:pt x="436" y="2256"/>
                      <a:pt x="629" y="3198"/>
                    </a:cubicBezTo>
                    <a:cubicBezTo>
                      <a:pt x="1197" y="5753"/>
                      <a:pt x="1516" y="8357"/>
                      <a:pt x="1582" y="10972"/>
                    </a:cubicBezTo>
                    <a:cubicBezTo>
                      <a:pt x="1543" y="13588"/>
                      <a:pt x="1282" y="16197"/>
                      <a:pt x="803" y="18770"/>
                    </a:cubicBezTo>
                    <a:lnTo>
                      <a:pt x="402" y="21125"/>
                    </a:lnTo>
                    <a:cubicBezTo>
                      <a:pt x="340" y="21410"/>
                      <a:pt x="300" y="21700"/>
                      <a:pt x="286" y="21990"/>
                    </a:cubicBezTo>
                    <a:cubicBezTo>
                      <a:pt x="392" y="21718"/>
                      <a:pt x="469" y="21436"/>
                      <a:pt x="518" y="21148"/>
                    </a:cubicBezTo>
                    <a:cubicBezTo>
                      <a:pt x="646" y="20607"/>
                      <a:pt x="821" y="19810"/>
                      <a:pt x="1012" y="18822"/>
                    </a:cubicBezTo>
                    <a:cubicBezTo>
                      <a:pt x="1556" y="16244"/>
                      <a:pt x="1848" y="13619"/>
                      <a:pt x="1884" y="10984"/>
                    </a:cubicBezTo>
                    <a:cubicBezTo>
                      <a:pt x="1826" y="8347"/>
                      <a:pt x="1475" y="5723"/>
                      <a:pt x="838" y="3164"/>
                    </a:cubicBezTo>
                    <a:cubicBezTo>
                      <a:pt x="605" y="2169"/>
                      <a:pt x="402" y="1378"/>
                      <a:pt x="257" y="838"/>
                    </a:cubicBezTo>
                    <a:cubicBezTo>
                      <a:pt x="196" y="551"/>
                      <a:pt x="110" y="272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55;p49"/>
              <p:cNvSpPr/>
              <p:nvPr/>
            </p:nvSpPr>
            <p:spPr>
              <a:xfrm>
                <a:off x="-3495325" y="1337213"/>
                <a:ext cx="145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321" extrusionOk="0">
                    <a:moveTo>
                      <a:pt x="506" y="1"/>
                    </a:moveTo>
                    <a:cubicBezTo>
                      <a:pt x="280" y="1037"/>
                      <a:pt x="157" y="2091"/>
                      <a:pt x="139" y="3152"/>
                    </a:cubicBezTo>
                    <a:cubicBezTo>
                      <a:pt x="19" y="4204"/>
                      <a:pt x="0" y="5264"/>
                      <a:pt x="81" y="6320"/>
                    </a:cubicBezTo>
                    <a:cubicBezTo>
                      <a:pt x="299" y="5284"/>
                      <a:pt x="419" y="4228"/>
                      <a:pt x="442" y="3169"/>
                    </a:cubicBezTo>
                    <a:cubicBezTo>
                      <a:pt x="560" y="2118"/>
                      <a:pt x="582" y="1057"/>
                      <a:pt x="5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56;p49"/>
              <p:cNvSpPr/>
              <p:nvPr/>
            </p:nvSpPr>
            <p:spPr>
              <a:xfrm>
                <a:off x="-3495075" y="1309438"/>
                <a:ext cx="70825" cy="17927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71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2" y="1246"/>
                      <a:pt x="760" y="2462"/>
                      <a:pt x="1281" y="3640"/>
                    </a:cubicBezTo>
                    <a:cubicBezTo>
                      <a:pt x="1705" y="4855"/>
                      <a:pt x="2225" y="6036"/>
                      <a:pt x="2833" y="7170"/>
                    </a:cubicBezTo>
                    <a:cubicBezTo>
                      <a:pt x="2508" y="5924"/>
                      <a:pt x="2082" y="4706"/>
                      <a:pt x="1559" y="3530"/>
                    </a:cubicBezTo>
                    <a:cubicBezTo>
                      <a:pt x="1137" y="2314"/>
                      <a:pt x="615" y="1133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57;p49"/>
              <p:cNvSpPr/>
              <p:nvPr/>
            </p:nvSpPr>
            <p:spPr>
              <a:xfrm>
                <a:off x="-3431100" y="1239113"/>
                <a:ext cx="137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12461" extrusionOk="0">
                    <a:moveTo>
                      <a:pt x="35" y="0"/>
                    </a:moveTo>
                    <a:lnTo>
                      <a:pt x="35" y="0"/>
                    </a:lnTo>
                    <a:cubicBezTo>
                      <a:pt x="1" y="41"/>
                      <a:pt x="599" y="564"/>
                      <a:pt x="1466" y="1494"/>
                    </a:cubicBezTo>
                    <a:cubicBezTo>
                      <a:pt x="2594" y="2704"/>
                      <a:pt x="3522" y="4088"/>
                      <a:pt x="4210" y="5593"/>
                    </a:cubicBezTo>
                    <a:cubicBezTo>
                      <a:pt x="4862" y="7111"/>
                      <a:pt x="5223" y="8738"/>
                      <a:pt x="5274" y="10390"/>
                    </a:cubicBezTo>
                    <a:cubicBezTo>
                      <a:pt x="5315" y="11664"/>
                      <a:pt x="5221" y="12461"/>
                      <a:pt x="5274" y="12461"/>
                    </a:cubicBezTo>
                    <a:cubicBezTo>
                      <a:pt x="5341" y="12284"/>
                      <a:pt x="5378" y="12097"/>
                      <a:pt x="5385" y="11909"/>
                    </a:cubicBezTo>
                    <a:cubicBezTo>
                      <a:pt x="5453" y="11406"/>
                      <a:pt x="5488" y="10899"/>
                      <a:pt x="5489" y="10391"/>
                    </a:cubicBezTo>
                    <a:cubicBezTo>
                      <a:pt x="5499" y="8700"/>
                      <a:pt x="5158" y="7025"/>
                      <a:pt x="4489" y="5471"/>
                    </a:cubicBezTo>
                    <a:cubicBezTo>
                      <a:pt x="3561" y="3476"/>
                      <a:pt x="2193" y="1717"/>
                      <a:pt x="488" y="325"/>
                    </a:cubicBezTo>
                    <a:cubicBezTo>
                      <a:pt x="355" y="195"/>
                      <a:pt x="202" y="85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58;p49"/>
              <p:cNvSpPr/>
              <p:nvPr/>
            </p:nvSpPr>
            <p:spPr>
              <a:xfrm>
                <a:off x="-4601275" y="876688"/>
                <a:ext cx="3788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5155" h="5263" extrusionOk="0">
                    <a:moveTo>
                      <a:pt x="12698" y="0"/>
                    </a:moveTo>
                    <a:cubicBezTo>
                      <a:pt x="12677" y="0"/>
                      <a:pt x="12656" y="1"/>
                      <a:pt x="12635" y="1"/>
                    </a:cubicBezTo>
                    <a:cubicBezTo>
                      <a:pt x="12620" y="1"/>
                      <a:pt x="12606" y="1"/>
                      <a:pt x="12591" y="1"/>
                    </a:cubicBezTo>
                    <a:cubicBezTo>
                      <a:pt x="11607" y="1"/>
                      <a:pt x="10650" y="330"/>
                      <a:pt x="9873" y="937"/>
                    </a:cubicBezTo>
                    <a:cubicBezTo>
                      <a:pt x="8972" y="1640"/>
                      <a:pt x="8403" y="2750"/>
                      <a:pt x="7611" y="3687"/>
                    </a:cubicBezTo>
                    <a:cubicBezTo>
                      <a:pt x="7241" y="4144"/>
                      <a:pt x="6766" y="4507"/>
                      <a:pt x="6228" y="4745"/>
                    </a:cubicBezTo>
                    <a:cubicBezTo>
                      <a:pt x="5832" y="4898"/>
                      <a:pt x="5412" y="4975"/>
                      <a:pt x="4991" y="4975"/>
                    </a:cubicBezTo>
                    <a:cubicBezTo>
                      <a:pt x="4866" y="4975"/>
                      <a:pt x="4741" y="4968"/>
                      <a:pt x="4617" y="4955"/>
                    </a:cubicBezTo>
                    <a:cubicBezTo>
                      <a:pt x="3676" y="4835"/>
                      <a:pt x="2783" y="4471"/>
                      <a:pt x="2029" y="3897"/>
                    </a:cubicBezTo>
                    <a:cubicBezTo>
                      <a:pt x="1511" y="3513"/>
                      <a:pt x="1015" y="3100"/>
                      <a:pt x="547" y="2658"/>
                    </a:cubicBezTo>
                    <a:cubicBezTo>
                      <a:pt x="384" y="2481"/>
                      <a:pt x="200" y="2325"/>
                      <a:pt x="0" y="2193"/>
                    </a:cubicBezTo>
                    <a:lnTo>
                      <a:pt x="0" y="2193"/>
                    </a:lnTo>
                    <a:cubicBezTo>
                      <a:pt x="136" y="2390"/>
                      <a:pt x="292" y="2572"/>
                      <a:pt x="465" y="2739"/>
                    </a:cubicBezTo>
                    <a:cubicBezTo>
                      <a:pt x="906" y="3225"/>
                      <a:pt x="1388" y="3670"/>
                      <a:pt x="1906" y="4070"/>
                    </a:cubicBezTo>
                    <a:cubicBezTo>
                      <a:pt x="2676" y="4698"/>
                      <a:pt x="3603" y="5101"/>
                      <a:pt x="4587" y="5233"/>
                    </a:cubicBezTo>
                    <a:cubicBezTo>
                      <a:pt x="4739" y="5253"/>
                      <a:pt x="4892" y="5262"/>
                      <a:pt x="5044" y="5262"/>
                    </a:cubicBezTo>
                    <a:cubicBezTo>
                      <a:pt x="5483" y="5262"/>
                      <a:pt x="5920" y="5182"/>
                      <a:pt x="6332" y="5025"/>
                    </a:cubicBezTo>
                    <a:cubicBezTo>
                      <a:pt x="6920" y="4766"/>
                      <a:pt x="7435" y="4367"/>
                      <a:pt x="7832" y="3861"/>
                    </a:cubicBezTo>
                    <a:cubicBezTo>
                      <a:pt x="8658" y="2879"/>
                      <a:pt x="9210" y="1797"/>
                      <a:pt x="10042" y="1134"/>
                    </a:cubicBezTo>
                    <a:cubicBezTo>
                      <a:pt x="10776" y="541"/>
                      <a:pt x="11686" y="209"/>
                      <a:pt x="12629" y="187"/>
                    </a:cubicBezTo>
                    <a:cubicBezTo>
                      <a:pt x="12687" y="184"/>
                      <a:pt x="12744" y="183"/>
                      <a:pt x="12801" y="183"/>
                    </a:cubicBezTo>
                    <a:cubicBezTo>
                      <a:pt x="13384" y="183"/>
                      <a:pt x="13961" y="295"/>
                      <a:pt x="14502" y="512"/>
                    </a:cubicBezTo>
                    <a:cubicBezTo>
                      <a:pt x="14920" y="692"/>
                      <a:pt x="15147" y="809"/>
                      <a:pt x="15147" y="809"/>
                    </a:cubicBezTo>
                    <a:cubicBezTo>
                      <a:pt x="15154" y="805"/>
                      <a:pt x="15110" y="773"/>
                      <a:pt x="15013" y="709"/>
                    </a:cubicBezTo>
                    <a:cubicBezTo>
                      <a:pt x="14869" y="603"/>
                      <a:pt x="14714" y="510"/>
                      <a:pt x="14554" y="431"/>
                    </a:cubicBezTo>
                    <a:cubicBezTo>
                      <a:pt x="13976" y="147"/>
                      <a:pt x="13341" y="0"/>
                      <a:pt x="126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59;p49"/>
              <p:cNvSpPr/>
              <p:nvPr/>
            </p:nvSpPr>
            <p:spPr>
              <a:xfrm>
                <a:off x="-4730075" y="1134438"/>
                <a:ext cx="29365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10252" extrusionOk="0">
                    <a:moveTo>
                      <a:pt x="452" y="1"/>
                    </a:moveTo>
                    <a:cubicBezTo>
                      <a:pt x="300" y="1"/>
                      <a:pt x="149" y="16"/>
                      <a:pt x="0" y="47"/>
                    </a:cubicBezTo>
                    <a:cubicBezTo>
                      <a:pt x="814" y="120"/>
                      <a:pt x="1617" y="290"/>
                      <a:pt x="2391" y="552"/>
                    </a:cubicBezTo>
                    <a:cubicBezTo>
                      <a:pt x="3214" y="864"/>
                      <a:pt x="3975" y="1322"/>
                      <a:pt x="4635" y="1906"/>
                    </a:cubicBezTo>
                    <a:cubicBezTo>
                      <a:pt x="5437" y="2628"/>
                      <a:pt x="6056" y="3528"/>
                      <a:pt x="6443" y="4535"/>
                    </a:cubicBezTo>
                    <a:cubicBezTo>
                      <a:pt x="6885" y="5599"/>
                      <a:pt x="7163" y="6687"/>
                      <a:pt x="7606" y="7616"/>
                    </a:cubicBezTo>
                    <a:cubicBezTo>
                      <a:pt x="7976" y="8467"/>
                      <a:pt x="8581" y="9193"/>
                      <a:pt x="9350" y="9710"/>
                    </a:cubicBezTo>
                    <a:cubicBezTo>
                      <a:pt x="9840" y="10062"/>
                      <a:pt x="10427" y="10252"/>
                      <a:pt x="11029" y="10252"/>
                    </a:cubicBezTo>
                    <a:cubicBezTo>
                      <a:pt x="11051" y="10252"/>
                      <a:pt x="11073" y="10252"/>
                      <a:pt x="11095" y="10251"/>
                    </a:cubicBezTo>
                    <a:cubicBezTo>
                      <a:pt x="11263" y="10242"/>
                      <a:pt x="11429" y="10210"/>
                      <a:pt x="11589" y="10158"/>
                    </a:cubicBezTo>
                    <a:cubicBezTo>
                      <a:pt x="11643" y="10140"/>
                      <a:pt x="11696" y="10117"/>
                      <a:pt x="11746" y="10089"/>
                    </a:cubicBezTo>
                    <a:cubicBezTo>
                      <a:pt x="11745" y="10084"/>
                      <a:pt x="11739" y="10082"/>
                      <a:pt x="11727" y="10082"/>
                    </a:cubicBezTo>
                    <a:cubicBezTo>
                      <a:pt x="11673" y="10082"/>
                      <a:pt x="11506" y="10121"/>
                      <a:pt x="11230" y="10121"/>
                    </a:cubicBezTo>
                    <a:cubicBezTo>
                      <a:pt x="11180" y="10121"/>
                      <a:pt x="11128" y="10120"/>
                      <a:pt x="11072" y="10117"/>
                    </a:cubicBezTo>
                    <a:cubicBezTo>
                      <a:pt x="10482" y="10093"/>
                      <a:pt x="9914" y="9891"/>
                      <a:pt x="9443" y="9536"/>
                    </a:cubicBezTo>
                    <a:cubicBezTo>
                      <a:pt x="8736" y="9015"/>
                      <a:pt x="8183" y="8312"/>
                      <a:pt x="7844" y="7500"/>
                    </a:cubicBezTo>
                    <a:cubicBezTo>
                      <a:pt x="7431" y="6599"/>
                      <a:pt x="7163" y="5518"/>
                      <a:pt x="6728" y="4419"/>
                    </a:cubicBezTo>
                    <a:cubicBezTo>
                      <a:pt x="6320" y="3371"/>
                      <a:pt x="5666" y="2438"/>
                      <a:pt x="4821" y="1697"/>
                    </a:cubicBezTo>
                    <a:cubicBezTo>
                      <a:pt x="4129" y="1099"/>
                      <a:pt x="3327" y="641"/>
                      <a:pt x="2460" y="348"/>
                    </a:cubicBezTo>
                    <a:cubicBezTo>
                      <a:pt x="1883" y="147"/>
                      <a:pt x="1280" y="34"/>
                      <a:pt x="669" y="11"/>
                    </a:cubicBezTo>
                    <a:cubicBezTo>
                      <a:pt x="597" y="4"/>
                      <a:pt x="524" y="1"/>
                      <a:pt x="45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60;p49"/>
              <p:cNvSpPr/>
              <p:nvPr/>
            </p:nvSpPr>
            <p:spPr>
              <a:xfrm>
                <a:off x="-4790700" y="1462688"/>
                <a:ext cx="259200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9181" extrusionOk="0">
                    <a:moveTo>
                      <a:pt x="7886" y="1"/>
                    </a:moveTo>
                    <a:cubicBezTo>
                      <a:pt x="7102" y="1"/>
                      <a:pt x="6323" y="144"/>
                      <a:pt x="5588" y="423"/>
                    </a:cubicBezTo>
                    <a:cubicBezTo>
                      <a:pt x="5114" y="614"/>
                      <a:pt x="4674" y="881"/>
                      <a:pt x="4286" y="1214"/>
                    </a:cubicBezTo>
                    <a:cubicBezTo>
                      <a:pt x="3874" y="1578"/>
                      <a:pt x="3535" y="2019"/>
                      <a:pt x="3291" y="2511"/>
                    </a:cubicBezTo>
                    <a:cubicBezTo>
                      <a:pt x="2875" y="3460"/>
                      <a:pt x="2582" y="4459"/>
                      <a:pt x="2420" y="5482"/>
                    </a:cubicBezTo>
                    <a:cubicBezTo>
                      <a:pt x="2292" y="6297"/>
                      <a:pt x="2054" y="7092"/>
                      <a:pt x="1710" y="7843"/>
                    </a:cubicBezTo>
                    <a:cubicBezTo>
                      <a:pt x="1478" y="8340"/>
                      <a:pt x="1079" y="8742"/>
                      <a:pt x="582" y="8977"/>
                    </a:cubicBezTo>
                    <a:cubicBezTo>
                      <a:pt x="392" y="9036"/>
                      <a:pt x="198" y="9077"/>
                      <a:pt x="1" y="9099"/>
                    </a:cubicBezTo>
                    <a:cubicBezTo>
                      <a:pt x="39" y="9132"/>
                      <a:pt x="82" y="9157"/>
                      <a:pt x="129" y="9175"/>
                    </a:cubicBezTo>
                    <a:cubicBezTo>
                      <a:pt x="167" y="9178"/>
                      <a:pt x="205" y="9180"/>
                      <a:pt x="244" y="9180"/>
                    </a:cubicBezTo>
                    <a:cubicBezTo>
                      <a:pt x="364" y="9180"/>
                      <a:pt x="484" y="9163"/>
                      <a:pt x="600" y="9129"/>
                    </a:cubicBezTo>
                    <a:cubicBezTo>
                      <a:pt x="1154" y="8913"/>
                      <a:pt x="1608" y="8497"/>
                      <a:pt x="1874" y="7966"/>
                    </a:cubicBezTo>
                    <a:cubicBezTo>
                      <a:pt x="2256" y="7206"/>
                      <a:pt x="2524" y="6395"/>
                      <a:pt x="2670" y="5558"/>
                    </a:cubicBezTo>
                    <a:cubicBezTo>
                      <a:pt x="2841" y="4557"/>
                      <a:pt x="3134" y="3580"/>
                      <a:pt x="3542" y="2651"/>
                    </a:cubicBezTo>
                    <a:cubicBezTo>
                      <a:pt x="3989" y="1756"/>
                      <a:pt x="4748" y="1056"/>
                      <a:pt x="5677" y="685"/>
                    </a:cubicBezTo>
                    <a:cubicBezTo>
                      <a:pt x="6435" y="378"/>
                      <a:pt x="7245" y="220"/>
                      <a:pt x="8063" y="220"/>
                    </a:cubicBezTo>
                    <a:cubicBezTo>
                      <a:pt x="8066" y="220"/>
                      <a:pt x="8069" y="220"/>
                      <a:pt x="8072" y="220"/>
                    </a:cubicBezTo>
                    <a:cubicBezTo>
                      <a:pt x="9301" y="220"/>
                      <a:pt x="10131" y="370"/>
                      <a:pt x="10324" y="370"/>
                    </a:cubicBezTo>
                    <a:cubicBezTo>
                      <a:pt x="10353" y="370"/>
                      <a:pt x="10368" y="367"/>
                      <a:pt x="10368" y="359"/>
                    </a:cubicBezTo>
                    <a:cubicBezTo>
                      <a:pt x="10182" y="282"/>
                      <a:pt x="9986" y="227"/>
                      <a:pt x="9787" y="197"/>
                    </a:cubicBezTo>
                    <a:cubicBezTo>
                      <a:pt x="9229" y="85"/>
                      <a:pt x="8663" y="21"/>
                      <a:pt x="8095" y="4"/>
                    </a:cubicBezTo>
                    <a:cubicBezTo>
                      <a:pt x="8025" y="2"/>
                      <a:pt x="7956" y="1"/>
                      <a:pt x="788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61;p49"/>
              <p:cNvSpPr/>
              <p:nvPr/>
            </p:nvSpPr>
            <p:spPr>
              <a:xfrm>
                <a:off x="-4552175" y="1689163"/>
                <a:ext cx="164900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6596" h="1995" extrusionOk="0">
                    <a:moveTo>
                      <a:pt x="5179" y="1"/>
                    </a:moveTo>
                    <a:cubicBezTo>
                      <a:pt x="4472" y="1"/>
                      <a:pt x="3766" y="111"/>
                      <a:pt x="3089" y="332"/>
                    </a:cubicBezTo>
                    <a:cubicBezTo>
                      <a:pt x="1930" y="601"/>
                      <a:pt x="864" y="1175"/>
                      <a:pt x="1" y="1994"/>
                    </a:cubicBezTo>
                    <a:cubicBezTo>
                      <a:pt x="1015" y="1443"/>
                      <a:pt x="2075" y="983"/>
                      <a:pt x="3171" y="622"/>
                    </a:cubicBezTo>
                    <a:cubicBezTo>
                      <a:pt x="4296" y="364"/>
                      <a:pt x="5441" y="207"/>
                      <a:pt x="6596" y="150"/>
                    </a:cubicBezTo>
                    <a:cubicBezTo>
                      <a:pt x="6128" y="50"/>
                      <a:pt x="5653" y="1"/>
                      <a:pt x="517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62;p49"/>
              <p:cNvSpPr/>
              <p:nvPr/>
            </p:nvSpPr>
            <p:spPr>
              <a:xfrm>
                <a:off x="-4420575" y="1132513"/>
                <a:ext cx="410500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6133" extrusionOk="0">
                    <a:moveTo>
                      <a:pt x="16419" y="1"/>
                    </a:moveTo>
                    <a:cubicBezTo>
                      <a:pt x="16186" y="19"/>
                      <a:pt x="15956" y="68"/>
                      <a:pt x="15735" y="147"/>
                    </a:cubicBezTo>
                    <a:cubicBezTo>
                      <a:pt x="15097" y="383"/>
                      <a:pt x="14497" y="709"/>
                      <a:pt x="13949" y="1112"/>
                    </a:cubicBezTo>
                    <a:cubicBezTo>
                      <a:pt x="13156" y="1717"/>
                      <a:pt x="12398" y="2370"/>
                      <a:pt x="11682" y="3066"/>
                    </a:cubicBezTo>
                    <a:cubicBezTo>
                      <a:pt x="10830" y="3918"/>
                      <a:pt x="9860" y="4647"/>
                      <a:pt x="8804" y="5228"/>
                    </a:cubicBezTo>
                    <a:cubicBezTo>
                      <a:pt x="8000" y="5626"/>
                      <a:pt x="7118" y="5830"/>
                      <a:pt x="6228" y="5830"/>
                    </a:cubicBezTo>
                    <a:cubicBezTo>
                      <a:pt x="5924" y="5830"/>
                      <a:pt x="5618" y="5806"/>
                      <a:pt x="5315" y="5758"/>
                    </a:cubicBezTo>
                    <a:cubicBezTo>
                      <a:pt x="4344" y="5611"/>
                      <a:pt x="3397" y="5339"/>
                      <a:pt x="2495" y="4949"/>
                    </a:cubicBezTo>
                    <a:cubicBezTo>
                      <a:pt x="1013" y="4294"/>
                      <a:pt x="114" y="3783"/>
                      <a:pt x="10" y="3783"/>
                    </a:cubicBezTo>
                    <a:cubicBezTo>
                      <a:pt x="5" y="3783"/>
                      <a:pt x="2" y="3784"/>
                      <a:pt x="1" y="3786"/>
                    </a:cubicBezTo>
                    <a:cubicBezTo>
                      <a:pt x="192" y="3944"/>
                      <a:pt x="401" y="4082"/>
                      <a:pt x="623" y="4193"/>
                    </a:cubicBezTo>
                    <a:cubicBezTo>
                      <a:pt x="1030" y="4432"/>
                      <a:pt x="1628" y="4775"/>
                      <a:pt x="2407" y="5135"/>
                    </a:cubicBezTo>
                    <a:cubicBezTo>
                      <a:pt x="3317" y="5567"/>
                      <a:pt x="4281" y="5875"/>
                      <a:pt x="5274" y="6048"/>
                    </a:cubicBezTo>
                    <a:cubicBezTo>
                      <a:pt x="5607" y="6105"/>
                      <a:pt x="5942" y="6133"/>
                      <a:pt x="6277" y="6133"/>
                    </a:cubicBezTo>
                    <a:cubicBezTo>
                      <a:pt x="7189" y="6133"/>
                      <a:pt x="8094" y="5925"/>
                      <a:pt x="8920" y="5519"/>
                    </a:cubicBezTo>
                    <a:cubicBezTo>
                      <a:pt x="9994" y="4924"/>
                      <a:pt x="10974" y="4171"/>
                      <a:pt x="11827" y="3287"/>
                    </a:cubicBezTo>
                    <a:cubicBezTo>
                      <a:pt x="12640" y="2513"/>
                      <a:pt x="13367" y="1815"/>
                      <a:pt x="14036" y="1303"/>
                    </a:cubicBezTo>
                    <a:cubicBezTo>
                      <a:pt x="14559" y="894"/>
                      <a:pt x="15129" y="548"/>
                      <a:pt x="15734" y="274"/>
                    </a:cubicBezTo>
                    <a:cubicBezTo>
                      <a:pt x="15969" y="201"/>
                      <a:pt x="16198" y="109"/>
                      <a:pt x="1641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63;p49"/>
              <p:cNvSpPr/>
              <p:nvPr/>
            </p:nvSpPr>
            <p:spPr>
              <a:xfrm>
                <a:off x="-3930000" y="1187663"/>
                <a:ext cx="231175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1503" extrusionOk="0">
                    <a:moveTo>
                      <a:pt x="8110" y="0"/>
                    </a:moveTo>
                    <a:cubicBezTo>
                      <a:pt x="8035" y="0"/>
                      <a:pt x="7960" y="2"/>
                      <a:pt x="7885" y="5"/>
                    </a:cubicBezTo>
                    <a:cubicBezTo>
                      <a:pt x="7827" y="5"/>
                      <a:pt x="7769" y="4"/>
                      <a:pt x="7711" y="4"/>
                    </a:cubicBezTo>
                    <a:cubicBezTo>
                      <a:pt x="6653" y="4"/>
                      <a:pt x="5596" y="81"/>
                      <a:pt x="4547" y="232"/>
                    </a:cubicBezTo>
                    <a:cubicBezTo>
                      <a:pt x="3442" y="396"/>
                      <a:pt x="2352" y="647"/>
                      <a:pt x="1286" y="982"/>
                    </a:cubicBezTo>
                    <a:cubicBezTo>
                      <a:pt x="837" y="1096"/>
                      <a:pt x="405" y="1268"/>
                      <a:pt x="0" y="1493"/>
                    </a:cubicBezTo>
                    <a:cubicBezTo>
                      <a:pt x="2" y="1499"/>
                      <a:pt x="13" y="1502"/>
                      <a:pt x="32" y="1502"/>
                    </a:cubicBezTo>
                    <a:cubicBezTo>
                      <a:pt x="299" y="1502"/>
                      <a:pt x="2226" y="915"/>
                      <a:pt x="4594" y="533"/>
                    </a:cubicBezTo>
                    <a:cubicBezTo>
                      <a:pt x="7129" y="127"/>
                      <a:pt x="9246" y="219"/>
                      <a:pt x="9246" y="127"/>
                    </a:cubicBezTo>
                    <a:cubicBezTo>
                      <a:pt x="8873" y="42"/>
                      <a:pt x="8491" y="0"/>
                      <a:pt x="811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64;p49"/>
              <p:cNvSpPr/>
              <p:nvPr/>
            </p:nvSpPr>
            <p:spPr>
              <a:xfrm>
                <a:off x="-3951925" y="932638"/>
                <a:ext cx="2147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8588" h="25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7" y="192"/>
                      <a:pt x="814" y="339"/>
                      <a:pt x="1244" y="437"/>
                    </a:cubicBezTo>
                    <a:lnTo>
                      <a:pt x="4274" y="1332"/>
                    </a:lnTo>
                    <a:lnTo>
                      <a:pt x="7308" y="2216"/>
                    </a:lnTo>
                    <a:cubicBezTo>
                      <a:pt x="7722" y="2365"/>
                      <a:pt x="8151" y="2467"/>
                      <a:pt x="8587" y="2519"/>
                    </a:cubicBezTo>
                    <a:cubicBezTo>
                      <a:pt x="8205" y="2302"/>
                      <a:pt x="7797" y="2132"/>
                      <a:pt x="7374" y="2013"/>
                    </a:cubicBezTo>
                    <a:cubicBezTo>
                      <a:pt x="6612" y="1740"/>
                      <a:pt x="5553" y="1390"/>
                      <a:pt x="4361" y="1041"/>
                    </a:cubicBezTo>
                    <a:cubicBezTo>
                      <a:pt x="3169" y="693"/>
                      <a:pt x="2088" y="414"/>
                      <a:pt x="1297" y="227"/>
                    </a:cubicBezTo>
                    <a:cubicBezTo>
                      <a:pt x="875" y="100"/>
                      <a:pt x="439" y="24"/>
                      <a:pt x="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65;p49"/>
              <p:cNvSpPr/>
              <p:nvPr/>
            </p:nvSpPr>
            <p:spPr>
              <a:xfrm>
                <a:off x="-3712825" y="1025963"/>
                <a:ext cx="8500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2372" extrusionOk="0">
                    <a:moveTo>
                      <a:pt x="3373" y="1"/>
                    </a:moveTo>
                    <a:cubicBezTo>
                      <a:pt x="3373" y="1"/>
                      <a:pt x="3373" y="2"/>
                      <a:pt x="3373" y="2"/>
                    </a:cubicBezTo>
                    <a:lnTo>
                      <a:pt x="3373" y="2"/>
                    </a:lnTo>
                    <a:cubicBezTo>
                      <a:pt x="3375" y="2"/>
                      <a:pt x="3377" y="1"/>
                      <a:pt x="3379" y="1"/>
                    </a:cubicBezTo>
                    <a:close/>
                    <a:moveTo>
                      <a:pt x="3373" y="2"/>
                    </a:moveTo>
                    <a:cubicBezTo>
                      <a:pt x="1981" y="315"/>
                      <a:pt x="769" y="1165"/>
                      <a:pt x="1" y="2368"/>
                    </a:cubicBezTo>
                    <a:cubicBezTo>
                      <a:pt x="4" y="2370"/>
                      <a:pt x="7" y="2371"/>
                      <a:pt x="12" y="2371"/>
                    </a:cubicBezTo>
                    <a:cubicBezTo>
                      <a:pt x="123" y="2371"/>
                      <a:pt x="748" y="1730"/>
                      <a:pt x="1629" y="1100"/>
                    </a:cubicBezTo>
                    <a:cubicBezTo>
                      <a:pt x="2543" y="447"/>
                      <a:pt x="3399" y="92"/>
                      <a:pt x="3373" y="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66;p49"/>
              <p:cNvSpPr/>
              <p:nvPr/>
            </p:nvSpPr>
            <p:spPr>
              <a:xfrm>
                <a:off x="-3720675" y="1290938"/>
                <a:ext cx="222000" cy="1724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6899" extrusionOk="0">
                    <a:moveTo>
                      <a:pt x="8874" y="0"/>
                    </a:moveTo>
                    <a:cubicBezTo>
                      <a:pt x="8817" y="0"/>
                      <a:pt x="8646" y="613"/>
                      <a:pt x="8089" y="1519"/>
                    </a:cubicBezTo>
                    <a:cubicBezTo>
                      <a:pt x="7351" y="2663"/>
                      <a:pt x="6375" y="3635"/>
                      <a:pt x="5228" y="4368"/>
                    </a:cubicBezTo>
                    <a:cubicBezTo>
                      <a:pt x="4069" y="5099"/>
                      <a:pt x="2843" y="5715"/>
                      <a:pt x="1565" y="6207"/>
                    </a:cubicBezTo>
                    <a:cubicBezTo>
                      <a:pt x="1026" y="6395"/>
                      <a:pt x="503" y="6626"/>
                      <a:pt x="1" y="6899"/>
                    </a:cubicBezTo>
                    <a:cubicBezTo>
                      <a:pt x="564" y="6787"/>
                      <a:pt x="1114" y="6624"/>
                      <a:pt x="1646" y="6410"/>
                    </a:cubicBezTo>
                    <a:cubicBezTo>
                      <a:pt x="2963" y="5966"/>
                      <a:pt x="4222" y="5366"/>
                      <a:pt x="5397" y="4625"/>
                    </a:cubicBezTo>
                    <a:cubicBezTo>
                      <a:pt x="6592" y="3873"/>
                      <a:pt x="7589" y="2843"/>
                      <a:pt x="8304" y="1624"/>
                    </a:cubicBezTo>
                    <a:cubicBezTo>
                      <a:pt x="8510" y="1257"/>
                      <a:pt x="8674" y="867"/>
                      <a:pt x="8792" y="461"/>
                    </a:cubicBezTo>
                    <a:cubicBezTo>
                      <a:pt x="8849" y="315"/>
                      <a:pt x="8878" y="159"/>
                      <a:pt x="8880" y="2"/>
                    </a:cubicBezTo>
                    <a:cubicBezTo>
                      <a:pt x="8878" y="1"/>
                      <a:pt x="8876" y="0"/>
                      <a:pt x="88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67;p49"/>
              <p:cNvSpPr/>
              <p:nvPr/>
            </p:nvSpPr>
            <p:spPr>
              <a:xfrm>
                <a:off x="-3476175" y="1378788"/>
                <a:ext cx="18700" cy="32722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3089" extrusionOk="0">
                    <a:moveTo>
                      <a:pt x="147" y="1"/>
                    </a:moveTo>
                    <a:cubicBezTo>
                      <a:pt x="50" y="635"/>
                      <a:pt x="12" y="1277"/>
                      <a:pt x="29" y="1919"/>
                    </a:cubicBezTo>
                    <a:cubicBezTo>
                      <a:pt x="1" y="3123"/>
                      <a:pt x="13" y="4762"/>
                      <a:pt x="93" y="6571"/>
                    </a:cubicBezTo>
                    <a:cubicBezTo>
                      <a:pt x="175" y="8379"/>
                      <a:pt x="309" y="10025"/>
                      <a:pt x="443" y="11188"/>
                    </a:cubicBezTo>
                    <a:cubicBezTo>
                      <a:pt x="482" y="11828"/>
                      <a:pt x="577" y="12465"/>
                      <a:pt x="728" y="13088"/>
                    </a:cubicBezTo>
                    <a:cubicBezTo>
                      <a:pt x="748" y="12443"/>
                      <a:pt x="723" y="11795"/>
                      <a:pt x="652" y="11152"/>
                    </a:cubicBezTo>
                    <a:cubicBezTo>
                      <a:pt x="575" y="9972"/>
                      <a:pt x="477" y="8338"/>
                      <a:pt x="396" y="6536"/>
                    </a:cubicBezTo>
                    <a:cubicBezTo>
                      <a:pt x="315" y="4733"/>
                      <a:pt x="274" y="3082"/>
                      <a:pt x="239" y="1919"/>
                    </a:cubicBezTo>
                    <a:cubicBezTo>
                      <a:pt x="252" y="1277"/>
                      <a:pt x="221" y="636"/>
                      <a:pt x="14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68;p49"/>
              <p:cNvSpPr/>
              <p:nvPr/>
            </p:nvSpPr>
            <p:spPr>
              <a:xfrm>
                <a:off x="-3425425" y="1222138"/>
                <a:ext cx="2209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2382" extrusionOk="0">
                    <a:moveTo>
                      <a:pt x="1834" y="1"/>
                    </a:moveTo>
                    <a:cubicBezTo>
                      <a:pt x="1676" y="1"/>
                      <a:pt x="1519" y="4"/>
                      <a:pt x="1361" y="10"/>
                    </a:cubicBezTo>
                    <a:cubicBezTo>
                      <a:pt x="1344" y="10"/>
                      <a:pt x="1326" y="10"/>
                      <a:pt x="1309" y="10"/>
                    </a:cubicBezTo>
                    <a:cubicBezTo>
                      <a:pt x="866" y="10"/>
                      <a:pt x="425" y="77"/>
                      <a:pt x="0" y="207"/>
                    </a:cubicBezTo>
                    <a:cubicBezTo>
                      <a:pt x="132" y="204"/>
                      <a:pt x="264" y="203"/>
                      <a:pt x="395" y="203"/>
                    </a:cubicBezTo>
                    <a:cubicBezTo>
                      <a:pt x="1802" y="203"/>
                      <a:pt x="3205" y="349"/>
                      <a:pt x="4582" y="637"/>
                    </a:cubicBezTo>
                    <a:cubicBezTo>
                      <a:pt x="6063" y="1054"/>
                      <a:pt x="7491" y="1639"/>
                      <a:pt x="8838" y="2382"/>
                    </a:cubicBezTo>
                    <a:cubicBezTo>
                      <a:pt x="8513" y="2057"/>
                      <a:pt x="8138" y="1786"/>
                      <a:pt x="7728" y="1580"/>
                    </a:cubicBezTo>
                    <a:cubicBezTo>
                      <a:pt x="6768" y="1025"/>
                      <a:pt x="5734" y="608"/>
                      <a:pt x="4658" y="342"/>
                    </a:cubicBezTo>
                    <a:cubicBezTo>
                      <a:pt x="3733" y="115"/>
                      <a:pt x="2785" y="1"/>
                      <a:pt x="183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69;p49"/>
              <p:cNvSpPr/>
              <p:nvPr/>
            </p:nvSpPr>
            <p:spPr>
              <a:xfrm>
                <a:off x="-3170325" y="990963"/>
                <a:ext cx="53825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998" extrusionOk="0">
                    <a:moveTo>
                      <a:pt x="158" y="0"/>
                    </a:moveTo>
                    <a:cubicBezTo>
                      <a:pt x="381" y="855"/>
                      <a:pt x="413" y="1748"/>
                      <a:pt x="251" y="2616"/>
                    </a:cubicBezTo>
                    <a:cubicBezTo>
                      <a:pt x="205" y="2796"/>
                      <a:pt x="149" y="2973"/>
                      <a:pt x="83" y="3146"/>
                    </a:cubicBezTo>
                    <a:lnTo>
                      <a:pt x="1" y="3361"/>
                    </a:lnTo>
                    <a:lnTo>
                      <a:pt x="227" y="3361"/>
                    </a:lnTo>
                    <a:cubicBezTo>
                      <a:pt x="280" y="3358"/>
                      <a:pt x="333" y="3356"/>
                      <a:pt x="386" y="3356"/>
                    </a:cubicBezTo>
                    <a:cubicBezTo>
                      <a:pt x="816" y="3356"/>
                      <a:pt x="1241" y="3468"/>
                      <a:pt x="1617" y="3681"/>
                    </a:cubicBezTo>
                    <a:cubicBezTo>
                      <a:pt x="1912" y="3847"/>
                      <a:pt x="2098" y="3998"/>
                      <a:pt x="2126" y="3998"/>
                    </a:cubicBezTo>
                    <a:cubicBezTo>
                      <a:pt x="2128" y="3998"/>
                      <a:pt x="2129" y="3997"/>
                      <a:pt x="2129" y="3995"/>
                    </a:cubicBezTo>
                    <a:cubicBezTo>
                      <a:pt x="2152" y="3977"/>
                      <a:pt x="2036" y="3761"/>
                      <a:pt x="1699" y="3524"/>
                    </a:cubicBezTo>
                    <a:cubicBezTo>
                      <a:pt x="1322" y="3246"/>
                      <a:pt x="872" y="3088"/>
                      <a:pt x="408" y="3064"/>
                    </a:cubicBezTo>
                    <a:lnTo>
                      <a:pt x="408" y="3064"/>
                    </a:lnTo>
                    <a:cubicBezTo>
                      <a:pt x="451" y="2940"/>
                      <a:pt x="487" y="2814"/>
                      <a:pt x="518" y="2686"/>
                    </a:cubicBezTo>
                    <a:cubicBezTo>
                      <a:pt x="687" y="2043"/>
                      <a:pt x="687" y="1369"/>
                      <a:pt x="518" y="727"/>
                    </a:cubicBezTo>
                    <a:cubicBezTo>
                      <a:pt x="373" y="238"/>
                      <a:pt x="193" y="0"/>
                      <a:pt x="158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70;p49"/>
              <p:cNvSpPr/>
              <p:nvPr/>
            </p:nvSpPr>
            <p:spPr>
              <a:xfrm>
                <a:off x="-4600700" y="1578638"/>
                <a:ext cx="925425" cy="2139800"/>
              </a:xfrm>
              <a:custGeom>
                <a:avLst/>
                <a:gdLst/>
                <a:ahLst/>
                <a:cxnLst/>
                <a:rect l="l" t="t" r="r" b="b"/>
                <a:pathLst>
                  <a:path w="37017" h="85592" extrusionOk="0">
                    <a:moveTo>
                      <a:pt x="12339" y="1"/>
                    </a:moveTo>
                    <a:lnTo>
                      <a:pt x="12251" y="868"/>
                    </a:lnTo>
                    <a:cubicBezTo>
                      <a:pt x="12251" y="868"/>
                      <a:pt x="1571" y="13782"/>
                      <a:pt x="709" y="22655"/>
                    </a:cubicBezTo>
                    <a:cubicBezTo>
                      <a:pt x="1" y="29980"/>
                      <a:pt x="1942" y="85592"/>
                      <a:pt x="1942" y="85592"/>
                    </a:cubicBezTo>
                    <a:lnTo>
                      <a:pt x="37016" y="81667"/>
                    </a:lnTo>
                    <a:lnTo>
                      <a:pt x="35446" y="844"/>
                    </a:lnTo>
                    <a:lnTo>
                      <a:pt x="1233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71;p49"/>
              <p:cNvSpPr/>
              <p:nvPr/>
            </p:nvSpPr>
            <p:spPr>
              <a:xfrm>
                <a:off x="-4033850" y="1883788"/>
                <a:ext cx="121775" cy="17705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70822" extrusionOk="0">
                    <a:moveTo>
                      <a:pt x="4864" y="0"/>
                    </a:moveTo>
                    <a:cubicBezTo>
                      <a:pt x="4856" y="53"/>
                      <a:pt x="4856" y="109"/>
                      <a:pt x="4864" y="163"/>
                    </a:cubicBezTo>
                    <a:cubicBezTo>
                      <a:pt x="4853" y="302"/>
                      <a:pt x="4824" y="477"/>
                      <a:pt x="4824" y="698"/>
                    </a:cubicBezTo>
                    <a:cubicBezTo>
                      <a:pt x="4794" y="1192"/>
                      <a:pt x="4755" y="1884"/>
                      <a:pt x="4701" y="2762"/>
                    </a:cubicBezTo>
                    <a:cubicBezTo>
                      <a:pt x="4598" y="4582"/>
                      <a:pt x="4452" y="7169"/>
                      <a:pt x="4271" y="10362"/>
                    </a:cubicBezTo>
                    <a:cubicBezTo>
                      <a:pt x="3888" y="16775"/>
                      <a:pt x="3334" y="25643"/>
                      <a:pt x="2613" y="35412"/>
                    </a:cubicBezTo>
                    <a:cubicBezTo>
                      <a:pt x="1892" y="45180"/>
                      <a:pt x="1241" y="54053"/>
                      <a:pt x="765" y="60449"/>
                    </a:cubicBezTo>
                    <a:cubicBezTo>
                      <a:pt x="508" y="63641"/>
                      <a:pt x="317" y="66229"/>
                      <a:pt x="183" y="68037"/>
                    </a:cubicBezTo>
                    <a:cubicBezTo>
                      <a:pt x="119" y="68939"/>
                      <a:pt x="72" y="69613"/>
                      <a:pt x="37" y="70101"/>
                    </a:cubicBezTo>
                    <a:lnTo>
                      <a:pt x="8" y="70642"/>
                    </a:lnTo>
                    <a:cubicBezTo>
                      <a:pt x="1" y="70701"/>
                      <a:pt x="1" y="70762"/>
                      <a:pt x="8" y="70822"/>
                    </a:cubicBezTo>
                    <a:cubicBezTo>
                      <a:pt x="27" y="70763"/>
                      <a:pt x="39" y="70703"/>
                      <a:pt x="43" y="70642"/>
                    </a:cubicBezTo>
                    <a:lnTo>
                      <a:pt x="101" y="70108"/>
                    </a:lnTo>
                    <a:cubicBezTo>
                      <a:pt x="148" y="69618"/>
                      <a:pt x="217" y="68926"/>
                      <a:pt x="299" y="68048"/>
                    </a:cubicBezTo>
                    <a:cubicBezTo>
                      <a:pt x="456" y="66262"/>
                      <a:pt x="684" y="63675"/>
                      <a:pt x="962" y="60489"/>
                    </a:cubicBezTo>
                    <a:cubicBezTo>
                      <a:pt x="1498" y="54064"/>
                      <a:pt x="2201" y="45237"/>
                      <a:pt x="2898" y="35457"/>
                    </a:cubicBezTo>
                    <a:cubicBezTo>
                      <a:pt x="3596" y="25677"/>
                      <a:pt x="4137" y="16793"/>
                      <a:pt x="4468" y="10396"/>
                    </a:cubicBezTo>
                    <a:cubicBezTo>
                      <a:pt x="4620" y="7186"/>
                      <a:pt x="4748" y="4587"/>
                      <a:pt x="4800" y="2791"/>
                    </a:cubicBezTo>
                    <a:cubicBezTo>
                      <a:pt x="4830" y="1890"/>
                      <a:pt x="4864" y="1221"/>
                      <a:pt x="4864" y="727"/>
                    </a:cubicBezTo>
                    <a:lnTo>
                      <a:pt x="4864" y="186"/>
                    </a:lnTo>
                    <a:cubicBezTo>
                      <a:pt x="4871" y="124"/>
                      <a:pt x="4871" y="61"/>
                      <a:pt x="486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72;p49"/>
              <p:cNvSpPr/>
              <p:nvPr/>
            </p:nvSpPr>
            <p:spPr>
              <a:xfrm>
                <a:off x="-4057250" y="2273063"/>
                <a:ext cx="607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259" extrusionOk="0">
                    <a:moveTo>
                      <a:pt x="1283" y="0"/>
                    </a:moveTo>
                    <a:cubicBezTo>
                      <a:pt x="1114" y="0"/>
                      <a:pt x="1032" y="64"/>
                      <a:pt x="1032" y="64"/>
                    </a:cubicBezTo>
                    <a:cubicBezTo>
                      <a:pt x="1315" y="106"/>
                      <a:pt x="1578" y="232"/>
                      <a:pt x="1788" y="425"/>
                    </a:cubicBezTo>
                    <a:cubicBezTo>
                      <a:pt x="1998" y="630"/>
                      <a:pt x="2109" y="917"/>
                      <a:pt x="2091" y="1210"/>
                    </a:cubicBezTo>
                    <a:cubicBezTo>
                      <a:pt x="2019" y="1549"/>
                      <a:pt x="1766" y="1821"/>
                      <a:pt x="1433" y="1918"/>
                    </a:cubicBezTo>
                    <a:cubicBezTo>
                      <a:pt x="1346" y="1944"/>
                      <a:pt x="1257" y="1956"/>
                      <a:pt x="1169" y="1956"/>
                    </a:cubicBezTo>
                    <a:cubicBezTo>
                      <a:pt x="920" y="1956"/>
                      <a:pt x="677" y="1857"/>
                      <a:pt x="498" y="1675"/>
                    </a:cubicBezTo>
                    <a:cubicBezTo>
                      <a:pt x="323" y="1437"/>
                      <a:pt x="262" y="1136"/>
                      <a:pt x="329" y="849"/>
                    </a:cubicBezTo>
                    <a:cubicBezTo>
                      <a:pt x="403" y="573"/>
                      <a:pt x="559" y="325"/>
                      <a:pt x="776" y="139"/>
                    </a:cubicBezTo>
                    <a:cubicBezTo>
                      <a:pt x="775" y="135"/>
                      <a:pt x="766" y="132"/>
                      <a:pt x="751" y="132"/>
                    </a:cubicBezTo>
                    <a:cubicBezTo>
                      <a:pt x="711" y="132"/>
                      <a:pt x="629" y="152"/>
                      <a:pt x="532" y="215"/>
                    </a:cubicBezTo>
                    <a:cubicBezTo>
                      <a:pt x="330" y="354"/>
                      <a:pt x="183" y="560"/>
                      <a:pt x="120" y="796"/>
                    </a:cubicBezTo>
                    <a:cubicBezTo>
                      <a:pt x="0" y="1150"/>
                      <a:pt x="59" y="1539"/>
                      <a:pt x="277" y="1843"/>
                    </a:cubicBezTo>
                    <a:cubicBezTo>
                      <a:pt x="504" y="2118"/>
                      <a:pt x="831" y="2258"/>
                      <a:pt x="1160" y="2258"/>
                    </a:cubicBezTo>
                    <a:cubicBezTo>
                      <a:pt x="1442" y="2258"/>
                      <a:pt x="1726" y="2154"/>
                      <a:pt x="1948" y="1943"/>
                    </a:cubicBezTo>
                    <a:cubicBezTo>
                      <a:pt x="2429" y="1485"/>
                      <a:pt x="2423" y="717"/>
                      <a:pt x="1934" y="268"/>
                    </a:cubicBezTo>
                    <a:cubicBezTo>
                      <a:pt x="1754" y="106"/>
                      <a:pt x="1524" y="12"/>
                      <a:pt x="128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73;p49"/>
              <p:cNvSpPr/>
              <p:nvPr/>
            </p:nvSpPr>
            <p:spPr>
              <a:xfrm>
                <a:off x="-4083575" y="2595763"/>
                <a:ext cx="596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270" extrusionOk="0">
                    <a:moveTo>
                      <a:pt x="1283" y="1"/>
                    </a:moveTo>
                    <a:cubicBezTo>
                      <a:pt x="1114" y="1"/>
                      <a:pt x="1032" y="65"/>
                      <a:pt x="1032" y="65"/>
                    </a:cubicBezTo>
                    <a:cubicBezTo>
                      <a:pt x="1315" y="107"/>
                      <a:pt x="1578" y="232"/>
                      <a:pt x="1788" y="425"/>
                    </a:cubicBezTo>
                    <a:cubicBezTo>
                      <a:pt x="1998" y="631"/>
                      <a:pt x="2109" y="917"/>
                      <a:pt x="2091" y="1210"/>
                    </a:cubicBezTo>
                    <a:cubicBezTo>
                      <a:pt x="2034" y="1558"/>
                      <a:pt x="1776" y="1839"/>
                      <a:pt x="1434" y="1925"/>
                    </a:cubicBezTo>
                    <a:cubicBezTo>
                      <a:pt x="1341" y="1957"/>
                      <a:pt x="1245" y="1973"/>
                      <a:pt x="1151" y="1973"/>
                    </a:cubicBezTo>
                    <a:cubicBezTo>
                      <a:pt x="905" y="1973"/>
                      <a:pt x="665" y="1868"/>
                      <a:pt x="497" y="1676"/>
                    </a:cubicBezTo>
                    <a:cubicBezTo>
                      <a:pt x="325" y="1438"/>
                      <a:pt x="263" y="1136"/>
                      <a:pt x="329" y="850"/>
                    </a:cubicBezTo>
                    <a:cubicBezTo>
                      <a:pt x="403" y="573"/>
                      <a:pt x="559" y="326"/>
                      <a:pt x="777" y="140"/>
                    </a:cubicBezTo>
                    <a:cubicBezTo>
                      <a:pt x="771" y="140"/>
                      <a:pt x="672" y="140"/>
                      <a:pt x="532" y="216"/>
                    </a:cubicBezTo>
                    <a:cubicBezTo>
                      <a:pt x="330" y="354"/>
                      <a:pt x="183" y="560"/>
                      <a:pt x="120" y="797"/>
                    </a:cubicBezTo>
                    <a:cubicBezTo>
                      <a:pt x="1" y="1150"/>
                      <a:pt x="59" y="1541"/>
                      <a:pt x="277" y="1844"/>
                    </a:cubicBezTo>
                    <a:cubicBezTo>
                      <a:pt x="493" y="2118"/>
                      <a:pt x="818" y="2270"/>
                      <a:pt x="1154" y="2270"/>
                    </a:cubicBezTo>
                    <a:cubicBezTo>
                      <a:pt x="1275" y="2270"/>
                      <a:pt x="1397" y="2250"/>
                      <a:pt x="1515" y="2210"/>
                    </a:cubicBezTo>
                    <a:cubicBezTo>
                      <a:pt x="1977" y="2097"/>
                      <a:pt x="2320" y="1707"/>
                      <a:pt x="2370" y="1233"/>
                    </a:cubicBezTo>
                    <a:cubicBezTo>
                      <a:pt x="2383" y="861"/>
                      <a:pt x="2222" y="504"/>
                      <a:pt x="1934" y="268"/>
                    </a:cubicBezTo>
                    <a:cubicBezTo>
                      <a:pt x="1753" y="108"/>
                      <a:pt x="1524" y="14"/>
                      <a:pt x="128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74;p49"/>
              <p:cNvSpPr/>
              <p:nvPr/>
            </p:nvSpPr>
            <p:spPr>
              <a:xfrm>
                <a:off x="-4116000" y="2907738"/>
                <a:ext cx="614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330" extrusionOk="0">
                    <a:moveTo>
                      <a:pt x="1300" y="0"/>
                    </a:moveTo>
                    <a:cubicBezTo>
                      <a:pt x="1132" y="0"/>
                      <a:pt x="1050" y="63"/>
                      <a:pt x="1050" y="63"/>
                    </a:cubicBezTo>
                    <a:cubicBezTo>
                      <a:pt x="1334" y="100"/>
                      <a:pt x="1601" y="224"/>
                      <a:pt x="1812" y="418"/>
                    </a:cubicBezTo>
                    <a:cubicBezTo>
                      <a:pt x="2023" y="626"/>
                      <a:pt x="2134" y="915"/>
                      <a:pt x="2115" y="1210"/>
                    </a:cubicBezTo>
                    <a:cubicBezTo>
                      <a:pt x="2058" y="1557"/>
                      <a:pt x="1800" y="1837"/>
                      <a:pt x="1457" y="1918"/>
                    </a:cubicBezTo>
                    <a:cubicBezTo>
                      <a:pt x="1364" y="1950"/>
                      <a:pt x="1268" y="1966"/>
                      <a:pt x="1172" y="1966"/>
                    </a:cubicBezTo>
                    <a:cubicBezTo>
                      <a:pt x="927" y="1966"/>
                      <a:pt x="686" y="1863"/>
                      <a:pt x="515" y="1674"/>
                    </a:cubicBezTo>
                    <a:cubicBezTo>
                      <a:pt x="347" y="1434"/>
                      <a:pt x="287" y="1135"/>
                      <a:pt x="352" y="848"/>
                    </a:cubicBezTo>
                    <a:cubicBezTo>
                      <a:pt x="463" y="325"/>
                      <a:pt x="830" y="180"/>
                      <a:pt x="795" y="133"/>
                    </a:cubicBezTo>
                    <a:cubicBezTo>
                      <a:pt x="793" y="130"/>
                      <a:pt x="787" y="129"/>
                      <a:pt x="776" y="129"/>
                    </a:cubicBezTo>
                    <a:cubicBezTo>
                      <a:pt x="740" y="129"/>
                      <a:pt x="657" y="147"/>
                      <a:pt x="550" y="209"/>
                    </a:cubicBezTo>
                    <a:cubicBezTo>
                      <a:pt x="351" y="350"/>
                      <a:pt x="208" y="555"/>
                      <a:pt x="144" y="791"/>
                    </a:cubicBezTo>
                    <a:cubicBezTo>
                      <a:pt x="1" y="1200"/>
                      <a:pt x="99" y="1655"/>
                      <a:pt x="398" y="1969"/>
                    </a:cubicBezTo>
                    <a:cubicBezTo>
                      <a:pt x="620" y="2203"/>
                      <a:pt x="925" y="2330"/>
                      <a:pt x="1239" y="2330"/>
                    </a:cubicBezTo>
                    <a:cubicBezTo>
                      <a:pt x="1347" y="2330"/>
                      <a:pt x="1456" y="2314"/>
                      <a:pt x="1563" y="2283"/>
                    </a:cubicBezTo>
                    <a:cubicBezTo>
                      <a:pt x="1979" y="2162"/>
                      <a:pt x="2293" y="1818"/>
                      <a:pt x="2376" y="1392"/>
                    </a:cubicBezTo>
                    <a:cubicBezTo>
                      <a:pt x="2459" y="966"/>
                      <a:pt x="2297" y="531"/>
                      <a:pt x="1958" y="261"/>
                    </a:cubicBezTo>
                    <a:cubicBezTo>
                      <a:pt x="1773" y="104"/>
                      <a:pt x="1542" y="12"/>
                      <a:pt x="13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75;p49"/>
              <p:cNvSpPr/>
              <p:nvPr/>
            </p:nvSpPr>
            <p:spPr>
              <a:xfrm>
                <a:off x="-4140950" y="3264588"/>
                <a:ext cx="593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261" extrusionOk="0">
                    <a:moveTo>
                      <a:pt x="1275" y="0"/>
                    </a:moveTo>
                    <a:cubicBezTo>
                      <a:pt x="1106" y="0"/>
                      <a:pt x="1025" y="64"/>
                      <a:pt x="1025" y="64"/>
                    </a:cubicBezTo>
                    <a:cubicBezTo>
                      <a:pt x="1307" y="102"/>
                      <a:pt x="1572" y="226"/>
                      <a:pt x="1781" y="419"/>
                    </a:cubicBezTo>
                    <a:cubicBezTo>
                      <a:pt x="1994" y="625"/>
                      <a:pt x="2104" y="914"/>
                      <a:pt x="2083" y="1210"/>
                    </a:cubicBezTo>
                    <a:cubicBezTo>
                      <a:pt x="2031" y="1559"/>
                      <a:pt x="1771" y="1841"/>
                      <a:pt x="1427" y="1919"/>
                    </a:cubicBezTo>
                    <a:cubicBezTo>
                      <a:pt x="1334" y="1951"/>
                      <a:pt x="1239" y="1966"/>
                      <a:pt x="1144" y="1966"/>
                    </a:cubicBezTo>
                    <a:cubicBezTo>
                      <a:pt x="899" y="1966"/>
                      <a:pt x="660" y="1863"/>
                      <a:pt x="490" y="1675"/>
                    </a:cubicBezTo>
                    <a:cubicBezTo>
                      <a:pt x="317" y="1437"/>
                      <a:pt x="255" y="1136"/>
                      <a:pt x="321" y="849"/>
                    </a:cubicBezTo>
                    <a:cubicBezTo>
                      <a:pt x="432" y="326"/>
                      <a:pt x="799" y="180"/>
                      <a:pt x="769" y="134"/>
                    </a:cubicBezTo>
                    <a:cubicBezTo>
                      <a:pt x="763" y="134"/>
                      <a:pt x="665" y="134"/>
                      <a:pt x="525" y="210"/>
                    </a:cubicBezTo>
                    <a:cubicBezTo>
                      <a:pt x="326" y="352"/>
                      <a:pt x="181" y="556"/>
                      <a:pt x="112" y="792"/>
                    </a:cubicBezTo>
                    <a:cubicBezTo>
                      <a:pt x="1" y="1148"/>
                      <a:pt x="59" y="1536"/>
                      <a:pt x="269" y="1844"/>
                    </a:cubicBezTo>
                    <a:cubicBezTo>
                      <a:pt x="500" y="2112"/>
                      <a:pt x="834" y="2260"/>
                      <a:pt x="1177" y="2260"/>
                    </a:cubicBezTo>
                    <a:cubicBezTo>
                      <a:pt x="1289" y="2260"/>
                      <a:pt x="1402" y="2245"/>
                      <a:pt x="1512" y="2212"/>
                    </a:cubicBezTo>
                    <a:cubicBezTo>
                      <a:pt x="1963" y="2081"/>
                      <a:pt x="2296" y="1698"/>
                      <a:pt x="2362" y="1233"/>
                    </a:cubicBezTo>
                    <a:cubicBezTo>
                      <a:pt x="2374" y="859"/>
                      <a:pt x="2213" y="502"/>
                      <a:pt x="1926" y="262"/>
                    </a:cubicBezTo>
                    <a:cubicBezTo>
                      <a:pt x="1745" y="104"/>
                      <a:pt x="1515" y="12"/>
                      <a:pt x="127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76;p49"/>
              <p:cNvSpPr/>
              <p:nvPr/>
            </p:nvSpPr>
            <p:spPr>
              <a:xfrm>
                <a:off x="-3888750" y="251238"/>
                <a:ext cx="138450" cy="2386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9547" extrusionOk="0">
                    <a:moveTo>
                      <a:pt x="3426" y="1"/>
                    </a:moveTo>
                    <a:cubicBezTo>
                      <a:pt x="3207" y="1"/>
                      <a:pt x="2686" y="522"/>
                      <a:pt x="2049" y="1435"/>
                    </a:cubicBezTo>
                    <a:cubicBezTo>
                      <a:pt x="1646" y="2021"/>
                      <a:pt x="1277" y="2630"/>
                      <a:pt x="945" y="3260"/>
                    </a:cubicBezTo>
                    <a:cubicBezTo>
                      <a:pt x="452" y="4081"/>
                      <a:pt x="147" y="5000"/>
                      <a:pt x="49" y="5952"/>
                    </a:cubicBezTo>
                    <a:cubicBezTo>
                      <a:pt x="1" y="7042"/>
                      <a:pt x="466" y="8093"/>
                      <a:pt x="1305" y="8790"/>
                    </a:cubicBezTo>
                    <a:cubicBezTo>
                      <a:pt x="1881" y="9280"/>
                      <a:pt x="2611" y="9546"/>
                      <a:pt x="3361" y="9546"/>
                    </a:cubicBezTo>
                    <a:cubicBezTo>
                      <a:pt x="3472" y="9546"/>
                      <a:pt x="3584" y="9541"/>
                      <a:pt x="3696" y="9529"/>
                    </a:cubicBezTo>
                    <a:cubicBezTo>
                      <a:pt x="4244" y="9479"/>
                      <a:pt x="4764" y="9262"/>
                      <a:pt x="5184" y="8906"/>
                    </a:cubicBezTo>
                    <a:cubicBezTo>
                      <a:pt x="5474" y="8651"/>
                      <a:pt x="5538" y="8441"/>
                      <a:pt x="5474" y="8366"/>
                    </a:cubicBezTo>
                    <a:cubicBezTo>
                      <a:pt x="5448" y="8331"/>
                      <a:pt x="5403" y="8317"/>
                      <a:pt x="5339" y="8317"/>
                    </a:cubicBezTo>
                    <a:cubicBezTo>
                      <a:pt x="5113" y="8317"/>
                      <a:pt x="4657" y="8489"/>
                      <a:pt x="4028" y="8489"/>
                    </a:cubicBezTo>
                    <a:cubicBezTo>
                      <a:pt x="3916" y="8489"/>
                      <a:pt x="3800" y="8483"/>
                      <a:pt x="3678" y="8471"/>
                    </a:cubicBezTo>
                    <a:cubicBezTo>
                      <a:pt x="3132" y="8408"/>
                      <a:pt x="2624" y="8160"/>
                      <a:pt x="2241" y="7766"/>
                    </a:cubicBezTo>
                    <a:cubicBezTo>
                      <a:pt x="1780" y="7305"/>
                      <a:pt x="1533" y="6673"/>
                      <a:pt x="1562" y="6022"/>
                    </a:cubicBezTo>
                    <a:cubicBezTo>
                      <a:pt x="1659" y="5269"/>
                      <a:pt x="1877" y="4537"/>
                      <a:pt x="2206" y="3853"/>
                    </a:cubicBezTo>
                    <a:cubicBezTo>
                      <a:pt x="2492" y="3155"/>
                      <a:pt x="2759" y="2522"/>
                      <a:pt x="2991" y="1940"/>
                    </a:cubicBezTo>
                    <a:cubicBezTo>
                      <a:pt x="3428" y="847"/>
                      <a:pt x="3655" y="126"/>
                      <a:pt x="3480" y="15"/>
                    </a:cubicBezTo>
                    <a:cubicBezTo>
                      <a:pt x="3465" y="6"/>
                      <a:pt x="3447" y="1"/>
                      <a:pt x="342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77;p49"/>
              <p:cNvSpPr/>
              <p:nvPr/>
            </p:nvSpPr>
            <p:spPr>
              <a:xfrm>
                <a:off x="-4482950" y="-110062"/>
                <a:ext cx="291550" cy="262600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0504" extrusionOk="0">
                    <a:moveTo>
                      <a:pt x="6545" y="0"/>
                    </a:moveTo>
                    <a:cubicBezTo>
                      <a:pt x="5537" y="0"/>
                      <a:pt x="4534" y="248"/>
                      <a:pt x="3629" y="734"/>
                    </a:cubicBezTo>
                    <a:cubicBezTo>
                      <a:pt x="2232" y="1422"/>
                      <a:pt x="1141" y="2602"/>
                      <a:pt x="564" y="4049"/>
                    </a:cubicBezTo>
                    <a:cubicBezTo>
                      <a:pt x="0" y="5510"/>
                      <a:pt x="166" y="7153"/>
                      <a:pt x="1012" y="8473"/>
                    </a:cubicBezTo>
                    <a:cubicBezTo>
                      <a:pt x="1992" y="9770"/>
                      <a:pt x="3512" y="10504"/>
                      <a:pt x="5092" y="10504"/>
                    </a:cubicBezTo>
                    <a:cubicBezTo>
                      <a:pt x="5489" y="10504"/>
                      <a:pt x="5889" y="10458"/>
                      <a:pt x="6285" y="10362"/>
                    </a:cubicBezTo>
                    <a:cubicBezTo>
                      <a:pt x="8227" y="9848"/>
                      <a:pt x="9866" y="8548"/>
                      <a:pt x="10809" y="6775"/>
                    </a:cubicBezTo>
                    <a:lnTo>
                      <a:pt x="10809" y="6775"/>
                    </a:lnTo>
                    <a:lnTo>
                      <a:pt x="10535" y="6962"/>
                    </a:lnTo>
                    <a:lnTo>
                      <a:pt x="10535" y="6962"/>
                    </a:lnTo>
                    <a:cubicBezTo>
                      <a:pt x="11281" y="6165"/>
                      <a:pt x="11661" y="5057"/>
                      <a:pt x="11513" y="3920"/>
                    </a:cubicBezTo>
                    <a:cubicBezTo>
                      <a:pt x="11230" y="2248"/>
                      <a:pt x="10058" y="861"/>
                      <a:pt x="8455" y="304"/>
                    </a:cubicBezTo>
                    <a:cubicBezTo>
                      <a:pt x="7832" y="101"/>
                      <a:pt x="7188" y="0"/>
                      <a:pt x="65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8;p49"/>
              <p:cNvSpPr/>
              <p:nvPr/>
            </p:nvSpPr>
            <p:spPr>
              <a:xfrm>
                <a:off x="-4391225" y="-91787"/>
                <a:ext cx="1184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5887" extrusionOk="0">
                    <a:moveTo>
                      <a:pt x="515" y="1"/>
                    </a:moveTo>
                    <a:cubicBezTo>
                      <a:pt x="342" y="1"/>
                      <a:pt x="169" y="25"/>
                      <a:pt x="1" y="73"/>
                    </a:cubicBezTo>
                    <a:cubicBezTo>
                      <a:pt x="384" y="124"/>
                      <a:pt x="764" y="205"/>
                      <a:pt x="1134" y="317"/>
                    </a:cubicBezTo>
                    <a:cubicBezTo>
                      <a:pt x="2008" y="675"/>
                      <a:pt x="2749" y="1300"/>
                      <a:pt x="3251" y="2102"/>
                    </a:cubicBezTo>
                    <a:cubicBezTo>
                      <a:pt x="3737" y="2920"/>
                      <a:pt x="4106" y="3803"/>
                      <a:pt x="4343" y="4725"/>
                    </a:cubicBezTo>
                    <a:cubicBezTo>
                      <a:pt x="4427" y="5124"/>
                      <a:pt x="4553" y="5514"/>
                      <a:pt x="4721" y="5887"/>
                    </a:cubicBezTo>
                    <a:cubicBezTo>
                      <a:pt x="4736" y="5486"/>
                      <a:pt x="4692" y="5084"/>
                      <a:pt x="4588" y="4695"/>
                    </a:cubicBezTo>
                    <a:cubicBezTo>
                      <a:pt x="4399" y="3729"/>
                      <a:pt x="4045" y="2802"/>
                      <a:pt x="3541" y="1957"/>
                    </a:cubicBezTo>
                    <a:cubicBezTo>
                      <a:pt x="3003" y="1096"/>
                      <a:pt x="2180" y="452"/>
                      <a:pt x="1216" y="137"/>
                    </a:cubicBezTo>
                    <a:cubicBezTo>
                      <a:pt x="991" y="46"/>
                      <a:pt x="753" y="1"/>
                      <a:pt x="51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79;p49"/>
              <p:cNvSpPr/>
              <p:nvPr/>
            </p:nvSpPr>
            <p:spPr>
              <a:xfrm>
                <a:off x="-4267525" y="-107737"/>
                <a:ext cx="25350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159" extrusionOk="0">
                    <a:moveTo>
                      <a:pt x="0" y="1"/>
                    </a:moveTo>
                    <a:cubicBezTo>
                      <a:pt x="377" y="982"/>
                      <a:pt x="609" y="2012"/>
                      <a:pt x="687" y="3060"/>
                    </a:cubicBezTo>
                    <a:cubicBezTo>
                      <a:pt x="673" y="4112"/>
                      <a:pt x="502" y="5157"/>
                      <a:pt x="180" y="6159"/>
                    </a:cubicBezTo>
                    <a:cubicBezTo>
                      <a:pt x="395" y="5920"/>
                      <a:pt x="551" y="5633"/>
                      <a:pt x="634" y="5322"/>
                    </a:cubicBezTo>
                    <a:cubicBezTo>
                      <a:pt x="893" y="4596"/>
                      <a:pt x="1014" y="3826"/>
                      <a:pt x="988" y="3054"/>
                    </a:cubicBezTo>
                    <a:cubicBezTo>
                      <a:pt x="971" y="2282"/>
                      <a:pt x="805" y="1520"/>
                      <a:pt x="501" y="809"/>
                    </a:cubicBezTo>
                    <a:cubicBezTo>
                      <a:pt x="398" y="505"/>
                      <a:pt x="227" y="229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80;p49"/>
              <p:cNvSpPr/>
              <p:nvPr/>
            </p:nvSpPr>
            <p:spPr>
              <a:xfrm>
                <a:off x="-4475000" y="8438"/>
                <a:ext cx="1666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703" extrusionOk="0">
                    <a:moveTo>
                      <a:pt x="2" y="1"/>
                    </a:moveTo>
                    <a:cubicBezTo>
                      <a:pt x="1" y="418"/>
                      <a:pt x="107" y="831"/>
                      <a:pt x="310" y="1198"/>
                    </a:cubicBezTo>
                    <a:cubicBezTo>
                      <a:pt x="1102" y="2761"/>
                      <a:pt x="2695" y="3703"/>
                      <a:pt x="4385" y="3703"/>
                    </a:cubicBezTo>
                    <a:cubicBezTo>
                      <a:pt x="4755" y="3703"/>
                      <a:pt x="5130" y="3658"/>
                      <a:pt x="5502" y="3564"/>
                    </a:cubicBezTo>
                    <a:cubicBezTo>
                      <a:pt x="5929" y="3496"/>
                      <a:pt x="6329" y="3317"/>
                      <a:pt x="6665" y="3046"/>
                    </a:cubicBezTo>
                    <a:cubicBezTo>
                      <a:pt x="6665" y="3042"/>
                      <a:pt x="6661" y="3040"/>
                      <a:pt x="6654" y="3040"/>
                    </a:cubicBezTo>
                    <a:cubicBezTo>
                      <a:pt x="6584" y="3040"/>
                      <a:pt x="6172" y="3233"/>
                      <a:pt x="5502" y="3355"/>
                    </a:cubicBezTo>
                    <a:cubicBezTo>
                      <a:pt x="5205" y="3412"/>
                      <a:pt x="4907" y="3440"/>
                      <a:pt x="4611" y="3440"/>
                    </a:cubicBezTo>
                    <a:cubicBezTo>
                      <a:pt x="2958" y="3440"/>
                      <a:pt x="1396" y="2566"/>
                      <a:pt x="542" y="1100"/>
                    </a:cubicBezTo>
                    <a:cubicBezTo>
                      <a:pt x="159" y="454"/>
                      <a:pt x="54" y="1"/>
                      <a:pt x="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81;p49"/>
              <p:cNvSpPr/>
              <p:nvPr/>
            </p:nvSpPr>
            <p:spPr>
              <a:xfrm>
                <a:off x="-4247175" y="-94987"/>
                <a:ext cx="66950" cy="9907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3963" extrusionOk="0">
                    <a:moveTo>
                      <a:pt x="755" y="1"/>
                    </a:moveTo>
                    <a:cubicBezTo>
                      <a:pt x="562" y="1"/>
                      <a:pt x="372" y="45"/>
                      <a:pt x="198" y="131"/>
                    </a:cubicBezTo>
                    <a:cubicBezTo>
                      <a:pt x="125" y="164"/>
                      <a:pt x="58" y="208"/>
                      <a:pt x="1" y="265"/>
                    </a:cubicBezTo>
                    <a:cubicBezTo>
                      <a:pt x="240" y="146"/>
                      <a:pt x="503" y="84"/>
                      <a:pt x="769" y="84"/>
                    </a:cubicBezTo>
                    <a:cubicBezTo>
                      <a:pt x="779" y="84"/>
                      <a:pt x="788" y="84"/>
                      <a:pt x="797" y="85"/>
                    </a:cubicBezTo>
                    <a:cubicBezTo>
                      <a:pt x="1104" y="109"/>
                      <a:pt x="1397" y="217"/>
                      <a:pt x="1646" y="399"/>
                    </a:cubicBezTo>
                    <a:cubicBezTo>
                      <a:pt x="1947" y="625"/>
                      <a:pt x="2173" y="937"/>
                      <a:pt x="2297" y="1294"/>
                    </a:cubicBezTo>
                    <a:cubicBezTo>
                      <a:pt x="2538" y="1944"/>
                      <a:pt x="2538" y="2661"/>
                      <a:pt x="2297" y="3312"/>
                    </a:cubicBezTo>
                    <a:cubicBezTo>
                      <a:pt x="2185" y="3574"/>
                      <a:pt x="2002" y="3799"/>
                      <a:pt x="1769" y="3963"/>
                    </a:cubicBezTo>
                    <a:cubicBezTo>
                      <a:pt x="1846" y="3943"/>
                      <a:pt x="1918" y="3904"/>
                      <a:pt x="1978" y="3852"/>
                    </a:cubicBezTo>
                    <a:cubicBezTo>
                      <a:pt x="2151" y="3720"/>
                      <a:pt x="2289" y="3545"/>
                      <a:pt x="2379" y="3346"/>
                    </a:cubicBezTo>
                    <a:cubicBezTo>
                      <a:pt x="2658" y="2679"/>
                      <a:pt x="2677" y="1933"/>
                      <a:pt x="2436" y="1253"/>
                    </a:cubicBezTo>
                    <a:cubicBezTo>
                      <a:pt x="2310" y="871"/>
                      <a:pt x="2066" y="539"/>
                      <a:pt x="1739" y="305"/>
                    </a:cubicBezTo>
                    <a:cubicBezTo>
                      <a:pt x="1470" y="118"/>
                      <a:pt x="1153" y="13"/>
                      <a:pt x="826" y="3"/>
                    </a:cubicBezTo>
                    <a:cubicBezTo>
                      <a:pt x="802" y="1"/>
                      <a:pt x="779" y="1"/>
                      <a:pt x="7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82;p49"/>
              <p:cNvSpPr/>
              <p:nvPr/>
            </p:nvSpPr>
            <p:spPr>
              <a:xfrm>
                <a:off x="-4358025" y="-36787"/>
                <a:ext cx="533150" cy="624825"/>
              </a:xfrm>
              <a:custGeom>
                <a:avLst/>
                <a:gdLst/>
                <a:ahLst/>
                <a:cxnLst/>
                <a:rect l="l" t="t" r="r" b="b"/>
                <a:pathLst>
                  <a:path w="21326" h="24993" extrusionOk="0">
                    <a:moveTo>
                      <a:pt x="11871" y="1"/>
                    </a:moveTo>
                    <a:cubicBezTo>
                      <a:pt x="10841" y="1"/>
                      <a:pt x="9808" y="141"/>
                      <a:pt x="8802" y="425"/>
                    </a:cubicBezTo>
                    <a:cubicBezTo>
                      <a:pt x="5609" y="1257"/>
                      <a:pt x="2638" y="3379"/>
                      <a:pt x="1242" y="6397"/>
                    </a:cubicBezTo>
                    <a:cubicBezTo>
                      <a:pt x="126" y="9037"/>
                      <a:pt x="0" y="11992"/>
                      <a:pt x="887" y="14717"/>
                    </a:cubicBezTo>
                    <a:cubicBezTo>
                      <a:pt x="1695" y="17439"/>
                      <a:pt x="4105" y="22741"/>
                      <a:pt x="5850" y="24992"/>
                    </a:cubicBezTo>
                    <a:lnTo>
                      <a:pt x="21326" y="7972"/>
                    </a:lnTo>
                    <a:cubicBezTo>
                      <a:pt x="21165" y="5115"/>
                      <a:pt x="19517" y="2553"/>
                      <a:pt x="16983" y="1221"/>
                    </a:cubicBezTo>
                    <a:cubicBezTo>
                      <a:pt x="15386" y="413"/>
                      <a:pt x="13633" y="1"/>
                      <a:pt x="118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83;p49"/>
              <p:cNvSpPr/>
              <p:nvPr/>
            </p:nvSpPr>
            <p:spPr>
              <a:xfrm>
                <a:off x="-3985100" y="9338"/>
                <a:ext cx="221900" cy="437975"/>
              </a:xfrm>
              <a:custGeom>
                <a:avLst/>
                <a:gdLst/>
                <a:ahLst/>
                <a:cxnLst/>
                <a:rect l="l" t="t" r="r" b="b"/>
                <a:pathLst>
                  <a:path w="8876" h="17519" extrusionOk="0">
                    <a:moveTo>
                      <a:pt x="102" y="0"/>
                    </a:moveTo>
                    <a:cubicBezTo>
                      <a:pt x="64" y="0"/>
                      <a:pt x="30" y="2"/>
                      <a:pt x="1" y="4"/>
                    </a:cubicBezTo>
                    <a:lnTo>
                      <a:pt x="3455" y="17519"/>
                    </a:lnTo>
                    <a:cubicBezTo>
                      <a:pt x="4582" y="15965"/>
                      <a:pt x="5602" y="14337"/>
                      <a:pt x="6507" y="12645"/>
                    </a:cubicBezTo>
                    <a:cubicBezTo>
                      <a:pt x="7072" y="11587"/>
                      <a:pt x="8478" y="9727"/>
                      <a:pt x="8642" y="8360"/>
                    </a:cubicBezTo>
                    <a:cubicBezTo>
                      <a:pt x="8875" y="5841"/>
                      <a:pt x="7741" y="3389"/>
                      <a:pt x="5670" y="1936"/>
                    </a:cubicBezTo>
                    <a:cubicBezTo>
                      <a:pt x="3981" y="748"/>
                      <a:pt x="970" y="0"/>
                      <a:pt x="1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84;p49"/>
              <p:cNvSpPr/>
              <p:nvPr/>
            </p:nvSpPr>
            <p:spPr>
              <a:xfrm>
                <a:off x="-4229575" y="61663"/>
                <a:ext cx="394225" cy="816225"/>
              </a:xfrm>
              <a:custGeom>
                <a:avLst/>
                <a:gdLst/>
                <a:ahLst/>
                <a:cxnLst/>
                <a:rect l="l" t="t" r="r" b="b"/>
                <a:pathLst>
                  <a:path w="15769" h="32649" extrusionOk="0">
                    <a:moveTo>
                      <a:pt x="7856" y="0"/>
                    </a:moveTo>
                    <a:cubicBezTo>
                      <a:pt x="3589" y="0"/>
                      <a:pt x="86" y="3417"/>
                      <a:pt x="0" y="7703"/>
                    </a:cubicBezTo>
                    <a:lnTo>
                      <a:pt x="1884" y="10435"/>
                    </a:lnTo>
                    <a:lnTo>
                      <a:pt x="64" y="26927"/>
                    </a:lnTo>
                    <a:cubicBezTo>
                      <a:pt x="87" y="30003"/>
                      <a:pt x="2116" y="32648"/>
                      <a:pt x="5175" y="32648"/>
                    </a:cubicBezTo>
                    <a:cubicBezTo>
                      <a:pt x="8233" y="32648"/>
                      <a:pt x="10297" y="30218"/>
                      <a:pt x="10338" y="27154"/>
                    </a:cubicBezTo>
                    <a:lnTo>
                      <a:pt x="10146" y="22414"/>
                    </a:lnTo>
                    <a:lnTo>
                      <a:pt x="10066" y="22296"/>
                    </a:lnTo>
                    <a:lnTo>
                      <a:pt x="10066" y="22296"/>
                    </a:lnTo>
                    <a:lnTo>
                      <a:pt x="10147" y="22414"/>
                    </a:lnTo>
                    <a:cubicBezTo>
                      <a:pt x="10152" y="22414"/>
                      <a:pt x="10158" y="22414"/>
                      <a:pt x="10163" y="22414"/>
                    </a:cubicBezTo>
                    <a:cubicBezTo>
                      <a:pt x="10522" y="22414"/>
                      <a:pt x="10882" y="22378"/>
                      <a:pt x="11234" y="22303"/>
                    </a:cubicBezTo>
                    <a:cubicBezTo>
                      <a:pt x="12245" y="21978"/>
                      <a:pt x="14809" y="20763"/>
                      <a:pt x="15444" y="16780"/>
                    </a:cubicBezTo>
                    <a:cubicBezTo>
                      <a:pt x="15682" y="13879"/>
                      <a:pt x="15769" y="10968"/>
                      <a:pt x="15699" y="8058"/>
                    </a:cubicBezTo>
                    <a:cubicBezTo>
                      <a:pt x="15722" y="3837"/>
                      <a:pt x="12472" y="319"/>
                      <a:pt x="8262" y="11"/>
                    </a:cubicBezTo>
                    <a:cubicBezTo>
                      <a:pt x="8181" y="6"/>
                      <a:pt x="8099" y="4"/>
                      <a:pt x="8018" y="2"/>
                    </a:cubicBezTo>
                    <a:cubicBezTo>
                      <a:pt x="7964" y="1"/>
                      <a:pt x="7910" y="0"/>
                      <a:pt x="7856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85;p49"/>
              <p:cNvSpPr/>
              <p:nvPr/>
            </p:nvSpPr>
            <p:spPr>
              <a:xfrm>
                <a:off x="-3915100" y="292738"/>
                <a:ext cx="321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31" extrusionOk="0">
                    <a:moveTo>
                      <a:pt x="669" y="1"/>
                    </a:moveTo>
                    <a:cubicBezTo>
                      <a:pt x="653" y="1"/>
                      <a:pt x="637" y="1"/>
                      <a:pt x="620" y="3"/>
                    </a:cubicBezTo>
                    <a:cubicBezTo>
                      <a:pt x="273" y="15"/>
                      <a:pt x="0" y="301"/>
                      <a:pt x="3" y="648"/>
                    </a:cubicBezTo>
                    <a:cubicBezTo>
                      <a:pt x="3" y="653"/>
                      <a:pt x="5" y="657"/>
                      <a:pt x="5" y="662"/>
                    </a:cubicBezTo>
                    <a:cubicBezTo>
                      <a:pt x="30" y="985"/>
                      <a:pt x="300" y="1230"/>
                      <a:pt x="620" y="1230"/>
                    </a:cubicBezTo>
                    <a:cubicBezTo>
                      <a:pt x="635" y="1230"/>
                      <a:pt x="651" y="1230"/>
                      <a:pt x="667" y="1229"/>
                    </a:cubicBezTo>
                    <a:cubicBezTo>
                      <a:pt x="1014" y="1212"/>
                      <a:pt x="1286" y="925"/>
                      <a:pt x="1283" y="578"/>
                    </a:cubicBezTo>
                    <a:cubicBezTo>
                      <a:pt x="1283" y="574"/>
                      <a:pt x="1283" y="571"/>
                      <a:pt x="1283" y="569"/>
                    </a:cubicBezTo>
                    <a:cubicBezTo>
                      <a:pt x="1257" y="246"/>
                      <a:pt x="988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86;p49"/>
              <p:cNvSpPr/>
              <p:nvPr/>
            </p:nvSpPr>
            <p:spPr>
              <a:xfrm>
                <a:off x="-3928400" y="269938"/>
                <a:ext cx="658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688" extrusionOk="0">
                    <a:moveTo>
                      <a:pt x="1333" y="0"/>
                    </a:moveTo>
                    <a:cubicBezTo>
                      <a:pt x="975" y="0"/>
                      <a:pt x="626" y="110"/>
                      <a:pt x="332" y="314"/>
                    </a:cubicBezTo>
                    <a:cubicBezTo>
                      <a:pt x="111" y="471"/>
                      <a:pt x="0" y="582"/>
                      <a:pt x="70" y="664"/>
                    </a:cubicBezTo>
                    <a:cubicBezTo>
                      <a:pt x="78" y="673"/>
                      <a:pt x="91" y="676"/>
                      <a:pt x="108" y="676"/>
                    </a:cubicBezTo>
                    <a:cubicBezTo>
                      <a:pt x="255" y="676"/>
                      <a:pt x="736" y="407"/>
                      <a:pt x="1338" y="402"/>
                    </a:cubicBezTo>
                    <a:cubicBezTo>
                      <a:pt x="1343" y="402"/>
                      <a:pt x="1348" y="402"/>
                      <a:pt x="1353" y="402"/>
                    </a:cubicBezTo>
                    <a:cubicBezTo>
                      <a:pt x="1952" y="402"/>
                      <a:pt x="2411" y="688"/>
                      <a:pt x="2557" y="688"/>
                    </a:cubicBezTo>
                    <a:cubicBezTo>
                      <a:pt x="2573" y="688"/>
                      <a:pt x="2586" y="684"/>
                      <a:pt x="2594" y="676"/>
                    </a:cubicBezTo>
                    <a:cubicBezTo>
                      <a:pt x="2635" y="634"/>
                      <a:pt x="2559" y="483"/>
                      <a:pt x="2350" y="321"/>
                    </a:cubicBezTo>
                    <a:cubicBezTo>
                      <a:pt x="2063" y="113"/>
                      <a:pt x="1718" y="0"/>
                      <a:pt x="1365" y="0"/>
                    </a:cubicBezTo>
                    <a:cubicBezTo>
                      <a:pt x="1359" y="0"/>
                      <a:pt x="1354" y="0"/>
                      <a:pt x="1349" y="0"/>
                    </a:cubicBezTo>
                    <a:cubicBezTo>
                      <a:pt x="1344" y="0"/>
                      <a:pt x="1338" y="0"/>
                      <a:pt x="1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87;p49"/>
              <p:cNvSpPr/>
              <p:nvPr/>
            </p:nvSpPr>
            <p:spPr>
              <a:xfrm>
                <a:off x="-4080825" y="292738"/>
                <a:ext cx="32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231" extrusionOk="0">
                    <a:moveTo>
                      <a:pt x="675" y="1"/>
                    </a:moveTo>
                    <a:cubicBezTo>
                      <a:pt x="659" y="1"/>
                      <a:pt x="642" y="1"/>
                      <a:pt x="626" y="3"/>
                    </a:cubicBezTo>
                    <a:cubicBezTo>
                      <a:pt x="278" y="13"/>
                      <a:pt x="0" y="299"/>
                      <a:pt x="5" y="648"/>
                    </a:cubicBezTo>
                    <a:cubicBezTo>
                      <a:pt x="5" y="653"/>
                      <a:pt x="5" y="657"/>
                      <a:pt x="5" y="662"/>
                    </a:cubicBezTo>
                    <a:cubicBezTo>
                      <a:pt x="30" y="985"/>
                      <a:pt x="301" y="1230"/>
                      <a:pt x="620" y="1230"/>
                    </a:cubicBezTo>
                    <a:cubicBezTo>
                      <a:pt x="635" y="1230"/>
                      <a:pt x="651" y="1230"/>
                      <a:pt x="667" y="1229"/>
                    </a:cubicBezTo>
                    <a:cubicBezTo>
                      <a:pt x="1014" y="1212"/>
                      <a:pt x="1287" y="925"/>
                      <a:pt x="1284" y="578"/>
                    </a:cubicBezTo>
                    <a:cubicBezTo>
                      <a:pt x="1283" y="572"/>
                      <a:pt x="1283" y="568"/>
                      <a:pt x="1282" y="564"/>
                    </a:cubicBezTo>
                    <a:cubicBezTo>
                      <a:pt x="1257" y="243"/>
                      <a:pt x="990" y="1"/>
                      <a:pt x="6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88;p49"/>
              <p:cNvSpPr/>
              <p:nvPr/>
            </p:nvSpPr>
            <p:spPr>
              <a:xfrm>
                <a:off x="-4098200" y="273138"/>
                <a:ext cx="6602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88" extrusionOk="0">
                    <a:moveTo>
                      <a:pt x="1340" y="1"/>
                    </a:moveTo>
                    <a:cubicBezTo>
                      <a:pt x="984" y="1"/>
                      <a:pt x="637" y="111"/>
                      <a:pt x="345" y="315"/>
                    </a:cubicBezTo>
                    <a:cubicBezTo>
                      <a:pt x="118" y="477"/>
                      <a:pt x="1" y="582"/>
                      <a:pt x="77" y="663"/>
                    </a:cubicBezTo>
                    <a:cubicBezTo>
                      <a:pt x="85" y="672"/>
                      <a:pt x="99" y="676"/>
                      <a:pt x="117" y="676"/>
                    </a:cubicBezTo>
                    <a:cubicBezTo>
                      <a:pt x="268" y="676"/>
                      <a:pt x="754" y="407"/>
                      <a:pt x="1351" y="402"/>
                    </a:cubicBezTo>
                    <a:cubicBezTo>
                      <a:pt x="1356" y="402"/>
                      <a:pt x="1361" y="402"/>
                      <a:pt x="1366" y="402"/>
                    </a:cubicBezTo>
                    <a:cubicBezTo>
                      <a:pt x="1958" y="402"/>
                      <a:pt x="2421" y="687"/>
                      <a:pt x="2564" y="687"/>
                    </a:cubicBezTo>
                    <a:cubicBezTo>
                      <a:pt x="2580" y="687"/>
                      <a:pt x="2592" y="683"/>
                      <a:pt x="2600" y="675"/>
                    </a:cubicBezTo>
                    <a:cubicBezTo>
                      <a:pt x="2641" y="634"/>
                      <a:pt x="2571" y="483"/>
                      <a:pt x="2356" y="320"/>
                    </a:cubicBezTo>
                    <a:cubicBezTo>
                      <a:pt x="2068" y="113"/>
                      <a:pt x="1721" y="1"/>
                      <a:pt x="1367" y="1"/>
                    </a:cubicBezTo>
                    <a:cubicBezTo>
                      <a:pt x="1363" y="1"/>
                      <a:pt x="1360" y="1"/>
                      <a:pt x="1356" y="1"/>
                    </a:cubicBezTo>
                    <a:cubicBezTo>
                      <a:pt x="1351" y="1"/>
                      <a:pt x="1346" y="1"/>
                      <a:pt x="13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89;p49"/>
              <p:cNvSpPr/>
              <p:nvPr/>
            </p:nvSpPr>
            <p:spPr>
              <a:xfrm>
                <a:off x="-3978275" y="274738"/>
                <a:ext cx="523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5777" extrusionOk="0">
                    <a:moveTo>
                      <a:pt x="1" y="1"/>
                    </a:moveTo>
                    <a:cubicBezTo>
                      <a:pt x="297" y="1191"/>
                      <a:pt x="686" y="2358"/>
                      <a:pt x="1164" y="3489"/>
                    </a:cubicBezTo>
                    <a:lnTo>
                      <a:pt x="1687" y="4832"/>
                    </a:lnTo>
                    <a:cubicBezTo>
                      <a:pt x="1776" y="4990"/>
                      <a:pt x="1816" y="5169"/>
                      <a:pt x="1804" y="5349"/>
                    </a:cubicBezTo>
                    <a:cubicBezTo>
                      <a:pt x="1774" y="5472"/>
                      <a:pt x="1606" y="5524"/>
                      <a:pt x="1432" y="5524"/>
                    </a:cubicBezTo>
                    <a:cubicBezTo>
                      <a:pt x="1051" y="5546"/>
                      <a:pt x="674" y="5615"/>
                      <a:pt x="309" y="5728"/>
                    </a:cubicBezTo>
                    <a:cubicBezTo>
                      <a:pt x="529" y="5760"/>
                      <a:pt x="751" y="5777"/>
                      <a:pt x="973" y="5777"/>
                    </a:cubicBezTo>
                    <a:cubicBezTo>
                      <a:pt x="1134" y="5777"/>
                      <a:pt x="1295" y="5768"/>
                      <a:pt x="1456" y="5751"/>
                    </a:cubicBezTo>
                    <a:cubicBezTo>
                      <a:pt x="1555" y="5751"/>
                      <a:pt x="1655" y="5736"/>
                      <a:pt x="1752" y="5710"/>
                    </a:cubicBezTo>
                    <a:cubicBezTo>
                      <a:pt x="1883" y="5670"/>
                      <a:pt x="1989" y="5575"/>
                      <a:pt x="2042" y="5449"/>
                    </a:cubicBezTo>
                    <a:cubicBezTo>
                      <a:pt x="2093" y="5215"/>
                      <a:pt x="2061" y="4969"/>
                      <a:pt x="1949" y="4757"/>
                    </a:cubicBezTo>
                    <a:cubicBezTo>
                      <a:pt x="1792" y="4327"/>
                      <a:pt x="1624" y="3879"/>
                      <a:pt x="1449" y="3408"/>
                    </a:cubicBezTo>
                    <a:cubicBezTo>
                      <a:pt x="1058" y="2235"/>
                      <a:pt x="574" y="1096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90;p49"/>
              <p:cNvSpPr/>
              <p:nvPr/>
            </p:nvSpPr>
            <p:spPr>
              <a:xfrm>
                <a:off x="-4126075" y="577663"/>
                <a:ext cx="151475" cy="77425"/>
              </a:xfrm>
              <a:custGeom>
                <a:avLst/>
                <a:gdLst/>
                <a:ahLst/>
                <a:cxnLst/>
                <a:rect l="l" t="t" r="r" b="b"/>
                <a:pathLst>
                  <a:path w="6059" h="3097" extrusionOk="0">
                    <a:moveTo>
                      <a:pt x="0" y="1"/>
                    </a:moveTo>
                    <a:cubicBezTo>
                      <a:pt x="0" y="1"/>
                      <a:pt x="925" y="3097"/>
                      <a:pt x="5162" y="3097"/>
                    </a:cubicBezTo>
                    <a:cubicBezTo>
                      <a:pt x="5446" y="3097"/>
                      <a:pt x="5745" y="3083"/>
                      <a:pt x="6059" y="3053"/>
                    </a:cubicBezTo>
                    <a:lnTo>
                      <a:pt x="6000" y="1786"/>
                    </a:lnTo>
                    <a:cubicBezTo>
                      <a:pt x="6000" y="1786"/>
                      <a:pt x="5913" y="1793"/>
                      <a:pt x="5751" y="1793"/>
                    </a:cubicBezTo>
                    <a:cubicBezTo>
                      <a:pt x="5016" y="1793"/>
                      <a:pt x="2734" y="1645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91;p49"/>
              <p:cNvSpPr/>
              <p:nvPr/>
            </p:nvSpPr>
            <p:spPr>
              <a:xfrm>
                <a:off x="-4030525" y="447813"/>
                <a:ext cx="547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529" extrusionOk="0">
                    <a:moveTo>
                      <a:pt x="1134" y="0"/>
                    </a:moveTo>
                    <a:cubicBezTo>
                      <a:pt x="1087" y="0"/>
                      <a:pt x="1039" y="3"/>
                      <a:pt x="992" y="9"/>
                    </a:cubicBezTo>
                    <a:cubicBezTo>
                      <a:pt x="686" y="38"/>
                      <a:pt x="403" y="189"/>
                      <a:pt x="207" y="428"/>
                    </a:cubicBezTo>
                    <a:cubicBezTo>
                      <a:pt x="20" y="663"/>
                      <a:pt x="0" y="989"/>
                      <a:pt x="155" y="1247"/>
                    </a:cubicBezTo>
                    <a:cubicBezTo>
                      <a:pt x="317" y="1429"/>
                      <a:pt x="547" y="1528"/>
                      <a:pt x="782" y="1528"/>
                    </a:cubicBezTo>
                    <a:cubicBezTo>
                      <a:pt x="876" y="1528"/>
                      <a:pt x="970" y="1512"/>
                      <a:pt x="1062" y="1480"/>
                    </a:cubicBezTo>
                    <a:cubicBezTo>
                      <a:pt x="1387" y="1363"/>
                      <a:pt x="1685" y="1183"/>
                      <a:pt x="1941" y="950"/>
                    </a:cubicBezTo>
                    <a:cubicBezTo>
                      <a:pt x="2019" y="896"/>
                      <a:pt x="2085" y="827"/>
                      <a:pt x="2137" y="747"/>
                    </a:cubicBezTo>
                    <a:cubicBezTo>
                      <a:pt x="2190" y="670"/>
                      <a:pt x="2190" y="568"/>
                      <a:pt x="2137" y="491"/>
                    </a:cubicBezTo>
                    <a:lnTo>
                      <a:pt x="2109" y="467"/>
                    </a:lnTo>
                    <a:cubicBezTo>
                      <a:pt x="1870" y="171"/>
                      <a:pt x="1511" y="0"/>
                      <a:pt x="1134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92;p49"/>
              <p:cNvSpPr/>
              <p:nvPr/>
            </p:nvSpPr>
            <p:spPr>
              <a:xfrm>
                <a:off x="-4024600" y="429838"/>
                <a:ext cx="584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007" extrusionOk="0">
                    <a:moveTo>
                      <a:pt x="131" y="1"/>
                    </a:moveTo>
                    <a:cubicBezTo>
                      <a:pt x="78" y="1"/>
                      <a:pt x="0" y="186"/>
                      <a:pt x="29" y="519"/>
                    </a:cubicBezTo>
                    <a:cubicBezTo>
                      <a:pt x="76" y="936"/>
                      <a:pt x="284" y="1321"/>
                      <a:pt x="610" y="1588"/>
                    </a:cubicBezTo>
                    <a:cubicBezTo>
                      <a:pt x="944" y="1859"/>
                      <a:pt x="1361" y="2007"/>
                      <a:pt x="1791" y="2007"/>
                    </a:cubicBezTo>
                    <a:cubicBezTo>
                      <a:pt x="1801" y="2007"/>
                      <a:pt x="1810" y="2007"/>
                      <a:pt x="1820" y="2007"/>
                    </a:cubicBezTo>
                    <a:cubicBezTo>
                      <a:pt x="2157" y="2001"/>
                      <a:pt x="2337" y="1983"/>
                      <a:pt x="2332" y="1855"/>
                    </a:cubicBezTo>
                    <a:cubicBezTo>
                      <a:pt x="2325" y="1728"/>
                      <a:pt x="1534" y="1803"/>
                      <a:pt x="889" y="1274"/>
                    </a:cubicBezTo>
                    <a:cubicBezTo>
                      <a:pt x="244" y="745"/>
                      <a:pt x="244" y="1"/>
                      <a:pt x="134" y="1"/>
                    </a:cubicBezTo>
                    <a:cubicBezTo>
                      <a:pt x="133" y="1"/>
                      <a:pt x="132" y="1"/>
                      <a:pt x="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93;p49"/>
              <p:cNvSpPr/>
              <p:nvPr/>
            </p:nvSpPr>
            <p:spPr>
              <a:xfrm>
                <a:off x="-4105025" y="246838"/>
                <a:ext cx="804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929" extrusionOk="0">
                    <a:moveTo>
                      <a:pt x="1842" y="1"/>
                    </a:moveTo>
                    <a:cubicBezTo>
                      <a:pt x="1331" y="1"/>
                      <a:pt x="823" y="144"/>
                      <a:pt x="379" y="425"/>
                    </a:cubicBezTo>
                    <a:cubicBezTo>
                      <a:pt x="111" y="605"/>
                      <a:pt x="1" y="785"/>
                      <a:pt x="47" y="867"/>
                    </a:cubicBezTo>
                    <a:cubicBezTo>
                      <a:pt x="76" y="911"/>
                      <a:pt x="141" y="928"/>
                      <a:pt x="236" y="928"/>
                    </a:cubicBezTo>
                    <a:cubicBezTo>
                      <a:pt x="506" y="928"/>
                      <a:pt x="1015" y="788"/>
                      <a:pt x="1617" y="715"/>
                    </a:cubicBezTo>
                    <a:cubicBezTo>
                      <a:pt x="2432" y="616"/>
                      <a:pt x="3117" y="703"/>
                      <a:pt x="3187" y="517"/>
                    </a:cubicBezTo>
                    <a:cubicBezTo>
                      <a:pt x="3217" y="430"/>
                      <a:pt x="3065" y="279"/>
                      <a:pt x="2769" y="163"/>
                    </a:cubicBezTo>
                    <a:cubicBezTo>
                      <a:pt x="2468" y="54"/>
                      <a:pt x="2155" y="1"/>
                      <a:pt x="18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94;p49"/>
              <p:cNvSpPr/>
              <p:nvPr/>
            </p:nvSpPr>
            <p:spPr>
              <a:xfrm>
                <a:off x="-3930875" y="233863"/>
                <a:ext cx="624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775" extrusionOk="0">
                    <a:moveTo>
                      <a:pt x="1229" y="0"/>
                    </a:moveTo>
                    <a:cubicBezTo>
                      <a:pt x="917" y="0"/>
                      <a:pt x="611" y="92"/>
                      <a:pt x="349" y="263"/>
                    </a:cubicBezTo>
                    <a:cubicBezTo>
                      <a:pt x="112" y="409"/>
                      <a:pt x="1" y="484"/>
                      <a:pt x="112" y="647"/>
                    </a:cubicBezTo>
                    <a:cubicBezTo>
                      <a:pt x="160" y="718"/>
                      <a:pt x="277" y="738"/>
                      <a:pt x="441" y="738"/>
                    </a:cubicBezTo>
                    <a:cubicBezTo>
                      <a:pt x="654" y="738"/>
                      <a:pt x="947" y="705"/>
                      <a:pt x="1275" y="705"/>
                    </a:cubicBezTo>
                    <a:cubicBezTo>
                      <a:pt x="1662" y="705"/>
                      <a:pt x="1998" y="775"/>
                      <a:pt x="2213" y="775"/>
                    </a:cubicBezTo>
                    <a:cubicBezTo>
                      <a:pt x="2321" y="775"/>
                      <a:pt x="2399" y="757"/>
                      <a:pt x="2438" y="705"/>
                    </a:cubicBezTo>
                    <a:cubicBezTo>
                      <a:pt x="2495" y="630"/>
                      <a:pt x="2425" y="467"/>
                      <a:pt x="2228" y="321"/>
                    </a:cubicBezTo>
                    <a:cubicBezTo>
                      <a:pt x="1958" y="121"/>
                      <a:pt x="1633" y="9"/>
                      <a:pt x="1298" y="2"/>
                    </a:cubicBezTo>
                    <a:cubicBezTo>
                      <a:pt x="1275" y="1"/>
                      <a:pt x="1252" y="0"/>
                      <a:pt x="12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95;p49"/>
              <p:cNvSpPr/>
              <p:nvPr/>
            </p:nvSpPr>
            <p:spPr>
              <a:xfrm>
                <a:off x="-4274050" y="4738"/>
                <a:ext cx="315750" cy="316975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12679" extrusionOk="0">
                    <a:moveTo>
                      <a:pt x="10828" y="1"/>
                    </a:moveTo>
                    <a:cubicBezTo>
                      <a:pt x="10518" y="1"/>
                      <a:pt x="10281" y="70"/>
                      <a:pt x="9873" y="188"/>
                    </a:cubicBezTo>
                    <a:cubicBezTo>
                      <a:pt x="7547" y="834"/>
                      <a:pt x="3256" y="1253"/>
                      <a:pt x="1779" y="3305"/>
                    </a:cubicBezTo>
                    <a:cubicBezTo>
                      <a:pt x="302" y="5358"/>
                      <a:pt x="0" y="8701"/>
                      <a:pt x="0" y="11313"/>
                    </a:cubicBezTo>
                    <a:lnTo>
                      <a:pt x="953" y="12492"/>
                    </a:lnTo>
                    <a:cubicBezTo>
                      <a:pt x="1467" y="12619"/>
                      <a:pt x="1980" y="12678"/>
                      <a:pt x="2490" y="12678"/>
                    </a:cubicBezTo>
                    <a:cubicBezTo>
                      <a:pt x="4729" y="12678"/>
                      <a:pt x="6894" y="11539"/>
                      <a:pt x="8727" y="10056"/>
                    </a:cubicBezTo>
                    <a:cubicBezTo>
                      <a:pt x="11036" y="8113"/>
                      <a:pt x="12421" y="5291"/>
                      <a:pt x="12547" y="2276"/>
                    </a:cubicBezTo>
                    <a:cubicBezTo>
                      <a:pt x="12547" y="1665"/>
                      <a:pt x="12629" y="317"/>
                      <a:pt x="12042" y="188"/>
                    </a:cubicBezTo>
                    <a:cubicBezTo>
                      <a:pt x="11454" y="58"/>
                      <a:pt x="11111" y="1"/>
                      <a:pt x="108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96;p49"/>
              <p:cNvSpPr/>
              <p:nvPr/>
            </p:nvSpPr>
            <p:spPr>
              <a:xfrm>
                <a:off x="-3918225" y="25588"/>
                <a:ext cx="151800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85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" y="24"/>
                      <a:pt x="80" y="44"/>
                      <a:pt x="123" y="59"/>
                    </a:cubicBezTo>
                    <a:lnTo>
                      <a:pt x="478" y="198"/>
                    </a:lnTo>
                    <a:cubicBezTo>
                      <a:pt x="785" y="320"/>
                      <a:pt x="1233" y="489"/>
                      <a:pt x="1768" y="728"/>
                    </a:cubicBezTo>
                    <a:cubicBezTo>
                      <a:pt x="2401" y="996"/>
                      <a:pt x="3007" y="1328"/>
                      <a:pt x="3577" y="1716"/>
                    </a:cubicBezTo>
                    <a:cubicBezTo>
                      <a:pt x="4279" y="2185"/>
                      <a:pt x="4872" y="2797"/>
                      <a:pt x="5321" y="3512"/>
                    </a:cubicBezTo>
                    <a:cubicBezTo>
                      <a:pt x="5758" y="4231"/>
                      <a:pt x="5961" y="5068"/>
                      <a:pt x="5903" y="5908"/>
                    </a:cubicBezTo>
                    <a:cubicBezTo>
                      <a:pt x="5855" y="6594"/>
                      <a:pt x="5567" y="7240"/>
                      <a:pt x="5088" y="7733"/>
                    </a:cubicBezTo>
                    <a:cubicBezTo>
                      <a:pt x="4771" y="8074"/>
                      <a:pt x="4370" y="8327"/>
                      <a:pt x="3926" y="8466"/>
                    </a:cubicBezTo>
                    <a:cubicBezTo>
                      <a:pt x="3761" y="8514"/>
                      <a:pt x="3594" y="8553"/>
                      <a:pt x="3425" y="8583"/>
                    </a:cubicBezTo>
                    <a:cubicBezTo>
                      <a:pt x="3439" y="8583"/>
                      <a:pt x="3453" y="8583"/>
                      <a:pt x="3467" y="8583"/>
                    </a:cubicBezTo>
                    <a:cubicBezTo>
                      <a:pt x="3626" y="8583"/>
                      <a:pt x="3785" y="8560"/>
                      <a:pt x="3938" y="8513"/>
                    </a:cubicBezTo>
                    <a:cubicBezTo>
                      <a:pt x="4395" y="8385"/>
                      <a:pt x="4809" y="8138"/>
                      <a:pt x="5141" y="7798"/>
                    </a:cubicBezTo>
                    <a:cubicBezTo>
                      <a:pt x="5641" y="7292"/>
                      <a:pt x="5945" y="6627"/>
                      <a:pt x="6002" y="5919"/>
                    </a:cubicBezTo>
                    <a:cubicBezTo>
                      <a:pt x="6072" y="5055"/>
                      <a:pt x="5869" y="4190"/>
                      <a:pt x="5421" y="3448"/>
                    </a:cubicBezTo>
                    <a:cubicBezTo>
                      <a:pt x="4965" y="2720"/>
                      <a:pt x="4358" y="2096"/>
                      <a:pt x="3641" y="1622"/>
                    </a:cubicBezTo>
                    <a:cubicBezTo>
                      <a:pt x="3063" y="1236"/>
                      <a:pt x="2447" y="909"/>
                      <a:pt x="1803" y="646"/>
                    </a:cubicBezTo>
                    <a:cubicBezTo>
                      <a:pt x="1256" y="419"/>
                      <a:pt x="803" y="262"/>
                      <a:pt x="495" y="152"/>
                    </a:cubicBezTo>
                    <a:lnTo>
                      <a:pt x="128" y="35"/>
                    </a:lnTo>
                    <a:cubicBezTo>
                      <a:pt x="89" y="16"/>
                      <a:pt x="46" y="3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97;p49"/>
              <p:cNvSpPr/>
              <p:nvPr/>
            </p:nvSpPr>
            <p:spPr>
              <a:xfrm>
                <a:off x="-4340650" y="-30537"/>
                <a:ext cx="3419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9205" extrusionOk="0">
                    <a:moveTo>
                      <a:pt x="13665" y="1"/>
                    </a:moveTo>
                    <a:lnTo>
                      <a:pt x="13665" y="1"/>
                    </a:lnTo>
                    <a:cubicBezTo>
                      <a:pt x="13262" y="1791"/>
                      <a:pt x="12320" y="3415"/>
                      <a:pt x="10967" y="4653"/>
                    </a:cubicBezTo>
                    <a:cubicBezTo>
                      <a:pt x="10113" y="5448"/>
                      <a:pt x="9184" y="6159"/>
                      <a:pt x="8193" y="6775"/>
                    </a:cubicBezTo>
                    <a:cubicBezTo>
                      <a:pt x="7228" y="7430"/>
                      <a:pt x="6204" y="7995"/>
                      <a:pt x="5135" y="8461"/>
                    </a:cubicBezTo>
                    <a:cubicBezTo>
                      <a:pt x="4402" y="8779"/>
                      <a:pt x="3613" y="8943"/>
                      <a:pt x="2819" y="8943"/>
                    </a:cubicBezTo>
                    <a:cubicBezTo>
                      <a:pt x="2672" y="8943"/>
                      <a:pt x="2525" y="8937"/>
                      <a:pt x="2379" y="8926"/>
                    </a:cubicBezTo>
                    <a:cubicBezTo>
                      <a:pt x="1744" y="8873"/>
                      <a:pt x="1132" y="8674"/>
                      <a:pt x="588" y="8344"/>
                    </a:cubicBezTo>
                    <a:cubicBezTo>
                      <a:pt x="204" y="8107"/>
                      <a:pt x="6" y="7938"/>
                      <a:pt x="6" y="7938"/>
                    </a:cubicBezTo>
                    <a:lnTo>
                      <a:pt x="6" y="7938"/>
                    </a:lnTo>
                    <a:cubicBezTo>
                      <a:pt x="1" y="7943"/>
                      <a:pt x="35" y="7996"/>
                      <a:pt x="105" y="8130"/>
                    </a:cubicBezTo>
                    <a:cubicBezTo>
                      <a:pt x="229" y="8259"/>
                      <a:pt x="362" y="8378"/>
                      <a:pt x="506" y="8485"/>
                    </a:cubicBezTo>
                    <a:cubicBezTo>
                      <a:pt x="1052" y="8861"/>
                      <a:pt x="1684" y="9096"/>
                      <a:pt x="2344" y="9170"/>
                    </a:cubicBezTo>
                    <a:cubicBezTo>
                      <a:pt x="2556" y="9193"/>
                      <a:pt x="2769" y="9205"/>
                      <a:pt x="2982" y="9205"/>
                    </a:cubicBezTo>
                    <a:cubicBezTo>
                      <a:pt x="3759" y="9205"/>
                      <a:pt x="4530" y="9052"/>
                      <a:pt x="5251" y="8752"/>
                    </a:cubicBezTo>
                    <a:cubicBezTo>
                      <a:pt x="6341" y="8289"/>
                      <a:pt x="7385" y="7723"/>
                      <a:pt x="8368" y="7061"/>
                    </a:cubicBezTo>
                    <a:cubicBezTo>
                      <a:pt x="9374" y="6432"/>
                      <a:pt x="10314" y="5702"/>
                      <a:pt x="11170" y="4880"/>
                    </a:cubicBezTo>
                    <a:cubicBezTo>
                      <a:pt x="11868" y="4200"/>
                      <a:pt x="12456" y="3415"/>
                      <a:pt x="12915" y="2555"/>
                    </a:cubicBezTo>
                    <a:cubicBezTo>
                      <a:pt x="13226" y="1976"/>
                      <a:pt x="13452" y="1357"/>
                      <a:pt x="13589" y="716"/>
                    </a:cubicBezTo>
                    <a:cubicBezTo>
                      <a:pt x="13650" y="483"/>
                      <a:pt x="13676" y="242"/>
                      <a:pt x="136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98;p49"/>
              <p:cNvSpPr/>
              <p:nvPr/>
            </p:nvSpPr>
            <p:spPr>
              <a:xfrm>
                <a:off x="-4328150" y="2463"/>
                <a:ext cx="1422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5043" extrusionOk="0">
                    <a:moveTo>
                      <a:pt x="5688" y="1"/>
                    </a:moveTo>
                    <a:lnTo>
                      <a:pt x="5688" y="1"/>
                    </a:lnTo>
                    <a:cubicBezTo>
                      <a:pt x="5305" y="69"/>
                      <a:pt x="4938" y="208"/>
                      <a:pt x="4605" y="408"/>
                    </a:cubicBezTo>
                    <a:cubicBezTo>
                      <a:pt x="2966" y="1253"/>
                      <a:pt x="1565" y="2499"/>
                      <a:pt x="536" y="4031"/>
                    </a:cubicBezTo>
                    <a:cubicBezTo>
                      <a:pt x="301" y="4336"/>
                      <a:pt x="121" y="4677"/>
                      <a:pt x="1" y="5042"/>
                    </a:cubicBezTo>
                    <a:cubicBezTo>
                      <a:pt x="774" y="4026"/>
                      <a:pt x="1626" y="3072"/>
                      <a:pt x="2548" y="2188"/>
                    </a:cubicBezTo>
                    <a:cubicBezTo>
                      <a:pt x="3536" y="1378"/>
                      <a:pt x="4585" y="648"/>
                      <a:pt x="568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99;p49"/>
              <p:cNvSpPr/>
              <p:nvPr/>
            </p:nvSpPr>
            <p:spPr>
              <a:xfrm>
                <a:off x="-4233500" y="321613"/>
                <a:ext cx="76750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472" extrusionOk="0">
                    <a:moveTo>
                      <a:pt x="2141" y="1"/>
                    </a:moveTo>
                    <a:cubicBezTo>
                      <a:pt x="1634" y="1"/>
                      <a:pt x="1133" y="180"/>
                      <a:pt x="734" y="525"/>
                    </a:cubicBezTo>
                    <a:cubicBezTo>
                      <a:pt x="242" y="1004"/>
                      <a:pt x="0" y="1683"/>
                      <a:pt x="79" y="2366"/>
                    </a:cubicBezTo>
                    <a:cubicBezTo>
                      <a:pt x="157" y="3047"/>
                      <a:pt x="547" y="3654"/>
                      <a:pt x="1134" y="4008"/>
                    </a:cubicBezTo>
                    <a:cubicBezTo>
                      <a:pt x="1479" y="4308"/>
                      <a:pt x="1919" y="4471"/>
                      <a:pt x="2371" y="4471"/>
                    </a:cubicBezTo>
                    <a:cubicBezTo>
                      <a:pt x="2435" y="4471"/>
                      <a:pt x="2499" y="4468"/>
                      <a:pt x="2563" y="4462"/>
                    </a:cubicBezTo>
                    <a:lnTo>
                      <a:pt x="3069" y="212"/>
                    </a:lnTo>
                    <a:cubicBezTo>
                      <a:pt x="2773" y="70"/>
                      <a:pt x="2456" y="1"/>
                      <a:pt x="214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00;p49"/>
              <p:cNvSpPr/>
              <p:nvPr/>
            </p:nvSpPr>
            <p:spPr>
              <a:xfrm>
                <a:off x="-4210875" y="349588"/>
                <a:ext cx="3592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084" extrusionOk="0">
                    <a:moveTo>
                      <a:pt x="1017" y="0"/>
                    </a:moveTo>
                    <a:cubicBezTo>
                      <a:pt x="938" y="0"/>
                      <a:pt x="844" y="12"/>
                      <a:pt x="737" y="46"/>
                    </a:cubicBezTo>
                    <a:cubicBezTo>
                      <a:pt x="537" y="110"/>
                      <a:pt x="362" y="233"/>
                      <a:pt x="236" y="400"/>
                    </a:cubicBezTo>
                    <a:cubicBezTo>
                      <a:pt x="76" y="612"/>
                      <a:pt x="0" y="876"/>
                      <a:pt x="23" y="1140"/>
                    </a:cubicBezTo>
                    <a:cubicBezTo>
                      <a:pt x="48" y="1396"/>
                      <a:pt x="167" y="1634"/>
                      <a:pt x="356" y="1808"/>
                    </a:cubicBezTo>
                    <a:cubicBezTo>
                      <a:pt x="509" y="1952"/>
                      <a:pt x="703" y="2045"/>
                      <a:pt x="910" y="2075"/>
                    </a:cubicBezTo>
                    <a:cubicBezTo>
                      <a:pt x="960" y="2081"/>
                      <a:pt x="1006" y="2084"/>
                      <a:pt x="1048" y="2084"/>
                    </a:cubicBezTo>
                    <a:cubicBezTo>
                      <a:pt x="1308" y="2084"/>
                      <a:pt x="1437" y="1976"/>
                      <a:pt x="1437" y="1941"/>
                    </a:cubicBezTo>
                    <a:cubicBezTo>
                      <a:pt x="1423" y="1894"/>
                      <a:pt x="1230" y="1928"/>
                      <a:pt x="963" y="1861"/>
                    </a:cubicBezTo>
                    <a:cubicBezTo>
                      <a:pt x="633" y="1755"/>
                      <a:pt x="398" y="1460"/>
                      <a:pt x="370" y="1114"/>
                    </a:cubicBezTo>
                    <a:cubicBezTo>
                      <a:pt x="342" y="767"/>
                      <a:pt x="522" y="436"/>
                      <a:pt x="830" y="273"/>
                    </a:cubicBezTo>
                    <a:cubicBezTo>
                      <a:pt x="1076" y="133"/>
                      <a:pt x="1264" y="127"/>
                      <a:pt x="1277" y="86"/>
                    </a:cubicBezTo>
                    <a:cubicBezTo>
                      <a:pt x="1287" y="58"/>
                      <a:pt x="1189" y="0"/>
                      <a:pt x="101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01;p49"/>
              <p:cNvSpPr/>
              <p:nvPr/>
            </p:nvSpPr>
            <p:spPr>
              <a:xfrm>
                <a:off x="-4366300" y="7988"/>
                <a:ext cx="396425" cy="545325"/>
              </a:xfrm>
              <a:custGeom>
                <a:avLst/>
                <a:gdLst/>
                <a:ahLst/>
                <a:cxnLst/>
                <a:rect l="l" t="t" r="r" b="b"/>
                <a:pathLst>
                  <a:path w="15857" h="21813" extrusionOk="0">
                    <a:moveTo>
                      <a:pt x="15399" y="1"/>
                    </a:moveTo>
                    <a:cubicBezTo>
                      <a:pt x="15398" y="1"/>
                      <a:pt x="15396" y="1"/>
                      <a:pt x="15395" y="1"/>
                    </a:cubicBezTo>
                    <a:cubicBezTo>
                      <a:pt x="15284" y="13"/>
                      <a:pt x="15261" y="479"/>
                      <a:pt x="15168" y="1287"/>
                    </a:cubicBezTo>
                    <a:cubicBezTo>
                      <a:pt x="15041" y="2407"/>
                      <a:pt x="14754" y="3503"/>
                      <a:pt x="14312" y="4541"/>
                    </a:cubicBezTo>
                    <a:cubicBezTo>
                      <a:pt x="13272" y="6946"/>
                      <a:pt x="11309" y="8831"/>
                      <a:pt x="8865" y="9775"/>
                    </a:cubicBezTo>
                    <a:cubicBezTo>
                      <a:pt x="7865" y="10123"/>
                      <a:pt x="6832" y="10371"/>
                      <a:pt x="5783" y="10514"/>
                    </a:cubicBezTo>
                    <a:cubicBezTo>
                      <a:pt x="4572" y="10672"/>
                      <a:pt x="3417" y="11114"/>
                      <a:pt x="2411" y="11804"/>
                    </a:cubicBezTo>
                    <a:cubicBezTo>
                      <a:pt x="1472" y="12523"/>
                      <a:pt x="774" y="13508"/>
                      <a:pt x="406" y="14630"/>
                    </a:cubicBezTo>
                    <a:cubicBezTo>
                      <a:pt x="58" y="15630"/>
                      <a:pt x="1" y="16709"/>
                      <a:pt x="242" y="17741"/>
                    </a:cubicBezTo>
                    <a:cubicBezTo>
                      <a:pt x="460" y="18630"/>
                      <a:pt x="907" y="19446"/>
                      <a:pt x="1539" y="20108"/>
                    </a:cubicBezTo>
                    <a:cubicBezTo>
                      <a:pt x="2413" y="21049"/>
                      <a:pt x="3594" y="21648"/>
                      <a:pt x="4870" y="21799"/>
                    </a:cubicBezTo>
                    <a:cubicBezTo>
                      <a:pt x="4997" y="21808"/>
                      <a:pt x="5115" y="21813"/>
                      <a:pt x="5224" y="21813"/>
                    </a:cubicBezTo>
                    <a:cubicBezTo>
                      <a:pt x="5880" y="21813"/>
                      <a:pt x="6213" y="21665"/>
                      <a:pt x="6213" y="21590"/>
                    </a:cubicBezTo>
                    <a:cubicBezTo>
                      <a:pt x="6208" y="21474"/>
                      <a:pt x="5737" y="21451"/>
                      <a:pt x="4986" y="21230"/>
                    </a:cubicBezTo>
                    <a:cubicBezTo>
                      <a:pt x="3947" y="20903"/>
                      <a:pt x="3028" y="20273"/>
                      <a:pt x="2347" y="19421"/>
                    </a:cubicBezTo>
                    <a:cubicBezTo>
                      <a:pt x="1902" y="18859"/>
                      <a:pt x="1601" y="18196"/>
                      <a:pt x="1469" y="17491"/>
                    </a:cubicBezTo>
                    <a:cubicBezTo>
                      <a:pt x="1334" y="16688"/>
                      <a:pt x="1422" y="15865"/>
                      <a:pt x="1719" y="15107"/>
                    </a:cubicBezTo>
                    <a:cubicBezTo>
                      <a:pt x="2027" y="14268"/>
                      <a:pt x="2576" y="13539"/>
                      <a:pt x="3294" y="13008"/>
                    </a:cubicBezTo>
                    <a:cubicBezTo>
                      <a:pt x="4132" y="12471"/>
                      <a:pt x="5080" y="12129"/>
                      <a:pt x="6068" y="12008"/>
                    </a:cubicBezTo>
                    <a:cubicBezTo>
                      <a:pt x="7210" y="11851"/>
                      <a:pt x="8331" y="11568"/>
                      <a:pt x="9411" y="11165"/>
                    </a:cubicBezTo>
                    <a:cubicBezTo>
                      <a:pt x="10435" y="10750"/>
                      <a:pt x="11387" y="10175"/>
                      <a:pt x="12231" y="9461"/>
                    </a:cubicBezTo>
                    <a:cubicBezTo>
                      <a:pt x="13662" y="8264"/>
                      <a:pt x="14729" y="6692"/>
                      <a:pt x="15313" y="4920"/>
                    </a:cubicBezTo>
                    <a:cubicBezTo>
                      <a:pt x="15704" y="3753"/>
                      <a:pt x="15857" y="2519"/>
                      <a:pt x="15761" y="1292"/>
                    </a:cubicBezTo>
                    <a:cubicBezTo>
                      <a:pt x="15675" y="442"/>
                      <a:pt x="15510" y="1"/>
                      <a:pt x="153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02;p49"/>
              <p:cNvSpPr/>
              <p:nvPr/>
            </p:nvSpPr>
            <p:spPr>
              <a:xfrm>
                <a:off x="-4356925" y="-5237"/>
                <a:ext cx="37787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15115" h="10422" extrusionOk="0">
                    <a:moveTo>
                      <a:pt x="14549" y="0"/>
                    </a:moveTo>
                    <a:cubicBezTo>
                      <a:pt x="14316" y="41"/>
                      <a:pt x="14502" y="1187"/>
                      <a:pt x="13921" y="2803"/>
                    </a:cubicBezTo>
                    <a:cubicBezTo>
                      <a:pt x="13587" y="3738"/>
                      <a:pt x="13082" y="4604"/>
                      <a:pt x="12432" y="5356"/>
                    </a:cubicBezTo>
                    <a:cubicBezTo>
                      <a:pt x="11622" y="6268"/>
                      <a:pt x="10647" y="7020"/>
                      <a:pt x="9559" y="7571"/>
                    </a:cubicBezTo>
                    <a:cubicBezTo>
                      <a:pt x="7217" y="8734"/>
                      <a:pt x="4734" y="9089"/>
                      <a:pt x="2948" y="9316"/>
                    </a:cubicBezTo>
                    <a:cubicBezTo>
                      <a:pt x="1164" y="9542"/>
                      <a:pt x="1" y="9682"/>
                      <a:pt x="1" y="9897"/>
                    </a:cubicBezTo>
                    <a:cubicBezTo>
                      <a:pt x="1" y="10101"/>
                      <a:pt x="1128" y="10338"/>
                      <a:pt x="2995" y="10415"/>
                    </a:cubicBezTo>
                    <a:cubicBezTo>
                      <a:pt x="3161" y="10419"/>
                      <a:pt x="3328" y="10422"/>
                      <a:pt x="3495" y="10422"/>
                    </a:cubicBezTo>
                    <a:cubicBezTo>
                      <a:pt x="4436" y="10422"/>
                      <a:pt x="5375" y="10348"/>
                      <a:pt x="6304" y="10199"/>
                    </a:cubicBezTo>
                    <a:cubicBezTo>
                      <a:pt x="7678" y="9985"/>
                      <a:pt x="9010" y="9555"/>
                      <a:pt x="10251" y="8926"/>
                    </a:cubicBezTo>
                    <a:cubicBezTo>
                      <a:pt x="11522" y="8282"/>
                      <a:pt x="12636" y="7367"/>
                      <a:pt x="13513" y="6245"/>
                    </a:cubicBezTo>
                    <a:cubicBezTo>
                      <a:pt x="14220" y="5315"/>
                      <a:pt x="14711" y="4238"/>
                      <a:pt x="14949" y="3094"/>
                    </a:cubicBezTo>
                    <a:cubicBezTo>
                      <a:pt x="15115" y="2328"/>
                      <a:pt x="15115" y="1535"/>
                      <a:pt x="14949" y="768"/>
                    </a:cubicBezTo>
                    <a:cubicBezTo>
                      <a:pt x="14822" y="239"/>
                      <a:pt x="14642" y="0"/>
                      <a:pt x="1454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03;p49"/>
              <p:cNvSpPr/>
              <p:nvPr/>
            </p:nvSpPr>
            <p:spPr>
              <a:xfrm>
                <a:off x="-4253900" y="1309438"/>
                <a:ext cx="506200" cy="576850"/>
              </a:xfrm>
              <a:custGeom>
                <a:avLst/>
                <a:gdLst/>
                <a:ahLst/>
                <a:cxnLst/>
                <a:rect l="l" t="t" r="r" b="b"/>
                <a:pathLst>
                  <a:path w="20248" h="23074" extrusionOk="0">
                    <a:moveTo>
                      <a:pt x="3200" y="1"/>
                    </a:moveTo>
                    <a:cubicBezTo>
                      <a:pt x="2407" y="2"/>
                      <a:pt x="1746" y="611"/>
                      <a:pt x="1683" y="1401"/>
                    </a:cubicBezTo>
                    <a:lnTo>
                      <a:pt x="72" y="21422"/>
                    </a:lnTo>
                    <a:cubicBezTo>
                      <a:pt x="0" y="22260"/>
                      <a:pt x="623" y="22998"/>
                      <a:pt x="1461" y="23068"/>
                    </a:cubicBezTo>
                    <a:cubicBezTo>
                      <a:pt x="1503" y="23072"/>
                      <a:pt x="1546" y="23074"/>
                      <a:pt x="1589" y="23074"/>
                    </a:cubicBezTo>
                    <a:cubicBezTo>
                      <a:pt x="1604" y="23074"/>
                      <a:pt x="1620" y="23073"/>
                      <a:pt x="1635" y="23073"/>
                    </a:cubicBezTo>
                    <a:lnTo>
                      <a:pt x="16626" y="22666"/>
                    </a:lnTo>
                    <a:cubicBezTo>
                      <a:pt x="17394" y="22646"/>
                      <a:pt x="18026" y="22058"/>
                      <a:pt x="18103" y="21293"/>
                    </a:cubicBezTo>
                    <a:lnTo>
                      <a:pt x="20161" y="1688"/>
                    </a:lnTo>
                    <a:cubicBezTo>
                      <a:pt x="20247" y="848"/>
                      <a:pt x="19637" y="96"/>
                      <a:pt x="18797" y="10"/>
                    </a:cubicBezTo>
                    <a:cubicBezTo>
                      <a:pt x="18746" y="4"/>
                      <a:pt x="18694" y="1"/>
                      <a:pt x="1864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04;p49"/>
              <p:cNvSpPr/>
              <p:nvPr/>
            </p:nvSpPr>
            <p:spPr>
              <a:xfrm>
                <a:off x="-4000625" y="1365838"/>
                <a:ext cx="447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92" extrusionOk="0">
                    <a:moveTo>
                      <a:pt x="895" y="0"/>
                    </a:moveTo>
                    <a:cubicBezTo>
                      <a:pt x="894" y="0"/>
                      <a:pt x="893" y="0"/>
                      <a:pt x="893" y="0"/>
                    </a:cubicBezTo>
                    <a:cubicBezTo>
                      <a:pt x="400" y="2"/>
                      <a:pt x="1" y="402"/>
                      <a:pt x="1" y="896"/>
                    </a:cubicBezTo>
                    <a:cubicBezTo>
                      <a:pt x="1" y="1390"/>
                      <a:pt x="400" y="1790"/>
                      <a:pt x="893" y="1791"/>
                    </a:cubicBezTo>
                    <a:cubicBezTo>
                      <a:pt x="894" y="1791"/>
                      <a:pt x="895" y="1791"/>
                      <a:pt x="897" y="1791"/>
                    </a:cubicBezTo>
                    <a:cubicBezTo>
                      <a:pt x="1388" y="1791"/>
                      <a:pt x="1787" y="1394"/>
                      <a:pt x="1790" y="902"/>
                    </a:cubicBezTo>
                    <a:lnTo>
                      <a:pt x="1790" y="890"/>
                    </a:lnTo>
                    <a:cubicBezTo>
                      <a:pt x="1787" y="398"/>
                      <a:pt x="1387" y="0"/>
                      <a:pt x="89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05;p49"/>
              <p:cNvSpPr/>
              <p:nvPr/>
            </p:nvSpPr>
            <p:spPr>
              <a:xfrm>
                <a:off x="-4413025" y="1534763"/>
                <a:ext cx="48667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19467" h="9368" extrusionOk="0">
                    <a:moveTo>
                      <a:pt x="7820" y="0"/>
                    </a:moveTo>
                    <a:cubicBezTo>
                      <a:pt x="7820" y="0"/>
                      <a:pt x="5768" y="582"/>
                      <a:pt x="5408" y="989"/>
                    </a:cubicBezTo>
                    <a:cubicBezTo>
                      <a:pt x="4876" y="1394"/>
                      <a:pt x="4303" y="1744"/>
                      <a:pt x="3699" y="2030"/>
                    </a:cubicBezTo>
                    <a:lnTo>
                      <a:pt x="2157" y="2442"/>
                    </a:lnTo>
                    <a:lnTo>
                      <a:pt x="0" y="8950"/>
                    </a:lnTo>
                    <a:lnTo>
                      <a:pt x="13077" y="9368"/>
                    </a:lnTo>
                    <a:cubicBezTo>
                      <a:pt x="13077" y="9368"/>
                      <a:pt x="16682" y="6809"/>
                      <a:pt x="16228" y="6531"/>
                    </a:cubicBezTo>
                    <a:cubicBezTo>
                      <a:pt x="16100" y="6452"/>
                      <a:pt x="15898" y="6414"/>
                      <a:pt x="15660" y="6414"/>
                    </a:cubicBezTo>
                    <a:cubicBezTo>
                      <a:pt x="15053" y="6414"/>
                      <a:pt x="14214" y="6661"/>
                      <a:pt x="13780" y="7112"/>
                    </a:cubicBezTo>
                    <a:cubicBezTo>
                      <a:pt x="13529" y="7370"/>
                      <a:pt x="13238" y="7465"/>
                      <a:pt x="12943" y="7465"/>
                    </a:cubicBezTo>
                    <a:cubicBezTo>
                      <a:pt x="12118" y="7465"/>
                      <a:pt x="11274" y="6717"/>
                      <a:pt x="11274" y="6717"/>
                    </a:cubicBezTo>
                    <a:cubicBezTo>
                      <a:pt x="11274" y="6717"/>
                      <a:pt x="17762" y="5391"/>
                      <a:pt x="18303" y="4728"/>
                    </a:cubicBezTo>
                    <a:cubicBezTo>
                      <a:pt x="18845" y="4065"/>
                      <a:pt x="19466" y="3973"/>
                      <a:pt x="19118" y="3309"/>
                    </a:cubicBezTo>
                    <a:cubicBezTo>
                      <a:pt x="18959" y="3007"/>
                      <a:pt x="18309" y="2924"/>
                      <a:pt x="17562" y="2924"/>
                    </a:cubicBezTo>
                    <a:cubicBezTo>
                      <a:pt x="16671" y="2924"/>
                      <a:pt x="15643" y="3042"/>
                      <a:pt x="15147" y="3042"/>
                    </a:cubicBezTo>
                    <a:cubicBezTo>
                      <a:pt x="14149" y="3108"/>
                      <a:pt x="13157" y="3234"/>
                      <a:pt x="12175" y="3420"/>
                    </a:cubicBezTo>
                    <a:cubicBezTo>
                      <a:pt x="12175" y="3420"/>
                      <a:pt x="16247" y="1989"/>
                      <a:pt x="16536" y="1820"/>
                    </a:cubicBezTo>
                    <a:cubicBezTo>
                      <a:pt x="17249" y="1433"/>
                      <a:pt x="16687" y="697"/>
                      <a:pt x="15797" y="697"/>
                    </a:cubicBezTo>
                    <a:cubicBezTo>
                      <a:pt x="15671" y="697"/>
                      <a:pt x="15539" y="712"/>
                      <a:pt x="15403" y="744"/>
                    </a:cubicBezTo>
                    <a:cubicBezTo>
                      <a:pt x="14454" y="969"/>
                      <a:pt x="10999" y="2197"/>
                      <a:pt x="10177" y="2197"/>
                    </a:cubicBezTo>
                    <a:cubicBezTo>
                      <a:pt x="10148" y="2197"/>
                      <a:pt x="10122" y="2196"/>
                      <a:pt x="10100" y="2193"/>
                    </a:cubicBezTo>
                    <a:cubicBezTo>
                      <a:pt x="9449" y="2100"/>
                      <a:pt x="7775" y="1907"/>
                      <a:pt x="7775" y="1907"/>
                    </a:cubicBezTo>
                    <a:lnTo>
                      <a:pt x="7820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1153583" y="3629010"/>
            <a:ext cx="2690949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Daftar Eksemplar Keluar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85895" y="1749903"/>
            <a:ext cx="3217817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yang menampilkan daftar koleski perpustakaan yang di miliki perpustakaan</a:t>
            </a:r>
            <a:endParaRPr lang="id-ID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91697" y="3557311"/>
            <a:ext cx="3217817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yang menampilkan daftar koleksi yang dipinjam </a:t>
            </a:r>
            <a:endParaRPr lang="id-ID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4254865" y="2125588"/>
            <a:ext cx="522514" cy="370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0" name="Right Arrow 129"/>
          <p:cNvSpPr/>
          <p:nvPr/>
        </p:nvSpPr>
        <p:spPr>
          <a:xfrm>
            <a:off x="4237693" y="3901837"/>
            <a:ext cx="522514" cy="3702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9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341" y="595446"/>
            <a:ext cx="417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Bahnschrift SemiLight" panose="020B0502040204020203" pitchFamily="34" charset="0"/>
              </a:rPr>
              <a:t>Salin Katalog</a:t>
            </a:r>
            <a:endParaRPr lang="id-ID" sz="4400" b="1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379" y="2212609"/>
            <a:ext cx="3222473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Layanan MARC SRU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Layanan  Z3950 SRU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Layanan P2P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5588" y="2112285"/>
            <a:ext cx="3217817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yang dapat digunakan untuk menyalin katalog dari perpustakaan lain.</a:t>
            </a:r>
            <a:endParaRPr lang="id-ID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705026" y="2616846"/>
            <a:ext cx="522514" cy="314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oogle Shape;4604;p108">
            <a:extLst>
              <a:ext uri="{FF2B5EF4-FFF2-40B4-BE49-F238E27FC236}">
                <a16:creationId xmlns:a16="http://schemas.microsoft.com/office/drawing/2014/main" id="{13213D70-8E30-4CC9-81ED-0D24CE1932B9}"/>
              </a:ext>
            </a:extLst>
          </p:cNvPr>
          <p:cNvGrpSpPr/>
          <p:nvPr/>
        </p:nvGrpSpPr>
        <p:grpSpPr>
          <a:xfrm>
            <a:off x="206662" y="2834640"/>
            <a:ext cx="3686069" cy="3879926"/>
            <a:chOff x="1189200" y="238125"/>
            <a:chExt cx="5240550" cy="5237525"/>
          </a:xfrm>
        </p:grpSpPr>
        <p:sp>
          <p:nvSpPr>
            <p:cNvPr id="11" name="Google Shape;4605;p108">
              <a:extLst>
                <a:ext uri="{FF2B5EF4-FFF2-40B4-BE49-F238E27FC236}">
                  <a16:creationId xmlns:a16="http://schemas.microsoft.com/office/drawing/2014/main" id="{E05C4072-0C22-463C-96CC-454F721BD9C6}"/>
                </a:ext>
              </a:extLst>
            </p:cNvPr>
            <p:cNvSpPr/>
            <p:nvPr/>
          </p:nvSpPr>
          <p:spPr>
            <a:xfrm>
              <a:off x="1189200" y="5368750"/>
              <a:ext cx="5240550" cy="6225"/>
            </a:xfrm>
            <a:custGeom>
              <a:avLst/>
              <a:gdLst/>
              <a:ahLst/>
              <a:cxnLst/>
              <a:rect l="l" t="t" r="r" b="b"/>
              <a:pathLst>
                <a:path w="209622" h="249" extrusionOk="0">
                  <a:moveTo>
                    <a:pt x="104815" y="0"/>
                  </a:moveTo>
                  <a:cubicBezTo>
                    <a:pt x="46917" y="0"/>
                    <a:pt x="0" y="52"/>
                    <a:pt x="0" y="124"/>
                  </a:cubicBezTo>
                  <a:cubicBezTo>
                    <a:pt x="0" y="196"/>
                    <a:pt x="46941" y="249"/>
                    <a:pt x="104815" y="249"/>
                  </a:cubicBezTo>
                  <a:cubicBezTo>
                    <a:pt x="162690" y="249"/>
                    <a:pt x="209621" y="196"/>
                    <a:pt x="209621" y="124"/>
                  </a:cubicBezTo>
                  <a:cubicBezTo>
                    <a:pt x="209621" y="58"/>
                    <a:pt x="162713" y="0"/>
                    <a:pt x="104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06;p108">
              <a:extLst>
                <a:ext uri="{FF2B5EF4-FFF2-40B4-BE49-F238E27FC236}">
                  <a16:creationId xmlns:a16="http://schemas.microsoft.com/office/drawing/2014/main" id="{BAFB5BE5-4446-43C4-94D6-AB62604ACA2C}"/>
                </a:ext>
              </a:extLst>
            </p:cNvPr>
            <p:cNvSpPr/>
            <p:nvPr/>
          </p:nvSpPr>
          <p:spPr>
            <a:xfrm>
              <a:off x="1630225" y="2667275"/>
              <a:ext cx="2538350" cy="1000725"/>
            </a:xfrm>
            <a:custGeom>
              <a:avLst/>
              <a:gdLst/>
              <a:ahLst/>
              <a:cxnLst/>
              <a:rect l="l" t="t" r="r" b="b"/>
              <a:pathLst>
                <a:path w="101534" h="40029" extrusionOk="0">
                  <a:moveTo>
                    <a:pt x="1" y="0"/>
                  </a:moveTo>
                  <a:lnTo>
                    <a:pt x="1" y="40028"/>
                  </a:lnTo>
                  <a:lnTo>
                    <a:pt x="101533" y="40028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07;p108">
              <a:extLst>
                <a:ext uri="{FF2B5EF4-FFF2-40B4-BE49-F238E27FC236}">
                  <a16:creationId xmlns:a16="http://schemas.microsoft.com/office/drawing/2014/main" id="{B118BCEC-13F2-4794-8D5D-C16F1E50BDCB}"/>
                </a:ext>
              </a:extLst>
            </p:cNvPr>
            <p:cNvSpPr/>
            <p:nvPr/>
          </p:nvSpPr>
          <p:spPr>
            <a:xfrm>
              <a:off x="1627600" y="2663700"/>
              <a:ext cx="2543600" cy="1006325"/>
            </a:xfrm>
            <a:custGeom>
              <a:avLst/>
              <a:gdLst/>
              <a:ahLst/>
              <a:cxnLst/>
              <a:rect l="l" t="t" r="r" b="b"/>
              <a:pathLst>
                <a:path w="101744" h="40253" extrusionOk="0">
                  <a:moveTo>
                    <a:pt x="1" y="1"/>
                  </a:moveTo>
                  <a:lnTo>
                    <a:pt x="1" y="40253"/>
                  </a:lnTo>
                  <a:lnTo>
                    <a:pt x="119" y="40253"/>
                  </a:lnTo>
                  <a:lnTo>
                    <a:pt x="72990" y="40195"/>
                  </a:lnTo>
                  <a:lnTo>
                    <a:pt x="94091" y="40161"/>
                  </a:lnTo>
                  <a:lnTo>
                    <a:pt x="94019" y="40161"/>
                  </a:lnTo>
                  <a:lnTo>
                    <a:pt x="72895" y="40128"/>
                  </a:lnTo>
                  <a:lnTo>
                    <a:pt x="274" y="40052"/>
                  </a:lnTo>
                  <a:lnTo>
                    <a:pt x="274" y="40052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101591" y="229"/>
                  </a:lnTo>
                  <a:lnTo>
                    <a:pt x="101591" y="229"/>
                  </a:lnTo>
                  <a:cubicBezTo>
                    <a:pt x="101610" y="12590"/>
                    <a:pt x="101638" y="22559"/>
                    <a:pt x="101638" y="29441"/>
                  </a:cubicBezTo>
                  <a:lnTo>
                    <a:pt x="101638" y="40171"/>
                  </a:lnTo>
                  <a:cubicBezTo>
                    <a:pt x="101638" y="40171"/>
                    <a:pt x="101677" y="39927"/>
                    <a:pt x="101676" y="39460"/>
                  </a:cubicBezTo>
                  <a:lnTo>
                    <a:pt x="101676" y="37405"/>
                  </a:lnTo>
                  <a:cubicBezTo>
                    <a:pt x="101700" y="35590"/>
                    <a:pt x="101700" y="32920"/>
                    <a:pt x="101700" y="29476"/>
                  </a:cubicBezTo>
                  <a:cubicBezTo>
                    <a:pt x="101710" y="22577"/>
                    <a:pt x="101743" y="12546"/>
                    <a:pt x="101743" y="125"/>
                  </a:cubicBezTo>
                  <a:lnTo>
                    <a:pt x="101743" y="39"/>
                  </a:lnTo>
                  <a:lnTo>
                    <a:pt x="101656" y="3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08;p108">
              <a:extLst>
                <a:ext uri="{FF2B5EF4-FFF2-40B4-BE49-F238E27FC236}">
                  <a16:creationId xmlns:a16="http://schemas.microsoft.com/office/drawing/2014/main" id="{3D2760DA-CCFD-4FFE-A710-DE67426AE732}"/>
                </a:ext>
              </a:extLst>
            </p:cNvPr>
            <p:cNvSpPr/>
            <p:nvPr/>
          </p:nvSpPr>
          <p:spPr>
            <a:xfrm>
              <a:off x="1857025" y="3197900"/>
              <a:ext cx="1214125" cy="6350"/>
            </a:xfrm>
            <a:custGeom>
              <a:avLst/>
              <a:gdLst/>
              <a:ahLst/>
              <a:cxnLst/>
              <a:rect l="l" t="t" r="r" b="b"/>
              <a:pathLst>
                <a:path w="48565" h="254" extrusionOk="0">
                  <a:moveTo>
                    <a:pt x="24283" y="1"/>
                  </a:moveTo>
                  <a:cubicBezTo>
                    <a:pt x="10869" y="1"/>
                    <a:pt x="1" y="63"/>
                    <a:pt x="1" y="129"/>
                  </a:cubicBezTo>
                  <a:cubicBezTo>
                    <a:pt x="1" y="196"/>
                    <a:pt x="10873" y="254"/>
                    <a:pt x="24283" y="254"/>
                  </a:cubicBezTo>
                  <a:cubicBezTo>
                    <a:pt x="37692" y="254"/>
                    <a:pt x="48565" y="196"/>
                    <a:pt x="48565" y="129"/>
                  </a:cubicBezTo>
                  <a:cubicBezTo>
                    <a:pt x="48565" y="76"/>
                    <a:pt x="37697" y="1"/>
                    <a:pt x="24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09;p108">
              <a:extLst>
                <a:ext uri="{FF2B5EF4-FFF2-40B4-BE49-F238E27FC236}">
                  <a16:creationId xmlns:a16="http://schemas.microsoft.com/office/drawing/2014/main" id="{1E2F1F00-536B-4398-A49F-41965B599A51}"/>
                </a:ext>
              </a:extLst>
            </p:cNvPr>
            <p:cNvSpPr/>
            <p:nvPr/>
          </p:nvSpPr>
          <p:spPr>
            <a:xfrm>
              <a:off x="1853450" y="3319600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1"/>
                  </a:moveTo>
                  <a:cubicBezTo>
                    <a:pt x="10935" y="1"/>
                    <a:pt x="0" y="53"/>
                    <a:pt x="0" y="125"/>
                  </a:cubicBezTo>
                  <a:cubicBezTo>
                    <a:pt x="0" y="196"/>
                    <a:pt x="10939" y="248"/>
                    <a:pt x="24426" y="248"/>
                  </a:cubicBezTo>
                  <a:cubicBezTo>
                    <a:pt x="37912" y="248"/>
                    <a:pt x="48847" y="196"/>
                    <a:pt x="48847" y="125"/>
                  </a:cubicBezTo>
                  <a:cubicBezTo>
                    <a:pt x="48847" y="38"/>
                    <a:pt x="37916" y="1"/>
                    <a:pt x="24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10;p108">
              <a:extLst>
                <a:ext uri="{FF2B5EF4-FFF2-40B4-BE49-F238E27FC236}">
                  <a16:creationId xmlns:a16="http://schemas.microsoft.com/office/drawing/2014/main" id="{3C64C61B-29C1-413D-BC29-6E7FF22290B7}"/>
                </a:ext>
              </a:extLst>
            </p:cNvPr>
            <p:cNvSpPr/>
            <p:nvPr/>
          </p:nvSpPr>
          <p:spPr>
            <a:xfrm>
              <a:off x="1845925" y="2849650"/>
              <a:ext cx="175700" cy="167100"/>
            </a:xfrm>
            <a:custGeom>
              <a:avLst/>
              <a:gdLst/>
              <a:ahLst/>
              <a:cxnLst/>
              <a:rect l="l" t="t" r="r" b="b"/>
              <a:pathLst>
                <a:path w="7028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3" y="6684"/>
                  </a:lnTo>
                  <a:lnTo>
                    <a:pt x="1343" y="6684"/>
                  </a:lnTo>
                  <a:lnTo>
                    <a:pt x="3511" y="5542"/>
                  </a:lnTo>
                  <a:lnTo>
                    <a:pt x="5686" y="6684"/>
                  </a:lnTo>
                  <a:lnTo>
                    <a:pt x="5686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6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11;p108">
              <a:extLst>
                <a:ext uri="{FF2B5EF4-FFF2-40B4-BE49-F238E27FC236}">
                  <a16:creationId xmlns:a16="http://schemas.microsoft.com/office/drawing/2014/main" id="{059033F6-63D2-45B0-88DF-CDBAB16F8414}"/>
                </a:ext>
              </a:extLst>
            </p:cNvPr>
            <p:cNvSpPr/>
            <p:nvPr/>
          </p:nvSpPr>
          <p:spPr>
            <a:xfrm>
              <a:off x="2046675" y="2849650"/>
              <a:ext cx="175725" cy="167100"/>
            </a:xfrm>
            <a:custGeom>
              <a:avLst/>
              <a:gdLst/>
              <a:ahLst/>
              <a:cxnLst/>
              <a:rect l="l" t="t" r="r" b="b"/>
              <a:pathLst>
                <a:path w="7029" h="6684" extrusionOk="0">
                  <a:moveTo>
                    <a:pt x="3517" y="1"/>
                  </a:moveTo>
                  <a:lnTo>
                    <a:pt x="2428" y="2203"/>
                  </a:lnTo>
                  <a:lnTo>
                    <a:pt x="0" y="2557"/>
                  </a:lnTo>
                  <a:lnTo>
                    <a:pt x="1759" y="4267"/>
                  </a:lnTo>
                  <a:lnTo>
                    <a:pt x="1343" y="6684"/>
                  </a:lnTo>
                  <a:lnTo>
                    <a:pt x="3517" y="5542"/>
                  </a:lnTo>
                  <a:lnTo>
                    <a:pt x="5685" y="6684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601" y="2203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12;p108">
              <a:extLst>
                <a:ext uri="{FF2B5EF4-FFF2-40B4-BE49-F238E27FC236}">
                  <a16:creationId xmlns:a16="http://schemas.microsoft.com/office/drawing/2014/main" id="{BF3B5B6E-0B28-4DA1-BDA2-8A70D20DE937}"/>
                </a:ext>
              </a:extLst>
            </p:cNvPr>
            <p:cNvSpPr/>
            <p:nvPr/>
          </p:nvSpPr>
          <p:spPr>
            <a:xfrm>
              <a:off x="2247550" y="2849650"/>
              <a:ext cx="175725" cy="167100"/>
            </a:xfrm>
            <a:custGeom>
              <a:avLst/>
              <a:gdLst/>
              <a:ahLst/>
              <a:cxnLst/>
              <a:rect l="l" t="t" r="r" b="b"/>
              <a:pathLst>
                <a:path w="7029" h="6684" extrusionOk="0">
                  <a:moveTo>
                    <a:pt x="3512" y="1"/>
                  </a:moveTo>
                  <a:lnTo>
                    <a:pt x="2428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4" y="6684"/>
                  </a:lnTo>
                  <a:lnTo>
                    <a:pt x="1344" y="6684"/>
                  </a:lnTo>
                  <a:lnTo>
                    <a:pt x="3512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597" y="220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13;p108">
              <a:extLst>
                <a:ext uri="{FF2B5EF4-FFF2-40B4-BE49-F238E27FC236}">
                  <a16:creationId xmlns:a16="http://schemas.microsoft.com/office/drawing/2014/main" id="{138A9208-89AB-443D-8FF8-A600A09F09B1}"/>
                </a:ext>
              </a:extLst>
            </p:cNvPr>
            <p:cNvSpPr/>
            <p:nvPr/>
          </p:nvSpPr>
          <p:spPr>
            <a:xfrm>
              <a:off x="2448325" y="2849650"/>
              <a:ext cx="175675" cy="167100"/>
            </a:xfrm>
            <a:custGeom>
              <a:avLst/>
              <a:gdLst/>
              <a:ahLst/>
              <a:cxnLst/>
              <a:rect l="l" t="t" r="r" b="b"/>
              <a:pathLst>
                <a:path w="7027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0" y="2557"/>
                  </a:lnTo>
                  <a:lnTo>
                    <a:pt x="1758" y="4267"/>
                  </a:lnTo>
                  <a:lnTo>
                    <a:pt x="1342" y="6684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601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14;p108">
              <a:extLst>
                <a:ext uri="{FF2B5EF4-FFF2-40B4-BE49-F238E27FC236}">
                  <a16:creationId xmlns:a16="http://schemas.microsoft.com/office/drawing/2014/main" id="{C87804F5-6FB9-4EF2-A8E6-FC89AA2F08CF}"/>
                </a:ext>
              </a:extLst>
            </p:cNvPr>
            <p:cNvSpPr/>
            <p:nvPr/>
          </p:nvSpPr>
          <p:spPr>
            <a:xfrm>
              <a:off x="2649200" y="2849650"/>
              <a:ext cx="175700" cy="167100"/>
            </a:xfrm>
            <a:custGeom>
              <a:avLst/>
              <a:gdLst/>
              <a:ahLst/>
              <a:cxnLst/>
              <a:rect l="l" t="t" r="r" b="b"/>
              <a:pathLst>
                <a:path w="7028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2" y="6684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5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5;p108">
              <a:extLst>
                <a:ext uri="{FF2B5EF4-FFF2-40B4-BE49-F238E27FC236}">
                  <a16:creationId xmlns:a16="http://schemas.microsoft.com/office/drawing/2014/main" id="{DD39C6A6-29BC-4CA3-B9FA-70EF3A928B6E}"/>
                </a:ext>
              </a:extLst>
            </p:cNvPr>
            <p:cNvSpPr/>
            <p:nvPr/>
          </p:nvSpPr>
          <p:spPr>
            <a:xfrm>
              <a:off x="1868975" y="3480000"/>
              <a:ext cx="418975" cy="6200"/>
            </a:xfrm>
            <a:custGeom>
              <a:avLst/>
              <a:gdLst/>
              <a:ahLst/>
              <a:cxnLst/>
              <a:rect l="l" t="t" r="r" b="b"/>
              <a:pathLst>
                <a:path w="16759" h="248" extrusionOk="0">
                  <a:moveTo>
                    <a:pt x="8379" y="0"/>
                  </a:moveTo>
                  <a:cubicBezTo>
                    <a:pt x="3755" y="0"/>
                    <a:pt x="1" y="52"/>
                    <a:pt x="1" y="125"/>
                  </a:cubicBezTo>
                  <a:cubicBezTo>
                    <a:pt x="1" y="196"/>
                    <a:pt x="3750" y="248"/>
                    <a:pt x="8379" y="248"/>
                  </a:cubicBezTo>
                  <a:cubicBezTo>
                    <a:pt x="13009" y="248"/>
                    <a:pt x="16759" y="196"/>
                    <a:pt x="16759" y="125"/>
                  </a:cubicBezTo>
                  <a:cubicBezTo>
                    <a:pt x="16759" y="57"/>
                    <a:pt x="13003" y="0"/>
                    <a:pt x="83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16;p108">
              <a:extLst>
                <a:ext uri="{FF2B5EF4-FFF2-40B4-BE49-F238E27FC236}">
                  <a16:creationId xmlns:a16="http://schemas.microsoft.com/office/drawing/2014/main" id="{B6834942-85EC-4D49-8B25-A9BE87861DBD}"/>
                </a:ext>
              </a:extLst>
            </p:cNvPr>
            <p:cNvSpPr/>
            <p:nvPr/>
          </p:nvSpPr>
          <p:spPr>
            <a:xfrm>
              <a:off x="3333775" y="2864325"/>
              <a:ext cx="686025" cy="686025"/>
            </a:xfrm>
            <a:custGeom>
              <a:avLst/>
              <a:gdLst/>
              <a:ahLst/>
              <a:cxnLst/>
              <a:rect l="l" t="t" r="r" b="b"/>
              <a:pathLst>
                <a:path w="27441" h="27441" extrusionOk="0">
                  <a:moveTo>
                    <a:pt x="13720" y="1"/>
                  </a:moveTo>
                  <a:cubicBezTo>
                    <a:pt x="10081" y="1"/>
                    <a:pt x="6592" y="1447"/>
                    <a:pt x="4019" y="4020"/>
                  </a:cubicBezTo>
                  <a:cubicBezTo>
                    <a:pt x="1446" y="6593"/>
                    <a:pt x="0" y="10082"/>
                    <a:pt x="0" y="13721"/>
                  </a:cubicBezTo>
                  <a:cubicBezTo>
                    <a:pt x="0" y="17359"/>
                    <a:pt x="1446" y="20849"/>
                    <a:pt x="4019" y="23422"/>
                  </a:cubicBezTo>
                  <a:cubicBezTo>
                    <a:pt x="6592" y="25995"/>
                    <a:pt x="10081" y="27441"/>
                    <a:pt x="13720" y="27441"/>
                  </a:cubicBezTo>
                  <a:cubicBezTo>
                    <a:pt x="17358" y="27441"/>
                    <a:pt x="20848" y="25995"/>
                    <a:pt x="23421" y="23422"/>
                  </a:cubicBezTo>
                  <a:cubicBezTo>
                    <a:pt x="25994" y="20849"/>
                    <a:pt x="27440" y="17359"/>
                    <a:pt x="27440" y="13721"/>
                  </a:cubicBezTo>
                  <a:cubicBezTo>
                    <a:pt x="27440" y="10082"/>
                    <a:pt x="25994" y="6593"/>
                    <a:pt x="23421" y="4020"/>
                  </a:cubicBezTo>
                  <a:cubicBezTo>
                    <a:pt x="20848" y="1447"/>
                    <a:pt x="17358" y="1"/>
                    <a:pt x="13720" y="1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17;p108">
              <a:extLst>
                <a:ext uri="{FF2B5EF4-FFF2-40B4-BE49-F238E27FC236}">
                  <a16:creationId xmlns:a16="http://schemas.microsoft.com/office/drawing/2014/main" id="{4E3AE0D1-17A9-4B43-9673-ACB9C1AA4481}"/>
                </a:ext>
              </a:extLst>
            </p:cNvPr>
            <p:cNvSpPr/>
            <p:nvPr/>
          </p:nvSpPr>
          <p:spPr>
            <a:xfrm>
              <a:off x="3477575" y="2748875"/>
              <a:ext cx="497125" cy="421675"/>
            </a:xfrm>
            <a:custGeom>
              <a:avLst/>
              <a:gdLst/>
              <a:ahLst/>
              <a:cxnLst/>
              <a:rect l="l" t="t" r="r" b="b"/>
              <a:pathLst>
                <a:path w="19885" h="16867" extrusionOk="0">
                  <a:moveTo>
                    <a:pt x="8995" y="0"/>
                  </a:moveTo>
                  <a:cubicBezTo>
                    <a:pt x="8440" y="0"/>
                    <a:pt x="7882" y="104"/>
                    <a:pt x="7351" y="314"/>
                  </a:cubicBezTo>
                  <a:cubicBezTo>
                    <a:pt x="6028" y="854"/>
                    <a:pt x="5030" y="1595"/>
                    <a:pt x="4739" y="2995"/>
                  </a:cubicBezTo>
                  <a:lnTo>
                    <a:pt x="4734" y="2990"/>
                  </a:lnTo>
                  <a:cubicBezTo>
                    <a:pt x="4483" y="2816"/>
                    <a:pt x="4179" y="2739"/>
                    <a:pt x="3851" y="2739"/>
                  </a:cubicBezTo>
                  <a:cubicBezTo>
                    <a:pt x="2745" y="2739"/>
                    <a:pt x="1363" y="3619"/>
                    <a:pt x="770" y="4662"/>
                  </a:cubicBezTo>
                  <a:cubicBezTo>
                    <a:pt x="1" y="6014"/>
                    <a:pt x="43" y="7480"/>
                    <a:pt x="292" y="9014"/>
                  </a:cubicBezTo>
                  <a:cubicBezTo>
                    <a:pt x="723" y="11669"/>
                    <a:pt x="1673" y="14215"/>
                    <a:pt x="3086" y="16505"/>
                  </a:cubicBezTo>
                  <a:cubicBezTo>
                    <a:pt x="3192" y="16675"/>
                    <a:pt x="3357" y="16866"/>
                    <a:pt x="3542" y="16866"/>
                  </a:cubicBezTo>
                  <a:cubicBezTo>
                    <a:pt x="3574" y="16866"/>
                    <a:pt x="3607" y="16861"/>
                    <a:pt x="3640" y="16848"/>
                  </a:cubicBezTo>
                  <a:cubicBezTo>
                    <a:pt x="3793" y="16790"/>
                    <a:pt x="3856" y="16614"/>
                    <a:pt x="3894" y="16452"/>
                  </a:cubicBezTo>
                  <a:cubicBezTo>
                    <a:pt x="4156" y="15077"/>
                    <a:pt x="4249" y="13674"/>
                    <a:pt x="4170" y="12277"/>
                  </a:cubicBezTo>
                  <a:cubicBezTo>
                    <a:pt x="4089" y="10876"/>
                    <a:pt x="4294" y="9473"/>
                    <a:pt x="4772" y="8154"/>
                  </a:cubicBezTo>
                  <a:cubicBezTo>
                    <a:pt x="5322" y="6869"/>
                    <a:pt x="6453" y="5746"/>
                    <a:pt x="7844" y="5588"/>
                  </a:cubicBezTo>
                  <a:cubicBezTo>
                    <a:pt x="7924" y="5584"/>
                    <a:pt x="8005" y="5581"/>
                    <a:pt x="8085" y="5581"/>
                  </a:cubicBezTo>
                  <a:cubicBezTo>
                    <a:pt x="9044" y="5581"/>
                    <a:pt x="9980" y="5891"/>
                    <a:pt x="10752" y="6468"/>
                  </a:cubicBezTo>
                  <a:cubicBezTo>
                    <a:pt x="11603" y="7046"/>
                    <a:pt x="12334" y="7786"/>
                    <a:pt x="13141" y="8431"/>
                  </a:cubicBezTo>
                  <a:cubicBezTo>
                    <a:pt x="13920" y="9120"/>
                    <a:pt x="14874" y="9583"/>
                    <a:pt x="15898" y="9768"/>
                  </a:cubicBezTo>
                  <a:cubicBezTo>
                    <a:pt x="16045" y="9793"/>
                    <a:pt x="16193" y="9805"/>
                    <a:pt x="16339" y="9805"/>
                  </a:cubicBezTo>
                  <a:cubicBezTo>
                    <a:pt x="17228" y="9805"/>
                    <a:pt x="18073" y="9363"/>
                    <a:pt x="18579" y="8607"/>
                  </a:cubicBezTo>
                  <a:cubicBezTo>
                    <a:pt x="19094" y="7715"/>
                    <a:pt x="18711" y="6348"/>
                    <a:pt x="17722" y="6052"/>
                  </a:cubicBezTo>
                  <a:cubicBezTo>
                    <a:pt x="18695" y="6045"/>
                    <a:pt x="19525" y="5352"/>
                    <a:pt x="19705" y="4396"/>
                  </a:cubicBezTo>
                  <a:cubicBezTo>
                    <a:pt x="19884" y="3442"/>
                    <a:pt x="19361" y="2493"/>
                    <a:pt x="18459" y="2135"/>
                  </a:cubicBezTo>
                  <a:cubicBezTo>
                    <a:pt x="18165" y="2018"/>
                    <a:pt x="17862" y="1973"/>
                    <a:pt x="17554" y="1973"/>
                  </a:cubicBezTo>
                  <a:cubicBezTo>
                    <a:pt x="16569" y="1973"/>
                    <a:pt x="15527" y="2430"/>
                    <a:pt x="14527" y="2430"/>
                  </a:cubicBezTo>
                  <a:cubicBezTo>
                    <a:pt x="14284" y="2430"/>
                    <a:pt x="14042" y="2402"/>
                    <a:pt x="13805" y="2335"/>
                  </a:cubicBezTo>
                  <a:cubicBezTo>
                    <a:pt x="12879" y="2078"/>
                    <a:pt x="12243" y="1270"/>
                    <a:pt x="11446" y="735"/>
                  </a:cubicBezTo>
                  <a:cubicBezTo>
                    <a:pt x="10708" y="249"/>
                    <a:pt x="9854" y="0"/>
                    <a:pt x="8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18;p108">
              <a:extLst>
                <a:ext uri="{FF2B5EF4-FFF2-40B4-BE49-F238E27FC236}">
                  <a16:creationId xmlns:a16="http://schemas.microsoft.com/office/drawing/2014/main" id="{E5C0EF2A-81F7-431D-B1DC-B268A521F684}"/>
                </a:ext>
              </a:extLst>
            </p:cNvPr>
            <p:cNvSpPr/>
            <p:nvPr/>
          </p:nvSpPr>
          <p:spPr>
            <a:xfrm>
              <a:off x="3534750" y="2797325"/>
              <a:ext cx="350100" cy="742775"/>
            </a:xfrm>
            <a:custGeom>
              <a:avLst/>
              <a:gdLst/>
              <a:ahLst/>
              <a:cxnLst/>
              <a:rect l="l" t="t" r="r" b="b"/>
              <a:pathLst>
                <a:path w="14004" h="29711" extrusionOk="0">
                  <a:moveTo>
                    <a:pt x="6393" y="1"/>
                  </a:moveTo>
                  <a:cubicBezTo>
                    <a:pt x="2246" y="24"/>
                    <a:pt x="1" y="3560"/>
                    <a:pt x="134" y="7682"/>
                  </a:cubicBezTo>
                  <a:lnTo>
                    <a:pt x="336" y="23370"/>
                  </a:lnTo>
                  <a:cubicBezTo>
                    <a:pt x="368" y="25954"/>
                    <a:pt x="931" y="29711"/>
                    <a:pt x="4805" y="29711"/>
                  </a:cubicBezTo>
                  <a:cubicBezTo>
                    <a:pt x="4926" y="29711"/>
                    <a:pt x="5051" y="29707"/>
                    <a:pt x="5180" y="29700"/>
                  </a:cubicBezTo>
                  <a:cubicBezTo>
                    <a:pt x="8820" y="29223"/>
                    <a:pt x="9703" y="25731"/>
                    <a:pt x="9666" y="23241"/>
                  </a:cubicBezTo>
                  <a:lnTo>
                    <a:pt x="9666" y="20954"/>
                  </a:lnTo>
                  <a:cubicBezTo>
                    <a:pt x="9666" y="20954"/>
                    <a:pt x="13654" y="20528"/>
                    <a:pt x="13888" y="16573"/>
                  </a:cubicBezTo>
                  <a:cubicBezTo>
                    <a:pt x="14003" y="14661"/>
                    <a:pt x="13922" y="10701"/>
                    <a:pt x="13802" y="7123"/>
                  </a:cubicBezTo>
                  <a:cubicBezTo>
                    <a:pt x="13674" y="3281"/>
                    <a:pt x="10616" y="180"/>
                    <a:pt x="677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19;p108">
              <a:extLst>
                <a:ext uri="{FF2B5EF4-FFF2-40B4-BE49-F238E27FC236}">
                  <a16:creationId xmlns:a16="http://schemas.microsoft.com/office/drawing/2014/main" id="{139387F3-8353-40DD-9E01-BD05D01C92AE}"/>
                </a:ext>
              </a:extLst>
            </p:cNvPr>
            <p:cNvSpPr/>
            <p:nvPr/>
          </p:nvSpPr>
          <p:spPr>
            <a:xfrm>
              <a:off x="3648800" y="3276975"/>
              <a:ext cx="127350" cy="68600"/>
            </a:xfrm>
            <a:custGeom>
              <a:avLst/>
              <a:gdLst/>
              <a:ahLst/>
              <a:cxnLst/>
              <a:rect l="l" t="t" r="r" b="b"/>
              <a:pathLst>
                <a:path w="5094" h="2744" extrusionOk="0">
                  <a:moveTo>
                    <a:pt x="1" y="0"/>
                  </a:moveTo>
                  <a:cubicBezTo>
                    <a:pt x="1" y="0"/>
                    <a:pt x="1025" y="2744"/>
                    <a:pt x="4729" y="2744"/>
                  </a:cubicBezTo>
                  <a:cubicBezTo>
                    <a:pt x="4835" y="2744"/>
                    <a:pt x="4944" y="2742"/>
                    <a:pt x="5055" y="2737"/>
                  </a:cubicBezTo>
                  <a:lnTo>
                    <a:pt x="5094" y="1710"/>
                  </a:lnTo>
                  <a:cubicBezTo>
                    <a:pt x="3264" y="1658"/>
                    <a:pt x="1491" y="1063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20;p108">
              <a:extLst>
                <a:ext uri="{FF2B5EF4-FFF2-40B4-BE49-F238E27FC236}">
                  <a16:creationId xmlns:a16="http://schemas.microsoft.com/office/drawing/2014/main" id="{BFB6D822-F808-4B29-83F5-548E98AE33B4}"/>
                </a:ext>
              </a:extLst>
            </p:cNvPr>
            <p:cNvSpPr/>
            <p:nvPr/>
          </p:nvSpPr>
          <p:spPr>
            <a:xfrm>
              <a:off x="3811225" y="3021625"/>
              <a:ext cx="28325" cy="27125"/>
            </a:xfrm>
            <a:custGeom>
              <a:avLst/>
              <a:gdLst/>
              <a:ahLst/>
              <a:cxnLst/>
              <a:rect l="l" t="t" r="r" b="b"/>
              <a:pathLst>
                <a:path w="1133" h="1085" extrusionOk="0">
                  <a:moveTo>
                    <a:pt x="589" y="0"/>
                  </a:moveTo>
                  <a:cubicBezTo>
                    <a:pt x="584" y="0"/>
                    <a:pt x="579" y="0"/>
                    <a:pt x="574" y="0"/>
                  </a:cubicBezTo>
                  <a:cubicBezTo>
                    <a:pt x="268" y="0"/>
                    <a:pt x="17" y="240"/>
                    <a:pt x="1" y="545"/>
                  </a:cubicBezTo>
                  <a:lnTo>
                    <a:pt x="1" y="555"/>
                  </a:lnTo>
                  <a:cubicBezTo>
                    <a:pt x="8" y="850"/>
                    <a:pt x="251" y="1085"/>
                    <a:pt x="545" y="1085"/>
                  </a:cubicBezTo>
                  <a:cubicBezTo>
                    <a:pt x="550" y="1085"/>
                    <a:pt x="555" y="1085"/>
                    <a:pt x="560" y="1085"/>
                  </a:cubicBezTo>
                  <a:cubicBezTo>
                    <a:pt x="562" y="1085"/>
                    <a:pt x="564" y="1085"/>
                    <a:pt x="566" y="1085"/>
                  </a:cubicBezTo>
                  <a:cubicBezTo>
                    <a:pt x="869" y="1085"/>
                    <a:pt x="1120" y="844"/>
                    <a:pt x="1132" y="540"/>
                  </a:cubicBezTo>
                  <a:lnTo>
                    <a:pt x="1132" y="530"/>
                  </a:lnTo>
                  <a:cubicBezTo>
                    <a:pt x="1125" y="234"/>
                    <a:pt x="883" y="0"/>
                    <a:pt x="5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21;p108">
              <a:extLst>
                <a:ext uri="{FF2B5EF4-FFF2-40B4-BE49-F238E27FC236}">
                  <a16:creationId xmlns:a16="http://schemas.microsoft.com/office/drawing/2014/main" id="{1CE76CC8-12DA-40C2-AABB-3F07A446BB18}"/>
                </a:ext>
              </a:extLst>
            </p:cNvPr>
            <p:cNvSpPr/>
            <p:nvPr/>
          </p:nvSpPr>
          <p:spPr>
            <a:xfrm>
              <a:off x="3798575" y="3006750"/>
              <a:ext cx="58650" cy="16550"/>
            </a:xfrm>
            <a:custGeom>
              <a:avLst/>
              <a:gdLst/>
              <a:ahLst/>
              <a:cxnLst/>
              <a:rect l="l" t="t" r="r" b="b"/>
              <a:pathLst>
                <a:path w="2346" h="662" extrusionOk="0">
                  <a:moveTo>
                    <a:pt x="1140" y="0"/>
                  </a:moveTo>
                  <a:cubicBezTo>
                    <a:pt x="847" y="0"/>
                    <a:pt x="560" y="81"/>
                    <a:pt x="311" y="236"/>
                  </a:cubicBezTo>
                  <a:cubicBezTo>
                    <a:pt x="110" y="370"/>
                    <a:pt x="1" y="456"/>
                    <a:pt x="63" y="533"/>
                  </a:cubicBezTo>
                  <a:cubicBezTo>
                    <a:pt x="70" y="542"/>
                    <a:pt x="83" y="546"/>
                    <a:pt x="102" y="546"/>
                  </a:cubicBezTo>
                  <a:cubicBezTo>
                    <a:pt x="229" y="546"/>
                    <a:pt x="609" y="354"/>
                    <a:pt x="1107" y="354"/>
                  </a:cubicBezTo>
                  <a:cubicBezTo>
                    <a:pt x="1136" y="354"/>
                    <a:pt x="1165" y="354"/>
                    <a:pt x="1195" y="356"/>
                  </a:cubicBezTo>
                  <a:cubicBezTo>
                    <a:pt x="1756" y="382"/>
                    <a:pt x="2138" y="662"/>
                    <a:pt x="2260" y="662"/>
                  </a:cubicBezTo>
                  <a:cubicBezTo>
                    <a:pt x="2273" y="662"/>
                    <a:pt x="2282" y="659"/>
                    <a:pt x="2289" y="653"/>
                  </a:cubicBezTo>
                  <a:cubicBezTo>
                    <a:pt x="2346" y="610"/>
                    <a:pt x="2264" y="481"/>
                    <a:pt x="2088" y="332"/>
                  </a:cubicBezTo>
                  <a:cubicBezTo>
                    <a:pt x="1841" y="132"/>
                    <a:pt x="1536" y="17"/>
                    <a:pt x="1218" y="2"/>
                  </a:cubicBezTo>
                  <a:cubicBezTo>
                    <a:pt x="1192" y="1"/>
                    <a:pt x="1166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22;p108">
              <a:extLst>
                <a:ext uri="{FF2B5EF4-FFF2-40B4-BE49-F238E27FC236}">
                  <a16:creationId xmlns:a16="http://schemas.microsoft.com/office/drawing/2014/main" id="{D58957AF-DCDD-4F59-8BAD-0EEC226FBEAC}"/>
                </a:ext>
              </a:extLst>
            </p:cNvPr>
            <p:cNvSpPr/>
            <p:nvPr/>
          </p:nvSpPr>
          <p:spPr>
            <a:xfrm>
              <a:off x="3665075" y="3016725"/>
              <a:ext cx="28175" cy="27050"/>
            </a:xfrm>
            <a:custGeom>
              <a:avLst/>
              <a:gdLst/>
              <a:ahLst/>
              <a:cxnLst/>
              <a:rect l="l" t="t" r="r" b="b"/>
              <a:pathLst>
                <a:path w="1127" h="1082" extrusionOk="0">
                  <a:moveTo>
                    <a:pt x="594" y="0"/>
                  </a:moveTo>
                  <a:cubicBezTo>
                    <a:pt x="585" y="0"/>
                    <a:pt x="577" y="0"/>
                    <a:pt x="569" y="1"/>
                  </a:cubicBezTo>
                  <a:cubicBezTo>
                    <a:pt x="566" y="1"/>
                    <a:pt x="564" y="1"/>
                    <a:pt x="562" y="1"/>
                  </a:cubicBezTo>
                  <a:cubicBezTo>
                    <a:pt x="259" y="1"/>
                    <a:pt x="11" y="241"/>
                    <a:pt x="0" y="545"/>
                  </a:cubicBezTo>
                  <a:lnTo>
                    <a:pt x="0" y="570"/>
                  </a:lnTo>
                  <a:cubicBezTo>
                    <a:pt x="13" y="857"/>
                    <a:pt x="251" y="1081"/>
                    <a:pt x="535" y="1081"/>
                  </a:cubicBezTo>
                  <a:cubicBezTo>
                    <a:pt x="543" y="1081"/>
                    <a:pt x="551" y="1081"/>
                    <a:pt x="558" y="1081"/>
                  </a:cubicBezTo>
                  <a:cubicBezTo>
                    <a:pt x="561" y="1081"/>
                    <a:pt x="564" y="1081"/>
                    <a:pt x="567" y="1081"/>
                  </a:cubicBezTo>
                  <a:cubicBezTo>
                    <a:pt x="870" y="1081"/>
                    <a:pt x="1120" y="839"/>
                    <a:pt x="1127" y="535"/>
                  </a:cubicBezTo>
                  <a:cubicBezTo>
                    <a:pt x="1127" y="527"/>
                    <a:pt x="1127" y="519"/>
                    <a:pt x="1127" y="511"/>
                  </a:cubicBezTo>
                  <a:cubicBezTo>
                    <a:pt x="1114" y="224"/>
                    <a:pt x="877" y="0"/>
                    <a:pt x="5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23;p108">
              <a:extLst>
                <a:ext uri="{FF2B5EF4-FFF2-40B4-BE49-F238E27FC236}">
                  <a16:creationId xmlns:a16="http://schemas.microsoft.com/office/drawing/2014/main" id="{E1152C8F-F2C9-4159-B6CB-57C7DE9F714C}"/>
                </a:ext>
              </a:extLst>
            </p:cNvPr>
            <p:cNvSpPr/>
            <p:nvPr/>
          </p:nvSpPr>
          <p:spPr>
            <a:xfrm>
              <a:off x="3648925" y="3002450"/>
              <a:ext cx="58200" cy="16550"/>
            </a:xfrm>
            <a:custGeom>
              <a:avLst/>
              <a:gdLst/>
              <a:ahLst/>
              <a:cxnLst/>
              <a:rect l="l" t="t" r="r" b="b"/>
              <a:pathLst>
                <a:path w="2328" h="662" extrusionOk="0">
                  <a:moveTo>
                    <a:pt x="1137" y="0"/>
                  </a:moveTo>
                  <a:cubicBezTo>
                    <a:pt x="845" y="0"/>
                    <a:pt x="559" y="82"/>
                    <a:pt x="311" y="236"/>
                  </a:cubicBezTo>
                  <a:cubicBezTo>
                    <a:pt x="110" y="371"/>
                    <a:pt x="0" y="452"/>
                    <a:pt x="62" y="533"/>
                  </a:cubicBezTo>
                  <a:cubicBezTo>
                    <a:pt x="70" y="544"/>
                    <a:pt x="84" y="548"/>
                    <a:pt x="104" y="548"/>
                  </a:cubicBezTo>
                  <a:cubicBezTo>
                    <a:pt x="233" y="548"/>
                    <a:pt x="612" y="354"/>
                    <a:pt x="1109" y="354"/>
                  </a:cubicBezTo>
                  <a:cubicBezTo>
                    <a:pt x="1137" y="354"/>
                    <a:pt x="1166" y="355"/>
                    <a:pt x="1195" y="356"/>
                  </a:cubicBezTo>
                  <a:cubicBezTo>
                    <a:pt x="1756" y="382"/>
                    <a:pt x="2143" y="662"/>
                    <a:pt x="2261" y="662"/>
                  </a:cubicBezTo>
                  <a:cubicBezTo>
                    <a:pt x="2273" y="662"/>
                    <a:pt x="2282" y="659"/>
                    <a:pt x="2289" y="653"/>
                  </a:cubicBezTo>
                  <a:cubicBezTo>
                    <a:pt x="2327" y="619"/>
                    <a:pt x="2270" y="485"/>
                    <a:pt x="2088" y="332"/>
                  </a:cubicBezTo>
                  <a:cubicBezTo>
                    <a:pt x="1840" y="134"/>
                    <a:pt x="1536" y="17"/>
                    <a:pt x="1219" y="3"/>
                  </a:cubicBezTo>
                  <a:cubicBezTo>
                    <a:pt x="1192" y="1"/>
                    <a:pt x="1164" y="0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24;p108">
              <a:extLst>
                <a:ext uri="{FF2B5EF4-FFF2-40B4-BE49-F238E27FC236}">
                  <a16:creationId xmlns:a16="http://schemas.microsoft.com/office/drawing/2014/main" id="{ACC57EE2-AEE3-4FD4-B9BE-6CF054FFCDA3}"/>
                </a:ext>
              </a:extLst>
            </p:cNvPr>
            <p:cNvSpPr/>
            <p:nvPr/>
          </p:nvSpPr>
          <p:spPr>
            <a:xfrm>
              <a:off x="3754975" y="3006825"/>
              <a:ext cx="40725" cy="128625"/>
            </a:xfrm>
            <a:custGeom>
              <a:avLst/>
              <a:gdLst/>
              <a:ahLst/>
              <a:cxnLst/>
              <a:rect l="l" t="t" r="r" b="b"/>
              <a:pathLst>
                <a:path w="1629" h="5145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1069"/>
                    <a:pt x="511" y="2120"/>
                    <a:pt x="890" y="3144"/>
                  </a:cubicBezTo>
                  <a:lnTo>
                    <a:pt x="1291" y="4347"/>
                  </a:lnTo>
                  <a:cubicBezTo>
                    <a:pt x="1366" y="4493"/>
                    <a:pt x="1395" y="4661"/>
                    <a:pt x="1372" y="4824"/>
                  </a:cubicBezTo>
                  <a:cubicBezTo>
                    <a:pt x="1343" y="4931"/>
                    <a:pt x="1190" y="4959"/>
                    <a:pt x="1038" y="4959"/>
                  </a:cubicBezTo>
                  <a:cubicBezTo>
                    <a:pt x="700" y="4963"/>
                    <a:pt x="366" y="5009"/>
                    <a:pt x="39" y="5092"/>
                  </a:cubicBezTo>
                  <a:cubicBezTo>
                    <a:pt x="257" y="5127"/>
                    <a:pt x="478" y="5144"/>
                    <a:pt x="699" y="5144"/>
                  </a:cubicBezTo>
                  <a:cubicBezTo>
                    <a:pt x="814" y="5144"/>
                    <a:pt x="928" y="5140"/>
                    <a:pt x="1042" y="5131"/>
                  </a:cubicBezTo>
                  <a:cubicBezTo>
                    <a:pt x="1130" y="5131"/>
                    <a:pt x="1218" y="5123"/>
                    <a:pt x="1305" y="5107"/>
                  </a:cubicBezTo>
                  <a:cubicBezTo>
                    <a:pt x="1422" y="5079"/>
                    <a:pt x="1520" y="5000"/>
                    <a:pt x="1572" y="4892"/>
                  </a:cubicBezTo>
                  <a:cubicBezTo>
                    <a:pt x="1628" y="4687"/>
                    <a:pt x="1610" y="4469"/>
                    <a:pt x="1520" y="4275"/>
                  </a:cubicBezTo>
                  <a:lnTo>
                    <a:pt x="1137" y="3067"/>
                  </a:lnTo>
                  <a:cubicBezTo>
                    <a:pt x="841" y="2015"/>
                    <a:pt x="462" y="99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25;p108">
              <a:extLst>
                <a:ext uri="{FF2B5EF4-FFF2-40B4-BE49-F238E27FC236}">
                  <a16:creationId xmlns:a16="http://schemas.microsoft.com/office/drawing/2014/main" id="{A8987B78-E280-4F7A-81F6-ECDAAC37F49B}"/>
                </a:ext>
              </a:extLst>
            </p:cNvPr>
            <p:cNvSpPr/>
            <p:nvPr/>
          </p:nvSpPr>
          <p:spPr>
            <a:xfrm>
              <a:off x="3700175" y="3160675"/>
              <a:ext cx="63900" cy="26475"/>
            </a:xfrm>
            <a:custGeom>
              <a:avLst/>
              <a:gdLst/>
              <a:ahLst/>
              <a:cxnLst/>
              <a:rect l="l" t="t" r="r" b="b"/>
              <a:pathLst>
                <a:path w="2556" h="1059" extrusionOk="0">
                  <a:moveTo>
                    <a:pt x="1172" y="0"/>
                  </a:moveTo>
                  <a:cubicBezTo>
                    <a:pt x="897" y="0"/>
                    <a:pt x="625" y="70"/>
                    <a:pt x="382" y="204"/>
                  </a:cubicBezTo>
                  <a:cubicBezTo>
                    <a:pt x="124" y="348"/>
                    <a:pt x="0" y="453"/>
                    <a:pt x="48" y="534"/>
                  </a:cubicBezTo>
                  <a:cubicBezTo>
                    <a:pt x="52" y="542"/>
                    <a:pt x="62" y="545"/>
                    <a:pt x="76" y="545"/>
                  </a:cubicBezTo>
                  <a:cubicBezTo>
                    <a:pt x="185" y="545"/>
                    <a:pt x="568" y="338"/>
                    <a:pt x="1063" y="338"/>
                  </a:cubicBezTo>
                  <a:cubicBezTo>
                    <a:pt x="1170" y="338"/>
                    <a:pt x="1283" y="348"/>
                    <a:pt x="1400" y="371"/>
                  </a:cubicBezTo>
                  <a:cubicBezTo>
                    <a:pt x="2090" y="513"/>
                    <a:pt x="2404" y="1058"/>
                    <a:pt x="2506" y="1058"/>
                  </a:cubicBezTo>
                  <a:cubicBezTo>
                    <a:pt x="2510" y="1058"/>
                    <a:pt x="2514" y="1057"/>
                    <a:pt x="2518" y="1055"/>
                  </a:cubicBezTo>
                  <a:cubicBezTo>
                    <a:pt x="2555" y="1036"/>
                    <a:pt x="2546" y="858"/>
                    <a:pt x="2394" y="626"/>
                  </a:cubicBezTo>
                  <a:cubicBezTo>
                    <a:pt x="2183" y="318"/>
                    <a:pt x="1861" y="106"/>
                    <a:pt x="1495" y="33"/>
                  </a:cubicBezTo>
                  <a:cubicBezTo>
                    <a:pt x="1388" y="11"/>
                    <a:pt x="1280" y="0"/>
                    <a:pt x="1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26;p108">
              <a:extLst>
                <a:ext uri="{FF2B5EF4-FFF2-40B4-BE49-F238E27FC236}">
                  <a16:creationId xmlns:a16="http://schemas.microsoft.com/office/drawing/2014/main" id="{631F6D82-42A8-4793-AC0D-80319CA2782B}"/>
                </a:ext>
              </a:extLst>
            </p:cNvPr>
            <p:cNvSpPr/>
            <p:nvPr/>
          </p:nvSpPr>
          <p:spPr>
            <a:xfrm>
              <a:off x="3641400" y="2981475"/>
              <a:ext cx="71325" cy="18800"/>
            </a:xfrm>
            <a:custGeom>
              <a:avLst/>
              <a:gdLst/>
              <a:ahLst/>
              <a:cxnLst/>
              <a:rect l="l" t="t" r="r" b="b"/>
              <a:pathLst>
                <a:path w="2853" h="752" extrusionOk="0">
                  <a:moveTo>
                    <a:pt x="1556" y="0"/>
                  </a:moveTo>
                  <a:cubicBezTo>
                    <a:pt x="1503" y="0"/>
                    <a:pt x="1449" y="2"/>
                    <a:pt x="1396" y="6"/>
                  </a:cubicBezTo>
                  <a:cubicBezTo>
                    <a:pt x="1028" y="26"/>
                    <a:pt x="668" y="132"/>
                    <a:pt x="349" y="316"/>
                  </a:cubicBezTo>
                  <a:cubicBezTo>
                    <a:pt x="110" y="464"/>
                    <a:pt x="1" y="618"/>
                    <a:pt x="44" y="689"/>
                  </a:cubicBezTo>
                  <a:cubicBezTo>
                    <a:pt x="70" y="735"/>
                    <a:pt x="140" y="752"/>
                    <a:pt x="246" y="752"/>
                  </a:cubicBezTo>
                  <a:cubicBezTo>
                    <a:pt x="493" y="752"/>
                    <a:pt x="932" y="659"/>
                    <a:pt x="1434" y="622"/>
                  </a:cubicBezTo>
                  <a:cubicBezTo>
                    <a:pt x="1604" y="610"/>
                    <a:pt x="1767" y="606"/>
                    <a:pt x="1919" y="606"/>
                  </a:cubicBezTo>
                  <a:cubicBezTo>
                    <a:pt x="2095" y="606"/>
                    <a:pt x="2254" y="611"/>
                    <a:pt x="2389" y="611"/>
                  </a:cubicBezTo>
                  <a:cubicBezTo>
                    <a:pt x="2628" y="611"/>
                    <a:pt x="2789" y="597"/>
                    <a:pt x="2824" y="517"/>
                  </a:cubicBezTo>
                  <a:cubicBezTo>
                    <a:pt x="2853" y="441"/>
                    <a:pt x="2729" y="303"/>
                    <a:pt x="2470" y="183"/>
                  </a:cubicBezTo>
                  <a:cubicBezTo>
                    <a:pt x="2179" y="62"/>
                    <a:pt x="1869" y="0"/>
                    <a:pt x="1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27;p108">
              <a:extLst>
                <a:ext uri="{FF2B5EF4-FFF2-40B4-BE49-F238E27FC236}">
                  <a16:creationId xmlns:a16="http://schemas.microsoft.com/office/drawing/2014/main" id="{B993B394-6877-48B3-BF76-A5E2A4F27B37}"/>
                </a:ext>
              </a:extLst>
            </p:cNvPr>
            <p:cNvSpPr/>
            <p:nvPr/>
          </p:nvSpPr>
          <p:spPr>
            <a:xfrm>
              <a:off x="3799875" y="2961650"/>
              <a:ext cx="53650" cy="18400"/>
            </a:xfrm>
            <a:custGeom>
              <a:avLst/>
              <a:gdLst/>
              <a:ahLst/>
              <a:cxnLst/>
              <a:rect l="l" t="t" r="r" b="b"/>
              <a:pathLst>
                <a:path w="2146" h="736" extrusionOk="0">
                  <a:moveTo>
                    <a:pt x="999" y="1"/>
                  </a:moveTo>
                  <a:cubicBezTo>
                    <a:pt x="748" y="1"/>
                    <a:pt x="496" y="64"/>
                    <a:pt x="268" y="192"/>
                  </a:cubicBezTo>
                  <a:cubicBezTo>
                    <a:pt x="73" y="316"/>
                    <a:pt x="1" y="451"/>
                    <a:pt x="39" y="522"/>
                  </a:cubicBezTo>
                  <a:cubicBezTo>
                    <a:pt x="79" y="605"/>
                    <a:pt x="239" y="617"/>
                    <a:pt x="460" y="617"/>
                  </a:cubicBezTo>
                  <a:cubicBezTo>
                    <a:pt x="554" y="617"/>
                    <a:pt x="659" y="615"/>
                    <a:pt x="771" y="615"/>
                  </a:cubicBezTo>
                  <a:cubicBezTo>
                    <a:pt x="865" y="615"/>
                    <a:pt x="965" y="617"/>
                    <a:pt x="1066" y="623"/>
                  </a:cubicBezTo>
                  <a:cubicBezTo>
                    <a:pt x="1428" y="643"/>
                    <a:pt x="1745" y="736"/>
                    <a:pt x="1935" y="736"/>
                  </a:cubicBezTo>
                  <a:cubicBezTo>
                    <a:pt x="2008" y="736"/>
                    <a:pt x="2063" y="722"/>
                    <a:pt x="2094" y="685"/>
                  </a:cubicBezTo>
                  <a:cubicBezTo>
                    <a:pt x="2146" y="618"/>
                    <a:pt x="2094" y="475"/>
                    <a:pt x="1921" y="321"/>
                  </a:cubicBezTo>
                  <a:cubicBezTo>
                    <a:pt x="1653" y="109"/>
                    <a:pt x="1327" y="1"/>
                    <a:pt x="9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28;p108">
              <a:extLst>
                <a:ext uri="{FF2B5EF4-FFF2-40B4-BE49-F238E27FC236}">
                  <a16:creationId xmlns:a16="http://schemas.microsoft.com/office/drawing/2014/main" id="{7A5B3365-7F3C-4C76-ACCD-8AC6ACC10B89}"/>
                </a:ext>
              </a:extLst>
            </p:cNvPr>
            <p:cNvSpPr/>
            <p:nvPr/>
          </p:nvSpPr>
          <p:spPr>
            <a:xfrm>
              <a:off x="3473800" y="3058825"/>
              <a:ext cx="68850" cy="103800"/>
            </a:xfrm>
            <a:custGeom>
              <a:avLst/>
              <a:gdLst/>
              <a:ahLst/>
              <a:cxnLst/>
              <a:rect l="l" t="t" r="r" b="b"/>
              <a:pathLst>
                <a:path w="2754" h="4152" extrusionOk="0">
                  <a:moveTo>
                    <a:pt x="1759" y="1"/>
                  </a:moveTo>
                  <a:cubicBezTo>
                    <a:pt x="991" y="1"/>
                    <a:pt x="56" y="336"/>
                    <a:pt x="31" y="1947"/>
                  </a:cubicBezTo>
                  <a:cubicBezTo>
                    <a:pt x="1" y="3823"/>
                    <a:pt x="1302" y="4152"/>
                    <a:pt x="2107" y="4152"/>
                  </a:cubicBezTo>
                  <a:cubicBezTo>
                    <a:pt x="2464" y="4152"/>
                    <a:pt x="2724" y="4087"/>
                    <a:pt x="2726" y="4064"/>
                  </a:cubicBezTo>
                  <a:cubicBezTo>
                    <a:pt x="2730" y="3987"/>
                    <a:pt x="2754" y="170"/>
                    <a:pt x="2754" y="170"/>
                  </a:cubicBezTo>
                  <a:cubicBezTo>
                    <a:pt x="2727" y="157"/>
                    <a:pt x="2282" y="1"/>
                    <a:pt x="17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29;p108">
              <a:extLst>
                <a:ext uri="{FF2B5EF4-FFF2-40B4-BE49-F238E27FC236}">
                  <a16:creationId xmlns:a16="http://schemas.microsoft.com/office/drawing/2014/main" id="{3990F568-3E6B-4EAC-A4BF-5BD1368CBCED}"/>
                </a:ext>
              </a:extLst>
            </p:cNvPr>
            <p:cNvSpPr/>
            <p:nvPr/>
          </p:nvSpPr>
          <p:spPr>
            <a:xfrm>
              <a:off x="3491375" y="3080475"/>
              <a:ext cx="30500" cy="59300"/>
            </a:xfrm>
            <a:custGeom>
              <a:avLst/>
              <a:gdLst/>
              <a:ahLst/>
              <a:cxnLst/>
              <a:rect l="l" t="t" r="r" b="b"/>
              <a:pathLst>
                <a:path w="1220" h="2372" extrusionOk="0">
                  <a:moveTo>
                    <a:pt x="729" y="0"/>
                  </a:moveTo>
                  <a:cubicBezTo>
                    <a:pt x="715" y="0"/>
                    <a:pt x="702" y="1"/>
                    <a:pt x="689" y="2"/>
                  </a:cubicBezTo>
                  <a:cubicBezTo>
                    <a:pt x="470" y="48"/>
                    <a:pt x="289" y="203"/>
                    <a:pt x="211" y="413"/>
                  </a:cubicBezTo>
                  <a:cubicBezTo>
                    <a:pt x="90" y="646"/>
                    <a:pt x="29" y="906"/>
                    <a:pt x="35" y="1168"/>
                  </a:cubicBezTo>
                  <a:cubicBezTo>
                    <a:pt x="1" y="1659"/>
                    <a:pt x="264" y="2124"/>
                    <a:pt x="703" y="2348"/>
                  </a:cubicBezTo>
                  <a:cubicBezTo>
                    <a:pt x="753" y="2364"/>
                    <a:pt x="804" y="2371"/>
                    <a:pt x="855" y="2371"/>
                  </a:cubicBezTo>
                  <a:cubicBezTo>
                    <a:pt x="954" y="2371"/>
                    <a:pt x="1053" y="2342"/>
                    <a:pt x="1138" y="2286"/>
                  </a:cubicBezTo>
                  <a:cubicBezTo>
                    <a:pt x="1205" y="2223"/>
                    <a:pt x="1220" y="2161"/>
                    <a:pt x="1209" y="2156"/>
                  </a:cubicBezTo>
                  <a:lnTo>
                    <a:pt x="1209" y="2156"/>
                  </a:lnTo>
                  <a:cubicBezTo>
                    <a:pt x="1169" y="2182"/>
                    <a:pt x="1126" y="2205"/>
                    <a:pt x="1081" y="2223"/>
                  </a:cubicBezTo>
                  <a:cubicBezTo>
                    <a:pt x="1024" y="2246"/>
                    <a:pt x="964" y="2257"/>
                    <a:pt x="904" y="2257"/>
                  </a:cubicBezTo>
                  <a:cubicBezTo>
                    <a:pt x="844" y="2257"/>
                    <a:pt x="784" y="2246"/>
                    <a:pt x="727" y="2223"/>
                  </a:cubicBezTo>
                  <a:cubicBezTo>
                    <a:pt x="377" y="1989"/>
                    <a:pt x="177" y="1587"/>
                    <a:pt x="202" y="1167"/>
                  </a:cubicBezTo>
                  <a:cubicBezTo>
                    <a:pt x="201" y="933"/>
                    <a:pt x="249" y="703"/>
                    <a:pt x="345" y="489"/>
                  </a:cubicBezTo>
                  <a:cubicBezTo>
                    <a:pt x="402" y="320"/>
                    <a:pt x="537" y="188"/>
                    <a:pt x="709" y="137"/>
                  </a:cubicBezTo>
                  <a:cubicBezTo>
                    <a:pt x="729" y="132"/>
                    <a:pt x="749" y="129"/>
                    <a:pt x="769" y="129"/>
                  </a:cubicBezTo>
                  <a:cubicBezTo>
                    <a:pt x="860" y="129"/>
                    <a:pt x="947" y="183"/>
                    <a:pt x="986" y="270"/>
                  </a:cubicBezTo>
                  <a:cubicBezTo>
                    <a:pt x="1019" y="347"/>
                    <a:pt x="986" y="399"/>
                    <a:pt x="1014" y="404"/>
                  </a:cubicBezTo>
                  <a:cubicBezTo>
                    <a:pt x="1015" y="405"/>
                    <a:pt x="1016" y="405"/>
                    <a:pt x="1018" y="405"/>
                  </a:cubicBezTo>
                  <a:cubicBezTo>
                    <a:pt x="1045" y="405"/>
                    <a:pt x="1075" y="356"/>
                    <a:pt x="1052" y="246"/>
                  </a:cubicBezTo>
                  <a:cubicBezTo>
                    <a:pt x="1039" y="179"/>
                    <a:pt x="1004" y="119"/>
                    <a:pt x="952" y="75"/>
                  </a:cubicBezTo>
                  <a:cubicBezTo>
                    <a:pt x="887" y="26"/>
                    <a:pt x="809" y="0"/>
                    <a:pt x="72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30;p108">
              <a:extLst>
                <a:ext uri="{FF2B5EF4-FFF2-40B4-BE49-F238E27FC236}">
                  <a16:creationId xmlns:a16="http://schemas.microsoft.com/office/drawing/2014/main" id="{198DD48D-B1F0-408A-8B01-6651E524E624}"/>
                </a:ext>
              </a:extLst>
            </p:cNvPr>
            <p:cNvSpPr/>
            <p:nvPr/>
          </p:nvSpPr>
          <p:spPr>
            <a:xfrm>
              <a:off x="3524025" y="2781250"/>
              <a:ext cx="377275" cy="299150"/>
            </a:xfrm>
            <a:custGeom>
              <a:avLst/>
              <a:gdLst/>
              <a:ahLst/>
              <a:cxnLst/>
              <a:rect l="l" t="t" r="r" b="b"/>
              <a:pathLst>
                <a:path w="15091" h="11966" extrusionOk="0">
                  <a:moveTo>
                    <a:pt x="7341" y="1"/>
                  </a:moveTo>
                  <a:cubicBezTo>
                    <a:pt x="5655" y="1"/>
                    <a:pt x="4015" y="592"/>
                    <a:pt x="2714" y="1680"/>
                  </a:cubicBezTo>
                  <a:cubicBezTo>
                    <a:pt x="1612" y="2677"/>
                    <a:pt x="826" y="3971"/>
                    <a:pt x="449" y="5407"/>
                  </a:cubicBezTo>
                  <a:cubicBezTo>
                    <a:pt x="80" y="6840"/>
                    <a:pt x="1" y="8332"/>
                    <a:pt x="215" y="9797"/>
                  </a:cubicBezTo>
                  <a:cubicBezTo>
                    <a:pt x="251" y="10448"/>
                    <a:pt x="477" y="11073"/>
                    <a:pt x="865" y="11597"/>
                  </a:cubicBezTo>
                  <a:cubicBezTo>
                    <a:pt x="1029" y="11834"/>
                    <a:pt x="1295" y="11965"/>
                    <a:pt x="1568" y="11965"/>
                  </a:cubicBezTo>
                  <a:cubicBezTo>
                    <a:pt x="1690" y="11965"/>
                    <a:pt x="1813" y="11939"/>
                    <a:pt x="1930" y="11884"/>
                  </a:cubicBezTo>
                  <a:cubicBezTo>
                    <a:pt x="2109" y="11726"/>
                    <a:pt x="2230" y="11513"/>
                    <a:pt x="2273" y="11277"/>
                  </a:cubicBezTo>
                  <a:cubicBezTo>
                    <a:pt x="2894" y="9213"/>
                    <a:pt x="3516" y="6993"/>
                    <a:pt x="2847" y="4942"/>
                  </a:cubicBezTo>
                  <a:cubicBezTo>
                    <a:pt x="3377" y="4274"/>
                    <a:pt x="4039" y="3721"/>
                    <a:pt x="4791" y="3319"/>
                  </a:cubicBezTo>
                  <a:cubicBezTo>
                    <a:pt x="5259" y="3074"/>
                    <a:pt x="5775" y="2950"/>
                    <a:pt x="6293" y="2950"/>
                  </a:cubicBezTo>
                  <a:cubicBezTo>
                    <a:pt x="6620" y="2950"/>
                    <a:pt x="6948" y="2999"/>
                    <a:pt x="7266" y="3099"/>
                  </a:cubicBezTo>
                  <a:cubicBezTo>
                    <a:pt x="8456" y="3529"/>
                    <a:pt x="9143" y="4738"/>
                    <a:pt x="10066" y="5602"/>
                  </a:cubicBezTo>
                  <a:cubicBezTo>
                    <a:pt x="11132" y="6579"/>
                    <a:pt x="12516" y="7106"/>
                    <a:pt x="13935" y="7106"/>
                  </a:cubicBezTo>
                  <a:cubicBezTo>
                    <a:pt x="14320" y="7106"/>
                    <a:pt x="14707" y="7067"/>
                    <a:pt x="15091" y="6988"/>
                  </a:cubicBezTo>
                  <a:lnTo>
                    <a:pt x="14422" y="4083"/>
                  </a:lnTo>
                  <a:cubicBezTo>
                    <a:pt x="14072" y="3299"/>
                    <a:pt x="13531" y="2615"/>
                    <a:pt x="12851" y="2092"/>
                  </a:cubicBezTo>
                  <a:cubicBezTo>
                    <a:pt x="11438" y="892"/>
                    <a:pt x="9685" y="167"/>
                    <a:pt x="7839" y="18"/>
                  </a:cubicBezTo>
                  <a:cubicBezTo>
                    <a:pt x="7673" y="6"/>
                    <a:pt x="7507" y="1"/>
                    <a:pt x="7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31;p108">
              <a:extLst>
                <a:ext uri="{FF2B5EF4-FFF2-40B4-BE49-F238E27FC236}">
                  <a16:creationId xmlns:a16="http://schemas.microsoft.com/office/drawing/2014/main" id="{AC28293D-F6DD-4F6A-94D6-E081EE64A9E1}"/>
                </a:ext>
              </a:extLst>
            </p:cNvPr>
            <p:cNvSpPr/>
            <p:nvPr/>
          </p:nvSpPr>
          <p:spPr>
            <a:xfrm>
              <a:off x="1631775" y="241225"/>
              <a:ext cx="2538350" cy="1000700"/>
            </a:xfrm>
            <a:custGeom>
              <a:avLst/>
              <a:gdLst/>
              <a:ahLst/>
              <a:cxnLst/>
              <a:rect l="l" t="t" r="r" b="b"/>
              <a:pathLst>
                <a:path w="101534" h="40028" extrusionOk="0">
                  <a:moveTo>
                    <a:pt x="1" y="0"/>
                  </a:moveTo>
                  <a:lnTo>
                    <a:pt x="1" y="40027"/>
                  </a:lnTo>
                  <a:lnTo>
                    <a:pt x="101533" y="40027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32;p108">
              <a:extLst>
                <a:ext uri="{FF2B5EF4-FFF2-40B4-BE49-F238E27FC236}">
                  <a16:creationId xmlns:a16="http://schemas.microsoft.com/office/drawing/2014/main" id="{FB4E14D9-EBDD-4C0D-AD9A-61EBFBA37DAA}"/>
                </a:ext>
              </a:extLst>
            </p:cNvPr>
            <p:cNvSpPr/>
            <p:nvPr/>
          </p:nvSpPr>
          <p:spPr>
            <a:xfrm>
              <a:off x="1630600" y="238125"/>
              <a:ext cx="2541700" cy="1005825"/>
            </a:xfrm>
            <a:custGeom>
              <a:avLst/>
              <a:gdLst/>
              <a:ahLst/>
              <a:cxnLst/>
              <a:rect l="l" t="t" r="r" b="b"/>
              <a:pathLst>
                <a:path w="101668" h="40233" extrusionOk="0">
                  <a:moveTo>
                    <a:pt x="0" y="0"/>
                  </a:moveTo>
                  <a:lnTo>
                    <a:pt x="0" y="40233"/>
                  </a:lnTo>
                  <a:lnTo>
                    <a:pt x="120" y="40233"/>
                  </a:lnTo>
                  <a:lnTo>
                    <a:pt x="72985" y="40175"/>
                  </a:lnTo>
                  <a:lnTo>
                    <a:pt x="94085" y="40142"/>
                  </a:lnTo>
                  <a:lnTo>
                    <a:pt x="94009" y="40142"/>
                  </a:lnTo>
                  <a:lnTo>
                    <a:pt x="72880" y="40108"/>
                  </a:lnTo>
                  <a:lnTo>
                    <a:pt x="216" y="40057"/>
                  </a:lnTo>
                  <a:lnTo>
                    <a:pt x="216" y="40057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101533" y="234"/>
                  </a:lnTo>
                  <a:lnTo>
                    <a:pt x="101533" y="234"/>
                  </a:lnTo>
                  <a:cubicBezTo>
                    <a:pt x="101552" y="12596"/>
                    <a:pt x="101580" y="22564"/>
                    <a:pt x="101580" y="29446"/>
                  </a:cubicBezTo>
                  <a:lnTo>
                    <a:pt x="101580" y="40175"/>
                  </a:lnTo>
                  <a:cubicBezTo>
                    <a:pt x="101580" y="40175"/>
                    <a:pt x="101619" y="39937"/>
                    <a:pt x="101619" y="39468"/>
                  </a:cubicBezTo>
                  <a:lnTo>
                    <a:pt x="101619" y="29484"/>
                  </a:lnTo>
                  <a:cubicBezTo>
                    <a:pt x="101634" y="22587"/>
                    <a:pt x="101667" y="12554"/>
                    <a:pt x="101667" y="133"/>
                  </a:cubicBezTo>
                  <a:lnTo>
                    <a:pt x="101667" y="47"/>
                  </a:lnTo>
                  <a:lnTo>
                    <a:pt x="101580" y="4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33;p108">
              <a:extLst>
                <a:ext uri="{FF2B5EF4-FFF2-40B4-BE49-F238E27FC236}">
                  <a16:creationId xmlns:a16="http://schemas.microsoft.com/office/drawing/2014/main" id="{F0CFA16B-B69A-4337-BEB1-03228EF46CCE}"/>
                </a:ext>
              </a:extLst>
            </p:cNvPr>
            <p:cNvSpPr/>
            <p:nvPr/>
          </p:nvSpPr>
          <p:spPr>
            <a:xfrm>
              <a:off x="1857025" y="751900"/>
              <a:ext cx="1214125" cy="6225"/>
            </a:xfrm>
            <a:custGeom>
              <a:avLst/>
              <a:gdLst/>
              <a:ahLst/>
              <a:cxnLst/>
              <a:rect l="l" t="t" r="r" b="b"/>
              <a:pathLst>
                <a:path w="48565" h="249" extrusionOk="0">
                  <a:moveTo>
                    <a:pt x="24283" y="0"/>
                  </a:moveTo>
                  <a:cubicBezTo>
                    <a:pt x="10869" y="0"/>
                    <a:pt x="1" y="52"/>
                    <a:pt x="1" y="124"/>
                  </a:cubicBezTo>
                  <a:cubicBezTo>
                    <a:pt x="1" y="196"/>
                    <a:pt x="10873" y="249"/>
                    <a:pt x="24283" y="249"/>
                  </a:cubicBezTo>
                  <a:cubicBezTo>
                    <a:pt x="37692" y="249"/>
                    <a:pt x="48565" y="196"/>
                    <a:pt x="48565" y="124"/>
                  </a:cubicBezTo>
                  <a:cubicBezTo>
                    <a:pt x="48565" y="39"/>
                    <a:pt x="37697" y="0"/>
                    <a:pt x="242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34;p108">
              <a:extLst>
                <a:ext uri="{FF2B5EF4-FFF2-40B4-BE49-F238E27FC236}">
                  <a16:creationId xmlns:a16="http://schemas.microsoft.com/office/drawing/2014/main" id="{90A0D673-DCC7-46FC-8C3A-95329E8F0AB7}"/>
                </a:ext>
              </a:extLst>
            </p:cNvPr>
            <p:cNvSpPr/>
            <p:nvPr/>
          </p:nvSpPr>
          <p:spPr>
            <a:xfrm>
              <a:off x="1853450" y="873125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0"/>
                  </a:moveTo>
                  <a:cubicBezTo>
                    <a:pt x="10935" y="0"/>
                    <a:pt x="0" y="52"/>
                    <a:pt x="0" y="124"/>
                  </a:cubicBezTo>
                  <a:cubicBezTo>
                    <a:pt x="0" y="196"/>
                    <a:pt x="10939" y="249"/>
                    <a:pt x="24426" y="249"/>
                  </a:cubicBezTo>
                  <a:cubicBezTo>
                    <a:pt x="37912" y="249"/>
                    <a:pt x="48847" y="196"/>
                    <a:pt x="48847" y="124"/>
                  </a:cubicBezTo>
                  <a:cubicBezTo>
                    <a:pt x="48847" y="58"/>
                    <a:pt x="37916" y="0"/>
                    <a:pt x="24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35;p108">
              <a:extLst>
                <a:ext uri="{FF2B5EF4-FFF2-40B4-BE49-F238E27FC236}">
                  <a16:creationId xmlns:a16="http://schemas.microsoft.com/office/drawing/2014/main" id="{DF4CC357-E543-420B-8A81-50AC93E6F289}"/>
                </a:ext>
              </a:extLst>
            </p:cNvPr>
            <p:cNvSpPr/>
            <p:nvPr/>
          </p:nvSpPr>
          <p:spPr>
            <a:xfrm>
              <a:off x="1845925" y="403150"/>
              <a:ext cx="175700" cy="167125"/>
            </a:xfrm>
            <a:custGeom>
              <a:avLst/>
              <a:gdLst/>
              <a:ahLst/>
              <a:cxnLst/>
              <a:rect l="l" t="t" r="r" b="b"/>
              <a:pathLst>
                <a:path w="7028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3" y="6684"/>
                  </a:lnTo>
                  <a:lnTo>
                    <a:pt x="3511" y="5542"/>
                  </a:lnTo>
                  <a:lnTo>
                    <a:pt x="5686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6" y="2203"/>
                  </a:lnTo>
                  <a:lnTo>
                    <a:pt x="3511" y="1"/>
                  </a:lnTo>
                  <a:close/>
                  <a:moveTo>
                    <a:pt x="1343" y="6684"/>
                  </a:moveTo>
                  <a:lnTo>
                    <a:pt x="1343" y="6684"/>
                  </a:lnTo>
                  <a:lnTo>
                    <a:pt x="1343" y="6684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36;p108">
              <a:extLst>
                <a:ext uri="{FF2B5EF4-FFF2-40B4-BE49-F238E27FC236}">
                  <a16:creationId xmlns:a16="http://schemas.microsoft.com/office/drawing/2014/main" id="{DAB3FB44-C8AD-4485-AC65-946253864A76}"/>
                </a:ext>
              </a:extLst>
            </p:cNvPr>
            <p:cNvSpPr/>
            <p:nvPr/>
          </p:nvSpPr>
          <p:spPr>
            <a:xfrm>
              <a:off x="2046675" y="403150"/>
              <a:ext cx="175725" cy="167125"/>
            </a:xfrm>
            <a:custGeom>
              <a:avLst/>
              <a:gdLst/>
              <a:ahLst/>
              <a:cxnLst/>
              <a:rect l="l" t="t" r="r" b="b"/>
              <a:pathLst>
                <a:path w="7029" h="6685" extrusionOk="0">
                  <a:moveTo>
                    <a:pt x="3517" y="1"/>
                  </a:moveTo>
                  <a:lnTo>
                    <a:pt x="2428" y="2203"/>
                  </a:lnTo>
                  <a:lnTo>
                    <a:pt x="0" y="2557"/>
                  </a:lnTo>
                  <a:lnTo>
                    <a:pt x="1759" y="4267"/>
                  </a:lnTo>
                  <a:lnTo>
                    <a:pt x="1343" y="6684"/>
                  </a:lnTo>
                  <a:lnTo>
                    <a:pt x="3517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601" y="2203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37;p108">
              <a:extLst>
                <a:ext uri="{FF2B5EF4-FFF2-40B4-BE49-F238E27FC236}">
                  <a16:creationId xmlns:a16="http://schemas.microsoft.com/office/drawing/2014/main" id="{5D69030C-DADE-4460-893F-D18A45FFC298}"/>
                </a:ext>
              </a:extLst>
            </p:cNvPr>
            <p:cNvSpPr/>
            <p:nvPr/>
          </p:nvSpPr>
          <p:spPr>
            <a:xfrm>
              <a:off x="2247550" y="403150"/>
              <a:ext cx="175725" cy="167125"/>
            </a:xfrm>
            <a:custGeom>
              <a:avLst/>
              <a:gdLst/>
              <a:ahLst/>
              <a:cxnLst/>
              <a:rect l="l" t="t" r="r" b="b"/>
              <a:pathLst>
                <a:path w="7029" h="6685" extrusionOk="0">
                  <a:moveTo>
                    <a:pt x="3512" y="1"/>
                  </a:moveTo>
                  <a:lnTo>
                    <a:pt x="2428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4" y="6684"/>
                  </a:lnTo>
                  <a:lnTo>
                    <a:pt x="3512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597" y="220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38;p108">
              <a:extLst>
                <a:ext uri="{FF2B5EF4-FFF2-40B4-BE49-F238E27FC236}">
                  <a16:creationId xmlns:a16="http://schemas.microsoft.com/office/drawing/2014/main" id="{A775A9C0-3D76-4358-B282-678D9B314B38}"/>
                </a:ext>
              </a:extLst>
            </p:cNvPr>
            <p:cNvSpPr/>
            <p:nvPr/>
          </p:nvSpPr>
          <p:spPr>
            <a:xfrm>
              <a:off x="2448325" y="403150"/>
              <a:ext cx="175675" cy="167125"/>
            </a:xfrm>
            <a:custGeom>
              <a:avLst/>
              <a:gdLst/>
              <a:ahLst/>
              <a:cxnLst/>
              <a:rect l="l" t="t" r="r" b="b"/>
              <a:pathLst>
                <a:path w="7027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0" y="2557"/>
                  </a:lnTo>
                  <a:lnTo>
                    <a:pt x="1758" y="4267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601" y="2203"/>
                  </a:lnTo>
                  <a:lnTo>
                    <a:pt x="3511" y="1"/>
                  </a:lnTo>
                  <a:close/>
                  <a:moveTo>
                    <a:pt x="1342" y="6684"/>
                  </a:moveTo>
                  <a:lnTo>
                    <a:pt x="1342" y="6684"/>
                  </a:lnTo>
                  <a:lnTo>
                    <a:pt x="1342" y="6684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39;p108">
              <a:extLst>
                <a:ext uri="{FF2B5EF4-FFF2-40B4-BE49-F238E27FC236}">
                  <a16:creationId xmlns:a16="http://schemas.microsoft.com/office/drawing/2014/main" id="{DCC8D640-C922-4988-9D5C-9EE42BB1F729}"/>
                </a:ext>
              </a:extLst>
            </p:cNvPr>
            <p:cNvSpPr/>
            <p:nvPr/>
          </p:nvSpPr>
          <p:spPr>
            <a:xfrm>
              <a:off x="2649200" y="403150"/>
              <a:ext cx="175700" cy="167125"/>
            </a:xfrm>
            <a:custGeom>
              <a:avLst/>
              <a:gdLst/>
              <a:ahLst/>
              <a:cxnLst/>
              <a:rect l="l" t="t" r="r" b="b"/>
              <a:pathLst>
                <a:path w="7028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5" y="2203"/>
                  </a:lnTo>
                  <a:lnTo>
                    <a:pt x="3511" y="1"/>
                  </a:lnTo>
                  <a:close/>
                  <a:moveTo>
                    <a:pt x="1342" y="6684"/>
                  </a:moveTo>
                  <a:lnTo>
                    <a:pt x="1342" y="6684"/>
                  </a:lnTo>
                  <a:lnTo>
                    <a:pt x="1342" y="6684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40;p108">
              <a:extLst>
                <a:ext uri="{FF2B5EF4-FFF2-40B4-BE49-F238E27FC236}">
                  <a16:creationId xmlns:a16="http://schemas.microsoft.com/office/drawing/2014/main" id="{483A17B0-BE5F-4786-BA9C-08B215449A8D}"/>
                </a:ext>
              </a:extLst>
            </p:cNvPr>
            <p:cNvSpPr/>
            <p:nvPr/>
          </p:nvSpPr>
          <p:spPr>
            <a:xfrm>
              <a:off x="1868975" y="1033500"/>
              <a:ext cx="418975" cy="6250"/>
            </a:xfrm>
            <a:custGeom>
              <a:avLst/>
              <a:gdLst/>
              <a:ahLst/>
              <a:cxnLst/>
              <a:rect l="l" t="t" r="r" b="b"/>
              <a:pathLst>
                <a:path w="16759" h="250" extrusionOk="0">
                  <a:moveTo>
                    <a:pt x="8379" y="1"/>
                  </a:moveTo>
                  <a:cubicBezTo>
                    <a:pt x="3755" y="1"/>
                    <a:pt x="1" y="58"/>
                    <a:pt x="1" y="125"/>
                  </a:cubicBezTo>
                  <a:cubicBezTo>
                    <a:pt x="1" y="192"/>
                    <a:pt x="3750" y="249"/>
                    <a:pt x="8379" y="249"/>
                  </a:cubicBezTo>
                  <a:cubicBezTo>
                    <a:pt x="13009" y="249"/>
                    <a:pt x="16759" y="192"/>
                    <a:pt x="16759" y="125"/>
                  </a:cubicBezTo>
                  <a:cubicBezTo>
                    <a:pt x="16759" y="58"/>
                    <a:pt x="13003" y="1"/>
                    <a:pt x="837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41;p108">
              <a:extLst>
                <a:ext uri="{FF2B5EF4-FFF2-40B4-BE49-F238E27FC236}">
                  <a16:creationId xmlns:a16="http://schemas.microsoft.com/office/drawing/2014/main" id="{576452DD-6FB8-4CD3-A2EF-06FA390C4D21}"/>
                </a:ext>
              </a:extLst>
            </p:cNvPr>
            <p:cNvSpPr/>
            <p:nvPr/>
          </p:nvSpPr>
          <p:spPr>
            <a:xfrm>
              <a:off x="3333775" y="417850"/>
              <a:ext cx="685975" cy="686025"/>
            </a:xfrm>
            <a:custGeom>
              <a:avLst/>
              <a:gdLst/>
              <a:ahLst/>
              <a:cxnLst/>
              <a:rect l="l" t="t" r="r" b="b"/>
              <a:pathLst>
                <a:path w="27439" h="27441" extrusionOk="0">
                  <a:moveTo>
                    <a:pt x="13720" y="0"/>
                  </a:moveTo>
                  <a:cubicBezTo>
                    <a:pt x="10081" y="0"/>
                    <a:pt x="6591" y="1446"/>
                    <a:pt x="4018" y="4019"/>
                  </a:cubicBezTo>
                  <a:cubicBezTo>
                    <a:pt x="1445" y="6592"/>
                    <a:pt x="0" y="10082"/>
                    <a:pt x="0" y="13720"/>
                  </a:cubicBezTo>
                  <a:cubicBezTo>
                    <a:pt x="0" y="17359"/>
                    <a:pt x="1445" y="20849"/>
                    <a:pt x="4018" y="23422"/>
                  </a:cubicBezTo>
                  <a:cubicBezTo>
                    <a:pt x="6591" y="25995"/>
                    <a:pt x="10081" y="27440"/>
                    <a:pt x="13720" y="27440"/>
                  </a:cubicBezTo>
                  <a:cubicBezTo>
                    <a:pt x="17358" y="27440"/>
                    <a:pt x="20848" y="25995"/>
                    <a:pt x="23421" y="23422"/>
                  </a:cubicBezTo>
                  <a:cubicBezTo>
                    <a:pt x="25994" y="20849"/>
                    <a:pt x="27439" y="17359"/>
                    <a:pt x="27439" y="13720"/>
                  </a:cubicBezTo>
                  <a:cubicBezTo>
                    <a:pt x="27439" y="10082"/>
                    <a:pt x="25994" y="6592"/>
                    <a:pt x="23421" y="4019"/>
                  </a:cubicBezTo>
                  <a:cubicBezTo>
                    <a:pt x="20848" y="1446"/>
                    <a:pt x="17358" y="0"/>
                    <a:pt x="13720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42;p108">
              <a:extLst>
                <a:ext uri="{FF2B5EF4-FFF2-40B4-BE49-F238E27FC236}">
                  <a16:creationId xmlns:a16="http://schemas.microsoft.com/office/drawing/2014/main" id="{B34055E2-43D5-4019-850D-F03B1ACD8F9F}"/>
                </a:ext>
              </a:extLst>
            </p:cNvPr>
            <p:cNvSpPr/>
            <p:nvPr/>
          </p:nvSpPr>
          <p:spPr>
            <a:xfrm>
              <a:off x="3498800" y="326125"/>
              <a:ext cx="385075" cy="747050"/>
            </a:xfrm>
            <a:custGeom>
              <a:avLst/>
              <a:gdLst/>
              <a:ahLst/>
              <a:cxnLst/>
              <a:rect l="l" t="t" r="r" b="b"/>
              <a:pathLst>
                <a:path w="15403" h="29882" extrusionOk="0">
                  <a:moveTo>
                    <a:pt x="7119" y="1"/>
                  </a:moveTo>
                  <a:cubicBezTo>
                    <a:pt x="3081" y="238"/>
                    <a:pt x="1" y="3704"/>
                    <a:pt x="239" y="7741"/>
                  </a:cubicBezTo>
                  <a:cubicBezTo>
                    <a:pt x="243" y="7811"/>
                    <a:pt x="247" y="7880"/>
                    <a:pt x="254" y="7950"/>
                  </a:cubicBezTo>
                  <a:lnTo>
                    <a:pt x="1329" y="25148"/>
                  </a:lnTo>
                  <a:cubicBezTo>
                    <a:pt x="1495" y="27809"/>
                    <a:pt x="3702" y="29881"/>
                    <a:pt x="6369" y="29881"/>
                  </a:cubicBezTo>
                  <a:cubicBezTo>
                    <a:pt x="9158" y="29879"/>
                    <a:pt x="11417" y="27617"/>
                    <a:pt x="11413" y="24827"/>
                  </a:cubicBezTo>
                  <a:lnTo>
                    <a:pt x="11413" y="24793"/>
                  </a:lnTo>
                  <a:cubicBezTo>
                    <a:pt x="11413" y="22692"/>
                    <a:pt x="11376" y="20752"/>
                    <a:pt x="11376" y="20752"/>
                  </a:cubicBezTo>
                  <a:cubicBezTo>
                    <a:pt x="11376" y="20752"/>
                    <a:pt x="15332" y="20136"/>
                    <a:pt x="15379" y="16181"/>
                  </a:cubicBezTo>
                  <a:cubicBezTo>
                    <a:pt x="15403" y="14308"/>
                    <a:pt x="15140" y="10481"/>
                    <a:pt x="14863" y="6975"/>
                  </a:cubicBezTo>
                  <a:cubicBezTo>
                    <a:pt x="14542" y="3036"/>
                    <a:pt x="11253" y="2"/>
                    <a:pt x="730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43;p108">
              <a:extLst>
                <a:ext uri="{FF2B5EF4-FFF2-40B4-BE49-F238E27FC236}">
                  <a16:creationId xmlns:a16="http://schemas.microsoft.com/office/drawing/2014/main" id="{AC95E84E-E854-451F-BE67-40A87E2EBB02}"/>
                </a:ext>
              </a:extLst>
            </p:cNvPr>
            <p:cNvSpPr/>
            <p:nvPr/>
          </p:nvSpPr>
          <p:spPr>
            <a:xfrm>
              <a:off x="3654175" y="807175"/>
              <a:ext cx="129275" cy="63125"/>
            </a:xfrm>
            <a:custGeom>
              <a:avLst/>
              <a:gdLst/>
              <a:ahLst/>
              <a:cxnLst/>
              <a:rect l="l" t="t" r="r" b="b"/>
              <a:pathLst>
                <a:path w="5171" h="2525" extrusionOk="0">
                  <a:moveTo>
                    <a:pt x="0" y="1"/>
                  </a:moveTo>
                  <a:cubicBezTo>
                    <a:pt x="1" y="1"/>
                    <a:pt x="1077" y="2524"/>
                    <a:pt x="4465" y="2524"/>
                  </a:cubicBezTo>
                  <a:cubicBezTo>
                    <a:pt x="4688" y="2524"/>
                    <a:pt x="4921" y="2513"/>
                    <a:pt x="5165" y="2490"/>
                  </a:cubicBezTo>
                  <a:lnTo>
                    <a:pt x="5170" y="1468"/>
                  </a:lnTo>
                  <a:lnTo>
                    <a:pt x="5170" y="1468"/>
                  </a:lnTo>
                  <a:cubicBezTo>
                    <a:pt x="5111" y="1469"/>
                    <a:pt x="5053" y="1470"/>
                    <a:pt x="4994" y="1470"/>
                  </a:cubicBezTo>
                  <a:cubicBezTo>
                    <a:pt x="3224" y="1470"/>
                    <a:pt x="1491" y="960"/>
                    <a:pt x="0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44;p108">
              <a:extLst>
                <a:ext uri="{FF2B5EF4-FFF2-40B4-BE49-F238E27FC236}">
                  <a16:creationId xmlns:a16="http://schemas.microsoft.com/office/drawing/2014/main" id="{CB4AD608-C98A-4007-A0A7-23CFDF2490EF}"/>
                </a:ext>
              </a:extLst>
            </p:cNvPr>
            <p:cNvSpPr/>
            <p:nvPr/>
          </p:nvSpPr>
          <p:spPr>
            <a:xfrm>
              <a:off x="3789850" y="549350"/>
              <a:ext cx="58200" cy="15125"/>
            </a:xfrm>
            <a:custGeom>
              <a:avLst/>
              <a:gdLst/>
              <a:ahLst/>
              <a:cxnLst/>
              <a:rect l="l" t="t" r="r" b="b"/>
              <a:pathLst>
                <a:path w="2328" h="605" extrusionOk="0">
                  <a:moveTo>
                    <a:pt x="1184" y="0"/>
                  </a:moveTo>
                  <a:cubicBezTo>
                    <a:pt x="869" y="0"/>
                    <a:pt x="560" y="96"/>
                    <a:pt x="301" y="277"/>
                  </a:cubicBezTo>
                  <a:cubicBezTo>
                    <a:pt x="106" y="416"/>
                    <a:pt x="1" y="506"/>
                    <a:pt x="67" y="583"/>
                  </a:cubicBezTo>
                  <a:cubicBezTo>
                    <a:pt x="75" y="592"/>
                    <a:pt x="87" y="596"/>
                    <a:pt x="103" y="596"/>
                  </a:cubicBezTo>
                  <a:cubicBezTo>
                    <a:pt x="232" y="596"/>
                    <a:pt x="626" y="358"/>
                    <a:pt x="1186" y="354"/>
                  </a:cubicBezTo>
                  <a:cubicBezTo>
                    <a:pt x="1190" y="354"/>
                    <a:pt x="1194" y="354"/>
                    <a:pt x="1199" y="354"/>
                  </a:cubicBezTo>
                  <a:cubicBezTo>
                    <a:pt x="1754" y="354"/>
                    <a:pt x="2134" y="604"/>
                    <a:pt x="2259" y="604"/>
                  </a:cubicBezTo>
                  <a:cubicBezTo>
                    <a:pt x="2274" y="604"/>
                    <a:pt x="2286" y="600"/>
                    <a:pt x="2294" y="592"/>
                  </a:cubicBezTo>
                  <a:cubicBezTo>
                    <a:pt x="2327" y="559"/>
                    <a:pt x="2265" y="431"/>
                    <a:pt x="2073" y="287"/>
                  </a:cubicBezTo>
                  <a:cubicBezTo>
                    <a:pt x="1818" y="101"/>
                    <a:pt x="1511" y="0"/>
                    <a:pt x="1195" y="0"/>
                  </a:cubicBezTo>
                  <a:cubicBezTo>
                    <a:pt x="1191" y="0"/>
                    <a:pt x="1187" y="0"/>
                    <a:pt x="1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5;p108">
              <a:extLst>
                <a:ext uri="{FF2B5EF4-FFF2-40B4-BE49-F238E27FC236}">
                  <a16:creationId xmlns:a16="http://schemas.microsoft.com/office/drawing/2014/main" id="{52F3D0FA-CF00-41F9-8BF5-0A11919D3D31}"/>
                </a:ext>
              </a:extLst>
            </p:cNvPr>
            <p:cNvSpPr/>
            <p:nvPr/>
          </p:nvSpPr>
          <p:spPr>
            <a:xfrm>
              <a:off x="3642000" y="549350"/>
              <a:ext cx="58200" cy="15125"/>
            </a:xfrm>
            <a:custGeom>
              <a:avLst/>
              <a:gdLst/>
              <a:ahLst/>
              <a:cxnLst/>
              <a:rect l="l" t="t" r="r" b="b"/>
              <a:pathLst>
                <a:path w="2328" h="605" extrusionOk="0">
                  <a:moveTo>
                    <a:pt x="1183" y="0"/>
                  </a:moveTo>
                  <a:cubicBezTo>
                    <a:pt x="868" y="0"/>
                    <a:pt x="560" y="97"/>
                    <a:pt x="301" y="277"/>
                  </a:cubicBezTo>
                  <a:cubicBezTo>
                    <a:pt x="106" y="420"/>
                    <a:pt x="1" y="506"/>
                    <a:pt x="67" y="583"/>
                  </a:cubicBezTo>
                  <a:cubicBezTo>
                    <a:pt x="75" y="592"/>
                    <a:pt x="87" y="596"/>
                    <a:pt x="103" y="596"/>
                  </a:cubicBezTo>
                  <a:cubicBezTo>
                    <a:pt x="232" y="596"/>
                    <a:pt x="634" y="354"/>
                    <a:pt x="1190" y="354"/>
                  </a:cubicBezTo>
                  <a:cubicBezTo>
                    <a:pt x="1748" y="354"/>
                    <a:pt x="2131" y="604"/>
                    <a:pt x="2259" y="604"/>
                  </a:cubicBezTo>
                  <a:cubicBezTo>
                    <a:pt x="2274" y="604"/>
                    <a:pt x="2286" y="601"/>
                    <a:pt x="2294" y="592"/>
                  </a:cubicBezTo>
                  <a:cubicBezTo>
                    <a:pt x="2327" y="559"/>
                    <a:pt x="2265" y="431"/>
                    <a:pt x="2078" y="287"/>
                  </a:cubicBezTo>
                  <a:cubicBezTo>
                    <a:pt x="1823" y="101"/>
                    <a:pt x="1515" y="0"/>
                    <a:pt x="1199" y="0"/>
                  </a:cubicBezTo>
                  <a:cubicBezTo>
                    <a:pt x="1194" y="0"/>
                    <a:pt x="1188" y="0"/>
                    <a:pt x="1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46;p108">
              <a:extLst>
                <a:ext uri="{FF2B5EF4-FFF2-40B4-BE49-F238E27FC236}">
                  <a16:creationId xmlns:a16="http://schemas.microsoft.com/office/drawing/2014/main" id="{D334B72D-E400-4409-BD12-C66D8E3245A3}"/>
                </a:ext>
              </a:extLst>
            </p:cNvPr>
            <p:cNvSpPr/>
            <p:nvPr/>
          </p:nvSpPr>
          <p:spPr>
            <a:xfrm>
              <a:off x="3747000" y="532750"/>
              <a:ext cx="46125" cy="127575"/>
            </a:xfrm>
            <a:custGeom>
              <a:avLst/>
              <a:gdLst/>
              <a:ahLst/>
              <a:cxnLst/>
              <a:rect l="l" t="t" r="r" b="b"/>
              <a:pathLst>
                <a:path w="1845" h="5103" extrusionOk="0">
                  <a:moveTo>
                    <a:pt x="0" y="0"/>
                  </a:moveTo>
                  <a:cubicBezTo>
                    <a:pt x="262" y="1056"/>
                    <a:pt x="608" y="2090"/>
                    <a:pt x="1031" y="3090"/>
                  </a:cubicBezTo>
                  <a:cubicBezTo>
                    <a:pt x="1213" y="3502"/>
                    <a:pt x="1366" y="3894"/>
                    <a:pt x="1509" y="4271"/>
                  </a:cubicBezTo>
                  <a:cubicBezTo>
                    <a:pt x="1595" y="4414"/>
                    <a:pt x="1632" y="4583"/>
                    <a:pt x="1614" y="4749"/>
                  </a:cubicBezTo>
                  <a:cubicBezTo>
                    <a:pt x="1586" y="4854"/>
                    <a:pt x="1442" y="4901"/>
                    <a:pt x="1284" y="4901"/>
                  </a:cubicBezTo>
                  <a:cubicBezTo>
                    <a:pt x="951" y="4921"/>
                    <a:pt x="620" y="4981"/>
                    <a:pt x="301" y="5078"/>
                  </a:cubicBezTo>
                  <a:cubicBezTo>
                    <a:pt x="440" y="5094"/>
                    <a:pt x="581" y="5102"/>
                    <a:pt x="721" y="5102"/>
                  </a:cubicBezTo>
                  <a:cubicBezTo>
                    <a:pt x="908" y="5102"/>
                    <a:pt x="1095" y="5088"/>
                    <a:pt x="1280" y="5059"/>
                  </a:cubicBezTo>
                  <a:cubicBezTo>
                    <a:pt x="1368" y="5059"/>
                    <a:pt x="1457" y="5048"/>
                    <a:pt x="1543" y="5026"/>
                  </a:cubicBezTo>
                  <a:cubicBezTo>
                    <a:pt x="1658" y="4991"/>
                    <a:pt x="1753" y="4908"/>
                    <a:pt x="1801" y="4797"/>
                  </a:cubicBezTo>
                  <a:cubicBezTo>
                    <a:pt x="1845" y="4592"/>
                    <a:pt x="1815" y="4377"/>
                    <a:pt x="1719" y="4189"/>
                  </a:cubicBezTo>
                  <a:cubicBezTo>
                    <a:pt x="1580" y="3808"/>
                    <a:pt x="1432" y="3416"/>
                    <a:pt x="1280" y="3000"/>
                  </a:cubicBezTo>
                  <a:cubicBezTo>
                    <a:pt x="935" y="1967"/>
                    <a:pt x="507" y="96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47;p108">
              <a:extLst>
                <a:ext uri="{FF2B5EF4-FFF2-40B4-BE49-F238E27FC236}">
                  <a16:creationId xmlns:a16="http://schemas.microsoft.com/office/drawing/2014/main" id="{7ADE5DB8-D791-4FD4-83B7-91A451D7C595}"/>
                </a:ext>
              </a:extLst>
            </p:cNvPr>
            <p:cNvSpPr/>
            <p:nvPr/>
          </p:nvSpPr>
          <p:spPr>
            <a:xfrm>
              <a:off x="3633175" y="476175"/>
              <a:ext cx="70725" cy="20450"/>
            </a:xfrm>
            <a:custGeom>
              <a:avLst/>
              <a:gdLst/>
              <a:ahLst/>
              <a:cxnLst/>
              <a:rect l="l" t="t" r="r" b="b"/>
              <a:pathLst>
                <a:path w="2829" h="818" extrusionOk="0">
                  <a:moveTo>
                    <a:pt x="1640" y="0"/>
                  </a:moveTo>
                  <a:cubicBezTo>
                    <a:pt x="1545" y="0"/>
                    <a:pt x="1451" y="6"/>
                    <a:pt x="1357" y="18"/>
                  </a:cubicBezTo>
                  <a:cubicBezTo>
                    <a:pt x="991" y="53"/>
                    <a:pt x="638" y="176"/>
                    <a:pt x="330" y="376"/>
                  </a:cubicBezTo>
                  <a:cubicBezTo>
                    <a:pt x="101" y="534"/>
                    <a:pt x="0" y="692"/>
                    <a:pt x="39" y="763"/>
                  </a:cubicBezTo>
                  <a:cubicBezTo>
                    <a:pt x="63" y="802"/>
                    <a:pt x="121" y="817"/>
                    <a:pt x="205" y="817"/>
                  </a:cubicBezTo>
                  <a:cubicBezTo>
                    <a:pt x="444" y="817"/>
                    <a:pt x="897" y="693"/>
                    <a:pt x="1423" y="630"/>
                  </a:cubicBezTo>
                  <a:cubicBezTo>
                    <a:pt x="2135" y="543"/>
                    <a:pt x="2743" y="620"/>
                    <a:pt x="2805" y="457"/>
                  </a:cubicBezTo>
                  <a:cubicBezTo>
                    <a:pt x="2828" y="376"/>
                    <a:pt x="2700" y="247"/>
                    <a:pt x="2436" y="142"/>
                  </a:cubicBezTo>
                  <a:cubicBezTo>
                    <a:pt x="2181" y="48"/>
                    <a:pt x="1911" y="0"/>
                    <a:pt x="1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48;p108">
              <a:extLst>
                <a:ext uri="{FF2B5EF4-FFF2-40B4-BE49-F238E27FC236}">
                  <a16:creationId xmlns:a16="http://schemas.microsoft.com/office/drawing/2014/main" id="{88D6A161-86E6-490D-A9FF-746377441DB2}"/>
                </a:ext>
              </a:extLst>
            </p:cNvPr>
            <p:cNvSpPr/>
            <p:nvPr/>
          </p:nvSpPr>
          <p:spPr>
            <a:xfrm>
              <a:off x="3789125" y="484825"/>
              <a:ext cx="55075" cy="17000"/>
            </a:xfrm>
            <a:custGeom>
              <a:avLst/>
              <a:gdLst/>
              <a:ahLst/>
              <a:cxnLst/>
              <a:rect l="l" t="t" r="r" b="b"/>
              <a:pathLst>
                <a:path w="2203" h="680" extrusionOk="0">
                  <a:moveTo>
                    <a:pt x="1087" y="0"/>
                  </a:moveTo>
                  <a:cubicBezTo>
                    <a:pt x="812" y="0"/>
                    <a:pt x="543" y="78"/>
                    <a:pt x="311" y="226"/>
                  </a:cubicBezTo>
                  <a:cubicBezTo>
                    <a:pt x="125" y="355"/>
                    <a:pt x="0" y="422"/>
                    <a:pt x="101" y="565"/>
                  </a:cubicBezTo>
                  <a:cubicBezTo>
                    <a:pt x="145" y="629"/>
                    <a:pt x="252" y="646"/>
                    <a:pt x="402" y="646"/>
                  </a:cubicBezTo>
                  <a:cubicBezTo>
                    <a:pt x="590" y="646"/>
                    <a:pt x="846" y="618"/>
                    <a:pt x="1129" y="618"/>
                  </a:cubicBezTo>
                  <a:cubicBezTo>
                    <a:pt x="1466" y="618"/>
                    <a:pt x="1763" y="679"/>
                    <a:pt x="1955" y="679"/>
                  </a:cubicBezTo>
                  <a:cubicBezTo>
                    <a:pt x="2051" y="679"/>
                    <a:pt x="2120" y="664"/>
                    <a:pt x="2155" y="618"/>
                  </a:cubicBezTo>
                  <a:cubicBezTo>
                    <a:pt x="2203" y="552"/>
                    <a:pt x="2146" y="413"/>
                    <a:pt x="1969" y="279"/>
                  </a:cubicBezTo>
                  <a:cubicBezTo>
                    <a:pt x="1732" y="102"/>
                    <a:pt x="1444" y="5"/>
                    <a:pt x="1148" y="2"/>
                  </a:cubicBezTo>
                  <a:cubicBezTo>
                    <a:pt x="1127" y="1"/>
                    <a:pt x="1107" y="0"/>
                    <a:pt x="10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49;p108">
              <a:extLst>
                <a:ext uri="{FF2B5EF4-FFF2-40B4-BE49-F238E27FC236}">
                  <a16:creationId xmlns:a16="http://schemas.microsoft.com/office/drawing/2014/main" id="{4E8B9AA2-F6C4-420B-B612-812745474C6F}"/>
                </a:ext>
              </a:extLst>
            </p:cNvPr>
            <p:cNvSpPr/>
            <p:nvPr/>
          </p:nvSpPr>
          <p:spPr>
            <a:xfrm>
              <a:off x="3482325" y="356550"/>
              <a:ext cx="130200" cy="282950"/>
            </a:xfrm>
            <a:custGeom>
              <a:avLst/>
              <a:gdLst/>
              <a:ahLst/>
              <a:cxnLst/>
              <a:rect l="l" t="t" r="r" b="b"/>
              <a:pathLst>
                <a:path w="5208" h="11318" extrusionOk="0">
                  <a:moveTo>
                    <a:pt x="2508" y="1"/>
                  </a:moveTo>
                  <a:cubicBezTo>
                    <a:pt x="1987" y="1"/>
                    <a:pt x="1455" y="337"/>
                    <a:pt x="999" y="662"/>
                  </a:cubicBezTo>
                  <a:cubicBezTo>
                    <a:pt x="373" y="1116"/>
                    <a:pt x="1" y="1842"/>
                    <a:pt x="0" y="2616"/>
                  </a:cubicBezTo>
                  <a:cubicBezTo>
                    <a:pt x="0" y="5462"/>
                    <a:pt x="746" y="7879"/>
                    <a:pt x="956" y="10603"/>
                  </a:cubicBezTo>
                  <a:cubicBezTo>
                    <a:pt x="954" y="10785"/>
                    <a:pt x="1003" y="10964"/>
                    <a:pt x="1099" y="11119"/>
                  </a:cubicBezTo>
                  <a:cubicBezTo>
                    <a:pt x="1201" y="11260"/>
                    <a:pt x="1351" y="11318"/>
                    <a:pt x="1516" y="11318"/>
                  </a:cubicBezTo>
                  <a:cubicBezTo>
                    <a:pt x="1792" y="11318"/>
                    <a:pt x="2112" y="11157"/>
                    <a:pt x="2327" y="10956"/>
                  </a:cubicBezTo>
                  <a:cubicBezTo>
                    <a:pt x="3118" y="10125"/>
                    <a:pt x="3607" y="9052"/>
                    <a:pt x="3717" y="7909"/>
                  </a:cubicBezTo>
                  <a:cubicBezTo>
                    <a:pt x="3879" y="6782"/>
                    <a:pt x="3855" y="5635"/>
                    <a:pt x="4009" y="4507"/>
                  </a:cubicBezTo>
                  <a:lnTo>
                    <a:pt x="4009" y="4427"/>
                  </a:lnTo>
                  <a:cubicBezTo>
                    <a:pt x="4129" y="3620"/>
                    <a:pt x="4559" y="2894"/>
                    <a:pt x="5207" y="2400"/>
                  </a:cubicBezTo>
                  <a:lnTo>
                    <a:pt x="5021" y="2186"/>
                  </a:lnTo>
                  <a:cubicBezTo>
                    <a:pt x="4505" y="1660"/>
                    <a:pt x="3650" y="423"/>
                    <a:pt x="2987" y="107"/>
                  </a:cubicBezTo>
                  <a:cubicBezTo>
                    <a:pt x="2830" y="33"/>
                    <a:pt x="2670" y="1"/>
                    <a:pt x="25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50;p108">
              <a:extLst>
                <a:ext uri="{FF2B5EF4-FFF2-40B4-BE49-F238E27FC236}">
                  <a16:creationId xmlns:a16="http://schemas.microsoft.com/office/drawing/2014/main" id="{EEFA59C8-3570-428C-BA29-F484C627DAE4}"/>
                </a:ext>
              </a:extLst>
            </p:cNvPr>
            <p:cNvSpPr/>
            <p:nvPr/>
          </p:nvSpPr>
          <p:spPr>
            <a:xfrm>
              <a:off x="3471425" y="566525"/>
              <a:ext cx="71125" cy="103600"/>
            </a:xfrm>
            <a:custGeom>
              <a:avLst/>
              <a:gdLst/>
              <a:ahLst/>
              <a:cxnLst/>
              <a:rect l="l" t="t" r="r" b="b"/>
              <a:pathLst>
                <a:path w="2845" h="4144" extrusionOk="0">
                  <a:moveTo>
                    <a:pt x="1812" y="1"/>
                  </a:moveTo>
                  <a:cubicBezTo>
                    <a:pt x="1026" y="1"/>
                    <a:pt x="1" y="328"/>
                    <a:pt x="55" y="2037"/>
                  </a:cubicBezTo>
                  <a:cubicBezTo>
                    <a:pt x="110" y="3804"/>
                    <a:pt x="1270" y="4143"/>
                    <a:pt x="2075" y="4143"/>
                  </a:cubicBezTo>
                  <a:cubicBezTo>
                    <a:pt x="2508" y="4143"/>
                    <a:pt x="2838" y="4045"/>
                    <a:pt x="2840" y="4019"/>
                  </a:cubicBezTo>
                  <a:cubicBezTo>
                    <a:pt x="2844" y="3942"/>
                    <a:pt x="2682" y="125"/>
                    <a:pt x="2682" y="125"/>
                  </a:cubicBezTo>
                  <a:cubicBezTo>
                    <a:pt x="2657" y="115"/>
                    <a:pt x="2276" y="1"/>
                    <a:pt x="18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1;p108">
              <a:extLst>
                <a:ext uri="{FF2B5EF4-FFF2-40B4-BE49-F238E27FC236}">
                  <a16:creationId xmlns:a16="http://schemas.microsoft.com/office/drawing/2014/main" id="{CBCE8B9C-D9D3-4ABF-B06C-AB811E98393E}"/>
                </a:ext>
              </a:extLst>
            </p:cNvPr>
            <p:cNvSpPr/>
            <p:nvPr/>
          </p:nvSpPr>
          <p:spPr>
            <a:xfrm>
              <a:off x="3489550" y="588275"/>
              <a:ext cx="31625" cy="59000"/>
            </a:xfrm>
            <a:custGeom>
              <a:avLst/>
              <a:gdLst/>
              <a:ahLst/>
              <a:cxnLst/>
              <a:rect l="l" t="t" r="r" b="b"/>
              <a:pathLst>
                <a:path w="1265" h="2360" extrusionOk="0">
                  <a:moveTo>
                    <a:pt x="691" y="1"/>
                  </a:moveTo>
                  <a:cubicBezTo>
                    <a:pt x="672" y="1"/>
                    <a:pt x="653" y="2"/>
                    <a:pt x="634" y="5"/>
                  </a:cubicBezTo>
                  <a:cubicBezTo>
                    <a:pt x="410" y="57"/>
                    <a:pt x="229" y="222"/>
                    <a:pt x="156" y="440"/>
                  </a:cubicBezTo>
                  <a:cubicBezTo>
                    <a:pt x="48" y="676"/>
                    <a:pt x="0" y="936"/>
                    <a:pt x="19" y="1196"/>
                  </a:cubicBezTo>
                  <a:cubicBezTo>
                    <a:pt x="5" y="1689"/>
                    <a:pt x="292" y="2142"/>
                    <a:pt x="744" y="2342"/>
                  </a:cubicBezTo>
                  <a:cubicBezTo>
                    <a:pt x="786" y="2354"/>
                    <a:pt x="829" y="2360"/>
                    <a:pt x="872" y="2360"/>
                  </a:cubicBezTo>
                  <a:cubicBezTo>
                    <a:pt x="979" y="2360"/>
                    <a:pt x="1084" y="2324"/>
                    <a:pt x="1170" y="2257"/>
                  </a:cubicBezTo>
                  <a:cubicBezTo>
                    <a:pt x="1250" y="2202"/>
                    <a:pt x="1264" y="2140"/>
                    <a:pt x="1254" y="2136"/>
                  </a:cubicBezTo>
                  <a:lnTo>
                    <a:pt x="1254" y="2136"/>
                  </a:lnTo>
                  <a:cubicBezTo>
                    <a:pt x="1254" y="2136"/>
                    <a:pt x="1207" y="2170"/>
                    <a:pt x="1130" y="2212"/>
                  </a:cubicBezTo>
                  <a:cubicBezTo>
                    <a:pt x="1073" y="2235"/>
                    <a:pt x="1014" y="2246"/>
                    <a:pt x="954" y="2246"/>
                  </a:cubicBezTo>
                  <a:cubicBezTo>
                    <a:pt x="894" y="2246"/>
                    <a:pt x="834" y="2235"/>
                    <a:pt x="778" y="2212"/>
                  </a:cubicBezTo>
                  <a:cubicBezTo>
                    <a:pt x="415" y="1999"/>
                    <a:pt x="196" y="1606"/>
                    <a:pt x="204" y="1186"/>
                  </a:cubicBezTo>
                  <a:cubicBezTo>
                    <a:pt x="190" y="954"/>
                    <a:pt x="228" y="723"/>
                    <a:pt x="313" y="508"/>
                  </a:cubicBezTo>
                  <a:cubicBezTo>
                    <a:pt x="360" y="334"/>
                    <a:pt x="488" y="194"/>
                    <a:pt x="658" y="135"/>
                  </a:cubicBezTo>
                  <a:cubicBezTo>
                    <a:pt x="681" y="128"/>
                    <a:pt x="705" y="125"/>
                    <a:pt x="728" y="125"/>
                  </a:cubicBezTo>
                  <a:cubicBezTo>
                    <a:pt x="816" y="125"/>
                    <a:pt x="898" y="173"/>
                    <a:pt x="940" y="254"/>
                  </a:cubicBezTo>
                  <a:cubicBezTo>
                    <a:pt x="979" y="331"/>
                    <a:pt x="940" y="384"/>
                    <a:pt x="979" y="388"/>
                  </a:cubicBezTo>
                  <a:cubicBezTo>
                    <a:pt x="980" y="388"/>
                    <a:pt x="982" y="389"/>
                    <a:pt x="983" y="389"/>
                  </a:cubicBezTo>
                  <a:cubicBezTo>
                    <a:pt x="1018" y="389"/>
                    <a:pt x="1035" y="336"/>
                    <a:pt x="1011" y="230"/>
                  </a:cubicBezTo>
                  <a:cubicBezTo>
                    <a:pt x="992" y="164"/>
                    <a:pt x="953" y="105"/>
                    <a:pt x="897" y="63"/>
                  </a:cubicBezTo>
                  <a:cubicBezTo>
                    <a:pt x="836" y="23"/>
                    <a:pt x="764" y="1"/>
                    <a:pt x="691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52;p108">
              <a:extLst>
                <a:ext uri="{FF2B5EF4-FFF2-40B4-BE49-F238E27FC236}">
                  <a16:creationId xmlns:a16="http://schemas.microsoft.com/office/drawing/2014/main" id="{DE3989C6-EEF6-4996-8F6E-E5103A7BD819}"/>
                </a:ext>
              </a:extLst>
            </p:cNvPr>
            <p:cNvSpPr/>
            <p:nvPr/>
          </p:nvSpPr>
          <p:spPr>
            <a:xfrm>
              <a:off x="3538350" y="289900"/>
              <a:ext cx="409625" cy="184975"/>
            </a:xfrm>
            <a:custGeom>
              <a:avLst/>
              <a:gdLst/>
              <a:ahLst/>
              <a:cxnLst/>
              <a:rect l="l" t="t" r="r" b="b"/>
              <a:pathLst>
                <a:path w="16385" h="7399" extrusionOk="0">
                  <a:moveTo>
                    <a:pt x="4123" y="0"/>
                  </a:moveTo>
                  <a:cubicBezTo>
                    <a:pt x="3785" y="0"/>
                    <a:pt x="3460" y="41"/>
                    <a:pt x="3157" y="136"/>
                  </a:cubicBezTo>
                  <a:cubicBezTo>
                    <a:pt x="1824" y="556"/>
                    <a:pt x="0" y="2109"/>
                    <a:pt x="669" y="3189"/>
                  </a:cubicBezTo>
                  <a:lnTo>
                    <a:pt x="684" y="3179"/>
                  </a:lnTo>
                  <a:lnTo>
                    <a:pt x="684" y="3179"/>
                  </a:lnTo>
                  <a:cubicBezTo>
                    <a:pt x="580" y="3687"/>
                    <a:pt x="563" y="4208"/>
                    <a:pt x="631" y="4722"/>
                  </a:cubicBezTo>
                  <a:cubicBezTo>
                    <a:pt x="706" y="5240"/>
                    <a:pt x="1024" y="5691"/>
                    <a:pt x="1486" y="5936"/>
                  </a:cubicBezTo>
                  <a:cubicBezTo>
                    <a:pt x="1533" y="5959"/>
                    <a:pt x="1581" y="5969"/>
                    <a:pt x="1630" y="5969"/>
                  </a:cubicBezTo>
                  <a:cubicBezTo>
                    <a:pt x="2080" y="5969"/>
                    <a:pt x="2626" y="5103"/>
                    <a:pt x="3397" y="4832"/>
                  </a:cubicBezTo>
                  <a:cubicBezTo>
                    <a:pt x="3633" y="4749"/>
                    <a:pt x="3901" y="4713"/>
                    <a:pt x="4189" y="4713"/>
                  </a:cubicBezTo>
                  <a:cubicBezTo>
                    <a:pt x="5314" y="4713"/>
                    <a:pt x="6732" y="5259"/>
                    <a:pt x="7653" y="5602"/>
                  </a:cubicBezTo>
                  <a:cubicBezTo>
                    <a:pt x="8809" y="6032"/>
                    <a:pt x="9894" y="6643"/>
                    <a:pt x="11059" y="7035"/>
                  </a:cubicBezTo>
                  <a:cubicBezTo>
                    <a:pt x="11661" y="7277"/>
                    <a:pt x="12299" y="7399"/>
                    <a:pt x="12937" y="7399"/>
                  </a:cubicBezTo>
                  <a:cubicBezTo>
                    <a:pt x="13522" y="7399"/>
                    <a:pt x="14107" y="7297"/>
                    <a:pt x="14666" y="7093"/>
                  </a:cubicBezTo>
                  <a:cubicBezTo>
                    <a:pt x="15139" y="6942"/>
                    <a:pt x="15497" y="6553"/>
                    <a:pt x="15607" y="6069"/>
                  </a:cubicBezTo>
                  <a:cubicBezTo>
                    <a:pt x="15622" y="5804"/>
                    <a:pt x="15455" y="5540"/>
                    <a:pt x="15239" y="5405"/>
                  </a:cubicBezTo>
                  <a:lnTo>
                    <a:pt x="15239" y="5405"/>
                  </a:lnTo>
                  <a:cubicBezTo>
                    <a:pt x="15894" y="5267"/>
                    <a:pt x="16385" y="4638"/>
                    <a:pt x="16281" y="3915"/>
                  </a:cubicBezTo>
                  <a:cubicBezTo>
                    <a:pt x="16182" y="3229"/>
                    <a:pt x="15594" y="2775"/>
                    <a:pt x="14965" y="2775"/>
                  </a:cubicBezTo>
                  <a:cubicBezTo>
                    <a:pt x="14840" y="2775"/>
                    <a:pt x="14713" y="2793"/>
                    <a:pt x="14588" y="2831"/>
                  </a:cubicBezTo>
                  <a:lnTo>
                    <a:pt x="14588" y="2831"/>
                  </a:lnTo>
                  <a:cubicBezTo>
                    <a:pt x="15018" y="2576"/>
                    <a:pt x="15207" y="2036"/>
                    <a:pt x="15009" y="1559"/>
                  </a:cubicBezTo>
                  <a:cubicBezTo>
                    <a:pt x="14738" y="1015"/>
                    <a:pt x="14186" y="666"/>
                    <a:pt x="13577" y="657"/>
                  </a:cubicBezTo>
                  <a:cubicBezTo>
                    <a:pt x="13566" y="657"/>
                    <a:pt x="13555" y="657"/>
                    <a:pt x="13544" y="657"/>
                  </a:cubicBezTo>
                  <a:cubicBezTo>
                    <a:pt x="12961" y="657"/>
                    <a:pt x="12384" y="774"/>
                    <a:pt x="11848" y="1000"/>
                  </a:cubicBezTo>
                  <a:cubicBezTo>
                    <a:pt x="11300" y="1229"/>
                    <a:pt x="10723" y="1376"/>
                    <a:pt x="10132" y="1435"/>
                  </a:cubicBezTo>
                  <a:cubicBezTo>
                    <a:pt x="10092" y="1437"/>
                    <a:pt x="10051" y="1438"/>
                    <a:pt x="10011" y="1438"/>
                  </a:cubicBezTo>
                  <a:cubicBezTo>
                    <a:pt x="9177" y="1438"/>
                    <a:pt x="8379" y="1069"/>
                    <a:pt x="7577" y="805"/>
                  </a:cubicBezTo>
                  <a:cubicBezTo>
                    <a:pt x="6554" y="465"/>
                    <a:pt x="5269" y="0"/>
                    <a:pt x="4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53;p108">
              <a:extLst>
                <a:ext uri="{FF2B5EF4-FFF2-40B4-BE49-F238E27FC236}">
                  <a16:creationId xmlns:a16="http://schemas.microsoft.com/office/drawing/2014/main" id="{ADE95848-4941-4EF2-950B-706B29FC5FAC}"/>
                </a:ext>
              </a:extLst>
            </p:cNvPr>
            <p:cNvSpPr/>
            <p:nvPr/>
          </p:nvSpPr>
          <p:spPr>
            <a:xfrm>
              <a:off x="3569750" y="308975"/>
              <a:ext cx="335250" cy="100525"/>
            </a:xfrm>
            <a:custGeom>
              <a:avLst/>
              <a:gdLst/>
              <a:ahLst/>
              <a:cxnLst/>
              <a:rect l="l" t="t" r="r" b="b"/>
              <a:pathLst>
                <a:path w="13410" h="4021" extrusionOk="0">
                  <a:moveTo>
                    <a:pt x="2876" y="0"/>
                  </a:moveTo>
                  <a:cubicBezTo>
                    <a:pt x="2052" y="0"/>
                    <a:pt x="1255" y="326"/>
                    <a:pt x="666" y="916"/>
                  </a:cubicBezTo>
                  <a:cubicBezTo>
                    <a:pt x="228" y="1385"/>
                    <a:pt x="0" y="2010"/>
                    <a:pt x="34" y="2650"/>
                  </a:cubicBezTo>
                  <a:cubicBezTo>
                    <a:pt x="52" y="2813"/>
                    <a:pt x="91" y="2974"/>
                    <a:pt x="149" y="3127"/>
                  </a:cubicBezTo>
                  <a:cubicBezTo>
                    <a:pt x="195" y="3228"/>
                    <a:pt x="228" y="3281"/>
                    <a:pt x="239" y="3281"/>
                  </a:cubicBezTo>
                  <a:cubicBezTo>
                    <a:pt x="239" y="3281"/>
                    <a:pt x="239" y="3281"/>
                    <a:pt x="240" y="3281"/>
                  </a:cubicBezTo>
                  <a:cubicBezTo>
                    <a:pt x="187" y="3066"/>
                    <a:pt x="154" y="2847"/>
                    <a:pt x="139" y="2626"/>
                  </a:cubicBezTo>
                  <a:cubicBezTo>
                    <a:pt x="141" y="2034"/>
                    <a:pt x="371" y="1465"/>
                    <a:pt x="780" y="1036"/>
                  </a:cubicBezTo>
                  <a:cubicBezTo>
                    <a:pt x="1334" y="515"/>
                    <a:pt x="2062" y="231"/>
                    <a:pt x="2813" y="231"/>
                  </a:cubicBezTo>
                  <a:cubicBezTo>
                    <a:pt x="2942" y="231"/>
                    <a:pt x="3072" y="239"/>
                    <a:pt x="3201" y="256"/>
                  </a:cubicBezTo>
                  <a:cubicBezTo>
                    <a:pt x="4287" y="434"/>
                    <a:pt x="5294" y="933"/>
                    <a:pt x="6092" y="1690"/>
                  </a:cubicBezTo>
                  <a:cubicBezTo>
                    <a:pt x="6981" y="2450"/>
                    <a:pt x="7793" y="3295"/>
                    <a:pt x="8776" y="3725"/>
                  </a:cubicBezTo>
                  <a:cubicBezTo>
                    <a:pt x="9242" y="3924"/>
                    <a:pt x="9732" y="4021"/>
                    <a:pt x="10217" y="4021"/>
                  </a:cubicBezTo>
                  <a:cubicBezTo>
                    <a:pt x="11281" y="4021"/>
                    <a:pt x="12320" y="3557"/>
                    <a:pt x="13034" y="2703"/>
                  </a:cubicBezTo>
                  <a:cubicBezTo>
                    <a:pt x="13143" y="2574"/>
                    <a:pt x="13238" y="2433"/>
                    <a:pt x="13316" y="2283"/>
                  </a:cubicBezTo>
                  <a:cubicBezTo>
                    <a:pt x="13371" y="2163"/>
                    <a:pt x="13410" y="2105"/>
                    <a:pt x="13410" y="2101"/>
                  </a:cubicBezTo>
                  <a:lnTo>
                    <a:pt x="13410" y="2101"/>
                  </a:lnTo>
                  <a:cubicBezTo>
                    <a:pt x="13386" y="2101"/>
                    <a:pt x="13271" y="2302"/>
                    <a:pt x="12979" y="2617"/>
                  </a:cubicBezTo>
                  <a:cubicBezTo>
                    <a:pt x="12565" y="3052"/>
                    <a:pt x="12050" y="3380"/>
                    <a:pt x="11479" y="3573"/>
                  </a:cubicBezTo>
                  <a:cubicBezTo>
                    <a:pt x="11102" y="3709"/>
                    <a:pt x="10708" y="3777"/>
                    <a:pt x="10314" y="3777"/>
                  </a:cubicBezTo>
                  <a:cubicBezTo>
                    <a:pt x="9831" y="3777"/>
                    <a:pt x="9348" y="3675"/>
                    <a:pt x="8900" y="3472"/>
                  </a:cubicBezTo>
                  <a:cubicBezTo>
                    <a:pt x="7982" y="3056"/>
                    <a:pt x="7195" y="2234"/>
                    <a:pt x="6287" y="1456"/>
                  </a:cubicBezTo>
                  <a:cubicBezTo>
                    <a:pt x="5446" y="678"/>
                    <a:pt x="4385" y="177"/>
                    <a:pt x="3249" y="22"/>
                  </a:cubicBezTo>
                  <a:cubicBezTo>
                    <a:pt x="3124" y="8"/>
                    <a:pt x="3000" y="0"/>
                    <a:pt x="28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54;p108">
              <a:extLst>
                <a:ext uri="{FF2B5EF4-FFF2-40B4-BE49-F238E27FC236}">
                  <a16:creationId xmlns:a16="http://schemas.microsoft.com/office/drawing/2014/main" id="{4108D3AF-A7A7-447D-9251-816B2860C4DE}"/>
                </a:ext>
              </a:extLst>
            </p:cNvPr>
            <p:cNvSpPr/>
            <p:nvPr/>
          </p:nvSpPr>
          <p:spPr>
            <a:xfrm>
              <a:off x="3498400" y="391375"/>
              <a:ext cx="72325" cy="175300"/>
            </a:xfrm>
            <a:custGeom>
              <a:avLst/>
              <a:gdLst/>
              <a:ahLst/>
              <a:cxnLst/>
              <a:rect l="l" t="t" r="r" b="b"/>
              <a:pathLst>
                <a:path w="2893" h="7012" extrusionOk="0">
                  <a:moveTo>
                    <a:pt x="2152" y="0"/>
                  </a:moveTo>
                  <a:cubicBezTo>
                    <a:pt x="1958" y="0"/>
                    <a:pt x="1764" y="33"/>
                    <a:pt x="1579" y="99"/>
                  </a:cubicBezTo>
                  <a:cubicBezTo>
                    <a:pt x="1100" y="263"/>
                    <a:pt x="692" y="589"/>
                    <a:pt x="428" y="1022"/>
                  </a:cubicBezTo>
                  <a:cubicBezTo>
                    <a:pt x="124" y="1556"/>
                    <a:pt x="0" y="2174"/>
                    <a:pt x="75" y="2784"/>
                  </a:cubicBezTo>
                  <a:cubicBezTo>
                    <a:pt x="146" y="3377"/>
                    <a:pt x="323" y="3953"/>
                    <a:pt x="595" y="4485"/>
                  </a:cubicBezTo>
                  <a:cubicBezTo>
                    <a:pt x="813" y="4897"/>
                    <a:pt x="974" y="5338"/>
                    <a:pt x="1073" y="5794"/>
                  </a:cubicBezTo>
                  <a:cubicBezTo>
                    <a:pt x="1145" y="6206"/>
                    <a:pt x="1090" y="6631"/>
                    <a:pt x="915" y="7012"/>
                  </a:cubicBezTo>
                  <a:cubicBezTo>
                    <a:pt x="915" y="7012"/>
                    <a:pt x="1033" y="6936"/>
                    <a:pt x="1134" y="6720"/>
                  </a:cubicBezTo>
                  <a:cubicBezTo>
                    <a:pt x="1264" y="6420"/>
                    <a:pt x="1310" y="6090"/>
                    <a:pt x="1268" y="5765"/>
                  </a:cubicBezTo>
                  <a:cubicBezTo>
                    <a:pt x="1211" y="4896"/>
                    <a:pt x="437" y="3960"/>
                    <a:pt x="341" y="2760"/>
                  </a:cubicBezTo>
                  <a:cubicBezTo>
                    <a:pt x="270" y="2203"/>
                    <a:pt x="375" y="1639"/>
                    <a:pt x="642" y="1145"/>
                  </a:cubicBezTo>
                  <a:cubicBezTo>
                    <a:pt x="870" y="752"/>
                    <a:pt x="1223" y="446"/>
                    <a:pt x="1646" y="277"/>
                  </a:cubicBezTo>
                  <a:cubicBezTo>
                    <a:pt x="1866" y="186"/>
                    <a:pt x="2100" y="140"/>
                    <a:pt x="2337" y="140"/>
                  </a:cubicBezTo>
                  <a:cubicBezTo>
                    <a:pt x="2407" y="140"/>
                    <a:pt x="2478" y="144"/>
                    <a:pt x="2548" y="152"/>
                  </a:cubicBezTo>
                  <a:cubicBezTo>
                    <a:pt x="2660" y="185"/>
                    <a:pt x="2775" y="208"/>
                    <a:pt x="2893" y="219"/>
                  </a:cubicBezTo>
                  <a:cubicBezTo>
                    <a:pt x="2893" y="219"/>
                    <a:pt x="2797" y="123"/>
                    <a:pt x="2567" y="52"/>
                  </a:cubicBezTo>
                  <a:cubicBezTo>
                    <a:pt x="2431" y="17"/>
                    <a:pt x="2291" y="0"/>
                    <a:pt x="2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55;p108">
              <a:extLst>
                <a:ext uri="{FF2B5EF4-FFF2-40B4-BE49-F238E27FC236}">
                  <a16:creationId xmlns:a16="http://schemas.microsoft.com/office/drawing/2014/main" id="{48E95625-7E91-46D8-8230-CD6ADF2877A4}"/>
                </a:ext>
              </a:extLst>
            </p:cNvPr>
            <p:cNvSpPr/>
            <p:nvPr/>
          </p:nvSpPr>
          <p:spPr>
            <a:xfrm>
              <a:off x="3703275" y="678325"/>
              <a:ext cx="90300" cy="49000"/>
            </a:xfrm>
            <a:custGeom>
              <a:avLst/>
              <a:gdLst/>
              <a:ahLst/>
              <a:cxnLst/>
              <a:rect l="l" t="t" r="r" b="b"/>
              <a:pathLst>
                <a:path w="3612" h="1960" extrusionOk="0">
                  <a:moveTo>
                    <a:pt x="1" y="1"/>
                  </a:moveTo>
                  <a:lnTo>
                    <a:pt x="1" y="1"/>
                  </a:lnTo>
                  <a:cubicBezTo>
                    <a:pt x="94" y="596"/>
                    <a:pt x="389" y="1143"/>
                    <a:pt x="836" y="1548"/>
                  </a:cubicBezTo>
                  <a:cubicBezTo>
                    <a:pt x="1144" y="1818"/>
                    <a:pt x="1535" y="1960"/>
                    <a:pt x="1931" y="1960"/>
                  </a:cubicBezTo>
                  <a:cubicBezTo>
                    <a:pt x="2131" y="1960"/>
                    <a:pt x="2334" y="1923"/>
                    <a:pt x="2527" y="1849"/>
                  </a:cubicBezTo>
                  <a:cubicBezTo>
                    <a:pt x="2988" y="1591"/>
                    <a:pt x="3365" y="1204"/>
                    <a:pt x="3612" y="7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56;p108">
              <a:extLst>
                <a:ext uri="{FF2B5EF4-FFF2-40B4-BE49-F238E27FC236}">
                  <a16:creationId xmlns:a16="http://schemas.microsoft.com/office/drawing/2014/main" id="{D039F74D-45E0-4A02-8385-A9A9EFE446FA}"/>
                </a:ext>
              </a:extLst>
            </p:cNvPr>
            <p:cNvSpPr/>
            <p:nvPr/>
          </p:nvSpPr>
          <p:spPr>
            <a:xfrm>
              <a:off x="1631775" y="1453175"/>
              <a:ext cx="2538350" cy="1000700"/>
            </a:xfrm>
            <a:custGeom>
              <a:avLst/>
              <a:gdLst/>
              <a:ahLst/>
              <a:cxnLst/>
              <a:rect l="l" t="t" r="r" b="b"/>
              <a:pathLst>
                <a:path w="101534" h="40028" extrusionOk="0">
                  <a:moveTo>
                    <a:pt x="1" y="0"/>
                  </a:moveTo>
                  <a:lnTo>
                    <a:pt x="1" y="40027"/>
                  </a:lnTo>
                  <a:lnTo>
                    <a:pt x="101533" y="40027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57;p108">
              <a:extLst>
                <a:ext uri="{FF2B5EF4-FFF2-40B4-BE49-F238E27FC236}">
                  <a16:creationId xmlns:a16="http://schemas.microsoft.com/office/drawing/2014/main" id="{4D3BC88C-B369-49E6-8B99-9F1D02DBA7ED}"/>
                </a:ext>
              </a:extLst>
            </p:cNvPr>
            <p:cNvSpPr/>
            <p:nvPr/>
          </p:nvSpPr>
          <p:spPr>
            <a:xfrm>
              <a:off x="1630600" y="1448625"/>
              <a:ext cx="2543600" cy="1006700"/>
            </a:xfrm>
            <a:custGeom>
              <a:avLst/>
              <a:gdLst/>
              <a:ahLst/>
              <a:cxnLst/>
              <a:rect l="l" t="t" r="r" b="b"/>
              <a:pathLst>
                <a:path w="101744" h="40268" extrusionOk="0">
                  <a:moveTo>
                    <a:pt x="0" y="0"/>
                  </a:moveTo>
                  <a:lnTo>
                    <a:pt x="0" y="40267"/>
                  </a:lnTo>
                  <a:lnTo>
                    <a:pt x="120" y="40267"/>
                  </a:lnTo>
                  <a:lnTo>
                    <a:pt x="72985" y="40209"/>
                  </a:lnTo>
                  <a:lnTo>
                    <a:pt x="94085" y="40177"/>
                  </a:lnTo>
                  <a:lnTo>
                    <a:pt x="94009" y="40177"/>
                  </a:lnTo>
                  <a:lnTo>
                    <a:pt x="72880" y="40143"/>
                  </a:lnTo>
                  <a:lnTo>
                    <a:pt x="216" y="40086"/>
                  </a:lnTo>
                  <a:lnTo>
                    <a:pt x="216" y="40086"/>
                  </a:lnTo>
                  <a:lnTo>
                    <a:pt x="216" y="306"/>
                  </a:lnTo>
                  <a:lnTo>
                    <a:pt x="216" y="306"/>
                  </a:lnTo>
                  <a:lnTo>
                    <a:pt x="101533" y="268"/>
                  </a:lnTo>
                  <a:lnTo>
                    <a:pt x="101533" y="268"/>
                  </a:lnTo>
                  <a:cubicBezTo>
                    <a:pt x="101552" y="12630"/>
                    <a:pt x="101580" y="22594"/>
                    <a:pt x="101580" y="29480"/>
                  </a:cubicBezTo>
                  <a:lnTo>
                    <a:pt x="101580" y="40205"/>
                  </a:lnTo>
                  <a:cubicBezTo>
                    <a:pt x="101580" y="40205"/>
                    <a:pt x="101696" y="39918"/>
                    <a:pt x="101695" y="39455"/>
                  </a:cubicBezTo>
                  <a:lnTo>
                    <a:pt x="101695" y="29476"/>
                  </a:lnTo>
                  <a:cubicBezTo>
                    <a:pt x="101709" y="22577"/>
                    <a:pt x="101743" y="12546"/>
                    <a:pt x="101743" y="125"/>
                  </a:cubicBezTo>
                  <a:lnTo>
                    <a:pt x="101743" y="34"/>
                  </a:lnTo>
                  <a:lnTo>
                    <a:pt x="101657" y="3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58;p108">
              <a:extLst>
                <a:ext uri="{FF2B5EF4-FFF2-40B4-BE49-F238E27FC236}">
                  <a16:creationId xmlns:a16="http://schemas.microsoft.com/office/drawing/2014/main" id="{663D1209-C075-480A-9492-F26D927D3A7D}"/>
                </a:ext>
              </a:extLst>
            </p:cNvPr>
            <p:cNvSpPr/>
            <p:nvPr/>
          </p:nvSpPr>
          <p:spPr>
            <a:xfrm>
              <a:off x="1857025" y="1983450"/>
              <a:ext cx="1214125" cy="6225"/>
            </a:xfrm>
            <a:custGeom>
              <a:avLst/>
              <a:gdLst/>
              <a:ahLst/>
              <a:cxnLst/>
              <a:rect l="l" t="t" r="r" b="b"/>
              <a:pathLst>
                <a:path w="48565" h="249" extrusionOk="0">
                  <a:moveTo>
                    <a:pt x="24283" y="0"/>
                  </a:moveTo>
                  <a:cubicBezTo>
                    <a:pt x="10869" y="0"/>
                    <a:pt x="1" y="58"/>
                    <a:pt x="1" y="124"/>
                  </a:cubicBezTo>
                  <a:cubicBezTo>
                    <a:pt x="1" y="191"/>
                    <a:pt x="10873" y="249"/>
                    <a:pt x="24283" y="249"/>
                  </a:cubicBezTo>
                  <a:cubicBezTo>
                    <a:pt x="37692" y="249"/>
                    <a:pt x="48565" y="191"/>
                    <a:pt x="48565" y="124"/>
                  </a:cubicBezTo>
                  <a:cubicBezTo>
                    <a:pt x="48565" y="52"/>
                    <a:pt x="37697" y="0"/>
                    <a:pt x="242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59;p108">
              <a:extLst>
                <a:ext uri="{FF2B5EF4-FFF2-40B4-BE49-F238E27FC236}">
                  <a16:creationId xmlns:a16="http://schemas.microsoft.com/office/drawing/2014/main" id="{A3CE6314-AC30-40F8-B275-B2713050C511}"/>
                </a:ext>
              </a:extLst>
            </p:cNvPr>
            <p:cNvSpPr/>
            <p:nvPr/>
          </p:nvSpPr>
          <p:spPr>
            <a:xfrm>
              <a:off x="1853450" y="2104525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0"/>
                  </a:moveTo>
                  <a:cubicBezTo>
                    <a:pt x="10935" y="0"/>
                    <a:pt x="0" y="53"/>
                    <a:pt x="0" y="125"/>
                  </a:cubicBezTo>
                  <a:cubicBezTo>
                    <a:pt x="0" y="197"/>
                    <a:pt x="10939" y="249"/>
                    <a:pt x="24426" y="249"/>
                  </a:cubicBezTo>
                  <a:cubicBezTo>
                    <a:pt x="37912" y="249"/>
                    <a:pt x="48847" y="197"/>
                    <a:pt x="48847" y="125"/>
                  </a:cubicBezTo>
                  <a:cubicBezTo>
                    <a:pt x="48847" y="58"/>
                    <a:pt x="37916" y="0"/>
                    <a:pt x="24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60;p108">
              <a:extLst>
                <a:ext uri="{FF2B5EF4-FFF2-40B4-BE49-F238E27FC236}">
                  <a16:creationId xmlns:a16="http://schemas.microsoft.com/office/drawing/2014/main" id="{C7BF7448-D5D4-4A4F-9880-38FBE5C41B27}"/>
                </a:ext>
              </a:extLst>
            </p:cNvPr>
            <p:cNvSpPr/>
            <p:nvPr/>
          </p:nvSpPr>
          <p:spPr>
            <a:xfrm>
              <a:off x="1845925" y="1634700"/>
              <a:ext cx="175700" cy="167000"/>
            </a:xfrm>
            <a:custGeom>
              <a:avLst/>
              <a:gdLst/>
              <a:ahLst/>
              <a:cxnLst/>
              <a:rect l="l" t="t" r="r" b="b"/>
              <a:pathLst>
                <a:path w="7028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3" y="6680"/>
                  </a:lnTo>
                  <a:lnTo>
                    <a:pt x="1343" y="6680"/>
                  </a:lnTo>
                  <a:lnTo>
                    <a:pt x="3511" y="5542"/>
                  </a:lnTo>
                  <a:lnTo>
                    <a:pt x="5686" y="6680"/>
                  </a:lnTo>
                  <a:lnTo>
                    <a:pt x="5686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596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61;p108">
              <a:extLst>
                <a:ext uri="{FF2B5EF4-FFF2-40B4-BE49-F238E27FC236}">
                  <a16:creationId xmlns:a16="http://schemas.microsoft.com/office/drawing/2014/main" id="{CE9E0912-ABC3-4411-A92B-15E1B328C39C}"/>
                </a:ext>
              </a:extLst>
            </p:cNvPr>
            <p:cNvSpPr/>
            <p:nvPr/>
          </p:nvSpPr>
          <p:spPr>
            <a:xfrm>
              <a:off x="2046675" y="1634700"/>
              <a:ext cx="175725" cy="167000"/>
            </a:xfrm>
            <a:custGeom>
              <a:avLst/>
              <a:gdLst/>
              <a:ahLst/>
              <a:cxnLst/>
              <a:rect l="l" t="t" r="r" b="b"/>
              <a:pathLst>
                <a:path w="7029" h="6680" extrusionOk="0">
                  <a:moveTo>
                    <a:pt x="3517" y="1"/>
                  </a:moveTo>
                  <a:lnTo>
                    <a:pt x="2428" y="2198"/>
                  </a:lnTo>
                  <a:lnTo>
                    <a:pt x="0" y="2551"/>
                  </a:lnTo>
                  <a:lnTo>
                    <a:pt x="1759" y="4262"/>
                  </a:lnTo>
                  <a:lnTo>
                    <a:pt x="1343" y="6680"/>
                  </a:lnTo>
                  <a:lnTo>
                    <a:pt x="3517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8" y="2551"/>
                  </a:lnTo>
                  <a:lnTo>
                    <a:pt x="4601" y="2198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62;p108">
              <a:extLst>
                <a:ext uri="{FF2B5EF4-FFF2-40B4-BE49-F238E27FC236}">
                  <a16:creationId xmlns:a16="http://schemas.microsoft.com/office/drawing/2014/main" id="{1B9761D4-C240-45E9-B7E0-46F28712CF77}"/>
                </a:ext>
              </a:extLst>
            </p:cNvPr>
            <p:cNvSpPr/>
            <p:nvPr/>
          </p:nvSpPr>
          <p:spPr>
            <a:xfrm>
              <a:off x="2247550" y="1634700"/>
              <a:ext cx="175725" cy="167000"/>
            </a:xfrm>
            <a:custGeom>
              <a:avLst/>
              <a:gdLst/>
              <a:ahLst/>
              <a:cxnLst/>
              <a:rect l="l" t="t" r="r" b="b"/>
              <a:pathLst>
                <a:path w="7029" h="6680" extrusionOk="0">
                  <a:moveTo>
                    <a:pt x="3512" y="1"/>
                  </a:moveTo>
                  <a:lnTo>
                    <a:pt x="2428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4" y="6680"/>
                  </a:lnTo>
                  <a:lnTo>
                    <a:pt x="3512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8" y="2551"/>
                  </a:lnTo>
                  <a:lnTo>
                    <a:pt x="4597" y="2198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63;p108">
              <a:extLst>
                <a:ext uri="{FF2B5EF4-FFF2-40B4-BE49-F238E27FC236}">
                  <a16:creationId xmlns:a16="http://schemas.microsoft.com/office/drawing/2014/main" id="{24243C1D-F3A3-4088-A340-A9DBD278BEDC}"/>
                </a:ext>
              </a:extLst>
            </p:cNvPr>
            <p:cNvSpPr/>
            <p:nvPr/>
          </p:nvSpPr>
          <p:spPr>
            <a:xfrm>
              <a:off x="2448325" y="1634700"/>
              <a:ext cx="175675" cy="167000"/>
            </a:xfrm>
            <a:custGeom>
              <a:avLst/>
              <a:gdLst/>
              <a:ahLst/>
              <a:cxnLst/>
              <a:rect l="l" t="t" r="r" b="b"/>
              <a:pathLst>
                <a:path w="7027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0" y="2551"/>
                  </a:lnTo>
                  <a:lnTo>
                    <a:pt x="1758" y="4262"/>
                  </a:lnTo>
                  <a:lnTo>
                    <a:pt x="1342" y="6680"/>
                  </a:lnTo>
                  <a:lnTo>
                    <a:pt x="3511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601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64;p108">
              <a:extLst>
                <a:ext uri="{FF2B5EF4-FFF2-40B4-BE49-F238E27FC236}">
                  <a16:creationId xmlns:a16="http://schemas.microsoft.com/office/drawing/2014/main" id="{AC91D1CA-31D2-4C4D-AE5C-0F70C1A0B61F}"/>
                </a:ext>
              </a:extLst>
            </p:cNvPr>
            <p:cNvSpPr/>
            <p:nvPr/>
          </p:nvSpPr>
          <p:spPr>
            <a:xfrm>
              <a:off x="2649200" y="1634700"/>
              <a:ext cx="175700" cy="167000"/>
            </a:xfrm>
            <a:custGeom>
              <a:avLst/>
              <a:gdLst/>
              <a:ahLst/>
              <a:cxnLst/>
              <a:rect l="l" t="t" r="r" b="b"/>
              <a:pathLst>
                <a:path w="7028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2" y="6680"/>
                  </a:lnTo>
                  <a:lnTo>
                    <a:pt x="1342" y="6680"/>
                  </a:lnTo>
                  <a:lnTo>
                    <a:pt x="3511" y="5542"/>
                  </a:lnTo>
                  <a:lnTo>
                    <a:pt x="5685" y="6680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595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65;p108">
              <a:extLst>
                <a:ext uri="{FF2B5EF4-FFF2-40B4-BE49-F238E27FC236}">
                  <a16:creationId xmlns:a16="http://schemas.microsoft.com/office/drawing/2014/main" id="{A216662B-0393-46EE-BEA0-BDF012EF833D}"/>
                </a:ext>
              </a:extLst>
            </p:cNvPr>
            <p:cNvSpPr/>
            <p:nvPr/>
          </p:nvSpPr>
          <p:spPr>
            <a:xfrm>
              <a:off x="1868975" y="2264950"/>
              <a:ext cx="418975" cy="6200"/>
            </a:xfrm>
            <a:custGeom>
              <a:avLst/>
              <a:gdLst/>
              <a:ahLst/>
              <a:cxnLst/>
              <a:rect l="l" t="t" r="r" b="b"/>
              <a:pathLst>
                <a:path w="16759" h="248" extrusionOk="0">
                  <a:moveTo>
                    <a:pt x="8379" y="0"/>
                  </a:moveTo>
                  <a:cubicBezTo>
                    <a:pt x="3755" y="0"/>
                    <a:pt x="1" y="52"/>
                    <a:pt x="1" y="124"/>
                  </a:cubicBezTo>
                  <a:cubicBezTo>
                    <a:pt x="1" y="195"/>
                    <a:pt x="3750" y="247"/>
                    <a:pt x="8379" y="247"/>
                  </a:cubicBezTo>
                  <a:cubicBezTo>
                    <a:pt x="13009" y="247"/>
                    <a:pt x="16759" y="195"/>
                    <a:pt x="16759" y="124"/>
                  </a:cubicBezTo>
                  <a:cubicBezTo>
                    <a:pt x="16759" y="57"/>
                    <a:pt x="13003" y="0"/>
                    <a:pt x="83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66;p108">
              <a:extLst>
                <a:ext uri="{FF2B5EF4-FFF2-40B4-BE49-F238E27FC236}">
                  <a16:creationId xmlns:a16="http://schemas.microsoft.com/office/drawing/2014/main" id="{CD1DF195-0BDC-4F62-A28A-1CED50B86434}"/>
                </a:ext>
              </a:extLst>
            </p:cNvPr>
            <p:cNvSpPr/>
            <p:nvPr/>
          </p:nvSpPr>
          <p:spPr>
            <a:xfrm>
              <a:off x="3333850" y="1649375"/>
              <a:ext cx="686025" cy="686025"/>
            </a:xfrm>
            <a:custGeom>
              <a:avLst/>
              <a:gdLst/>
              <a:ahLst/>
              <a:cxnLst/>
              <a:rect l="l" t="t" r="r" b="b"/>
              <a:pathLst>
                <a:path w="27441" h="27441" extrusionOk="0">
                  <a:moveTo>
                    <a:pt x="13720" y="0"/>
                  </a:moveTo>
                  <a:cubicBezTo>
                    <a:pt x="10081" y="0"/>
                    <a:pt x="6592" y="1446"/>
                    <a:pt x="4019" y="4019"/>
                  </a:cubicBezTo>
                  <a:cubicBezTo>
                    <a:pt x="1446" y="6592"/>
                    <a:pt x="0" y="10081"/>
                    <a:pt x="0" y="13720"/>
                  </a:cubicBezTo>
                  <a:cubicBezTo>
                    <a:pt x="0" y="17358"/>
                    <a:pt x="1446" y="20848"/>
                    <a:pt x="4019" y="23421"/>
                  </a:cubicBezTo>
                  <a:cubicBezTo>
                    <a:pt x="6592" y="25994"/>
                    <a:pt x="10081" y="27440"/>
                    <a:pt x="13720" y="27440"/>
                  </a:cubicBezTo>
                  <a:cubicBezTo>
                    <a:pt x="17360" y="27440"/>
                    <a:pt x="20849" y="25994"/>
                    <a:pt x="23422" y="23421"/>
                  </a:cubicBezTo>
                  <a:cubicBezTo>
                    <a:pt x="25995" y="20848"/>
                    <a:pt x="27440" y="17358"/>
                    <a:pt x="27440" y="13720"/>
                  </a:cubicBezTo>
                  <a:cubicBezTo>
                    <a:pt x="27440" y="10081"/>
                    <a:pt x="25995" y="6592"/>
                    <a:pt x="23422" y="4019"/>
                  </a:cubicBezTo>
                  <a:cubicBezTo>
                    <a:pt x="20849" y="1446"/>
                    <a:pt x="17360" y="0"/>
                    <a:pt x="13720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667;p108">
              <a:extLst>
                <a:ext uri="{FF2B5EF4-FFF2-40B4-BE49-F238E27FC236}">
                  <a16:creationId xmlns:a16="http://schemas.microsoft.com/office/drawing/2014/main" id="{F477713E-3172-4B3E-AAC0-E7D9478F4374}"/>
                </a:ext>
              </a:extLst>
            </p:cNvPr>
            <p:cNvSpPr/>
            <p:nvPr/>
          </p:nvSpPr>
          <p:spPr>
            <a:xfrm>
              <a:off x="3729175" y="1712700"/>
              <a:ext cx="315075" cy="353875"/>
            </a:xfrm>
            <a:custGeom>
              <a:avLst/>
              <a:gdLst/>
              <a:ahLst/>
              <a:cxnLst/>
              <a:rect l="l" t="t" r="r" b="b"/>
              <a:pathLst>
                <a:path w="12603" h="14155" extrusionOk="0">
                  <a:moveTo>
                    <a:pt x="7720" y="0"/>
                  </a:moveTo>
                  <a:lnTo>
                    <a:pt x="0" y="14154"/>
                  </a:lnTo>
                  <a:lnTo>
                    <a:pt x="12111" y="14154"/>
                  </a:lnTo>
                  <a:cubicBezTo>
                    <a:pt x="12111" y="14154"/>
                    <a:pt x="12479" y="11928"/>
                    <a:pt x="12541" y="11289"/>
                  </a:cubicBezTo>
                  <a:cubicBezTo>
                    <a:pt x="12602" y="10648"/>
                    <a:pt x="12541" y="9898"/>
                    <a:pt x="12030" y="9493"/>
                  </a:cubicBezTo>
                  <a:cubicBezTo>
                    <a:pt x="11657" y="9192"/>
                    <a:pt x="11127" y="9154"/>
                    <a:pt x="10745" y="8863"/>
                  </a:cubicBezTo>
                  <a:cubicBezTo>
                    <a:pt x="9951" y="8270"/>
                    <a:pt x="10181" y="7056"/>
                    <a:pt x="10009" y="6086"/>
                  </a:cubicBezTo>
                  <a:cubicBezTo>
                    <a:pt x="9828" y="5027"/>
                    <a:pt x="9106" y="4153"/>
                    <a:pt x="8533" y="3221"/>
                  </a:cubicBezTo>
                  <a:cubicBezTo>
                    <a:pt x="7960" y="2289"/>
                    <a:pt x="7296" y="990"/>
                    <a:pt x="7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668;p108">
              <a:extLst>
                <a:ext uri="{FF2B5EF4-FFF2-40B4-BE49-F238E27FC236}">
                  <a16:creationId xmlns:a16="http://schemas.microsoft.com/office/drawing/2014/main" id="{250CB118-8785-4819-B1F9-66B31E8F5C90}"/>
                </a:ext>
              </a:extLst>
            </p:cNvPr>
            <p:cNvSpPr/>
            <p:nvPr/>
          </p:nvSpPr>
          <p:spPr>
            <a:xfrm>
              <a:off x="3628875" y="1533575"/>
              <a:ext cx="326425" cy="470825"/>
            </a:xfrm>
            <a:custGeom>
              <a:avLst/>
              <a:gdLst/>
              <a:ahLst/>
              <a:cxnLst/>
              <a:rect l="l" t="t" r="r" b="b"/>
              <a:pathLst>
                <a:path w="13057" h="18833" extrusionOk="0">
                  <a:moveTo>
                    <a:pt x="8942" y="0"/>
                  </a:moveTo>
                  <a:cubicBezTo>
                    <a:pt x="8034" y="0"/>
                    <a:pt x="7147" y="453"/>
                    <a:pt x="5747" y="769"/>
                  </a:cubicBezTo>
                  <a:cubicBezTo>
                    <a:pt x="5485" y="828"/>
                    <a:pt x="5253" y="850"/>
                    <a:pt x="5036" y="850"/>
                  </a:cubicBezTo>
                  <a:cubicBezTo>
                    <a:pt x="4406" y="850"/>
                    <a:pt x="3912" y="665"/>
                    <a:pt x="3224" y="665"/>
                  </a:cubicBezTo>
                  <a:cubicBezTo>
                    <a:pt x="3092" y="665"/>
                    <a:pt x="2953" y="672"/>
                    <a:pt x="2804" y="688"/>
                  </a:cubicBezTo>
                  <a:cubicBezTo>
                    <a:pt x="1614" y="817"/>
                    <a:pt x="373" y="1462"/>
                    <a:pt x="0" y="2598"/>
                  </a:cubicBezTo>
                  <a:lnTo>
                    <a:pt x="3832" y="18334"/>
                  </a:lnTo>
                  <a:cubicBezTo>
                    <a:pt x="4512" y="18675"/>
                    <a:pt x="5255" y="18832"/>
                    <a:pt x="6004" y="18832"/>
                  </a:cubicBezTo>
                  <a:cubicBezTo>
                    <a:pt x="7693" y="18832"/>
                    <a:pt x="9414" y="18033"/>
                    <a:pt x="10519" y="16729"/>
                  </a:cubicBezTo>
                  <a:cubicBezTo>
                    <a:pt x="12114" y="14846"/>
                    <a:pt x="12530" y="12148"/>
                    <a:pt x="11996" y="9735"/>
                  </a:cubicBezTo>
                  <a:cubicBezTo>
                    <a:pt x="11818" y="8932"/>
                    <a:pt x="11531" y="8176"/>
                    <a:pt x="11709" y="7308"/>
                  </a:cubicBezTo>
                  <a:cubicBezTo>
                    <a:pt x="11885" y="6439"/>
                    <a:pt x="12549" y="5737"/>
                    <a:pt x="12789" y="4886"/>
                  </a:cubicBezTo>
                  <a:cubicBezTo>
                    <a:pt x="13056" y="3950"/>
                    <a:pt x="13031" y="2225"/>
                    <a:pt x="12397" y="1494"/>
                  </a:cubicBezTo>
                  <a:cubicBezTo>
                    <a:pt x="11589" y="660"/>
                    <a:pt x="10509" y="141"/>
                    <a:pt x="9354" y="33"/>
                  </a:cubicBezTo>
                  <a:cubicBezTo>
                    <a:pt x="9215" y="10"/>
                    <a:pt x="9078" y="0"/>
                    <a:pt x="89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669;p108">
              <a:extLst>
                <a:ext uri="{FF2B5EF4-FFF2-40B4-BE49-F238E27FC236}">
                  <a16:creationId xmlns:a16="http://schemas.microsoft.com/office/drawing/2014/main" id="{6820DD99-8C17-458D-92C3-755A8D0842A9}"/>
                </a:ext>
              </a:extLst>
            </p:cNvPr>
            <p:cNvSpPr/>
            <p:nvPr/>
          </p:nvSpPr>
          <p:spPr>
            <a:xfrm>
              <a:off x="3539200" y="1612425"/>
              <a:ext cx="369400" cy="698150"/>
            </a:xfrm>
            <a:custGeom>
              <a:avLst/>
              <a:gdLst/>
              <a:ahLst/>
              <a:cxnLst/>
              <a:rect l="l" t="t" r="r" b="b"/>
              <a:pathLst>
                <a:path w="14776" h="27926" extrusionOk="0">
                  <a:moveTo>
                    <a:pt x="9210" y="1"/>
                  </a:moveTo>
                  <a:cubicBezTo>
                    <a:pt x="9092" y="1"/>
                    <a:pt x="8974" y="6"/>
                    <a:pt x="8857" y="18"/>
                  </a:cubicBezTo>
                  <a:lnTo>
                    <a:pt x="0" y="1541"/>
                  </a:lnTo>
                  <a:lnTo>
                    <a:pt x="0" y="3008"/>
                  </a:lnTo>
                  <a:lnTo>
                    <a:pt x="243" y="23034"/>
                  </a:lnTo>
                  <a:cubicBezTo>
                    <a:pt x="273" y="25745"/>
                    <a:pt x="2479" y="27925"/>
                    <a:pt x="5189" y="27925"/>
                  </a:cubicBezTo>
                  <a:cubicBezTo>
                    <a:pt x="5190" y="27925"/>
                    <a:pt x="5191" y="27925"/>
                    <a:pt x="5191" y="27925"/>
                  </a:cubicBezTo>
                  <a:cubicBezTo>
                    <a:pt x="7930" y="27921"/>
                    <a:pt x="10148" y="25697"/>
                    <a:pt x="10142" y="22959"/>
                  </a:cubicBezTo>
                  <a:cubicBezTo>
                    <a:pt x="10142" y="22926"/>
                    <a:pt x="10142" y="22894"/>
                    <a:pt x="10141" y="22862"/>
                  </a:cubicBezTo>
                  <a:lnTo>
                    <a:pt x="10074" y="19341"/>
                  </a:lnTo>
                  <a:cubicBezTo>
                    <a:pt x="10074" y="19341"/>
                    <a:pt x="13576" y="18825"/>
                    <a:pt x="14374" y="14282"/>
                  </a:cubicBezTo>
                  <a:cubicBezTo>
                    <a:pt x="14775" y="12028"/>
                    <a:pt x="14727" y="8310"/>
                    <a:pt x="14589" y="5272"/>
                  </a:cubicBezTo>
                  <a:cubicBezTo>
                    <a:pt x="14470" y="2658"/>
                    <a:pt x="11815" y="1"/>
                    <a:pt x="921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70;p108">
              <a:extLst>
                <a:ext uri="{FF2B5EF4-FFF2-40B4-BE49-F238E27FC236}">
                  <a16:creationId xmlns:a16="http://schemas.microsoft.com/office/drawing/2014/main" id="{D0751000-5F6F-424B-983B-A1CF486CA7A0}"/>
                </a:ext>
              </a:extLst>
            </p:cNvPr>
            <p:cNvSpPr/>
            <p:nvPr/>
          </p:nvSpPr>
          <p:spPr>
            <a:xfrm>
              <a:off x="3836925" y="1799950"/>
              <a:ext cx="29275" cy="28050"/>
            </a:xfrm>
            <a:custGeom>
              <a:avLst/>
              <a:gdLst/>
              <a:ahLst/>
              <a:cxnLst/>
              <a:rect l="l" t="t" r="r" b="b"/>
              <a:pathLst>
                <a:path w="1171" h="1122" extrusionOk="0">
                  <a:moveTo>
                    <a:pt x="607" y="1"/>
                  </a:moveTo>
                  <a:cubicBezTo>
                    <a:pt x="596" y="1"/>
                    <a:pt x="584" y="1"/>
                    <a:pt x="573" y="2"/>
                  </a:cubicBezTo>
                  <a:cubicBezTo>
                    <a:pt x="257" y="10"/>
                    <a:pt x="3" y="268"/>
                    <a:pt x="1" y="585"/>
                  </a:cubicBezTo>
                  <a:lnTo>
                    <a:pt x="1" y="596"/>
                  </a:lnTo>
                  <a:cubicBezTo>
                    <a:pt x="18" y="892"/>
                    <a:pt x="264" y="1121"/>
                    <a:pt x="557" y="1121"/>
                  </a:cubicBezTo>
                  <a:cubicBezTo>
                    <a:pt x="569" y="1121"/>
                    <a:pt x="581" y="1121"/>
                    <a:pt x="592" y="1120"/>
                  </a:cubicBezTo>
                  <a:cubicBezTo>
                    <a:pt x="910" y="1118"/>
                    <a:pt x="1167" y="860"/>
                    <a:pt x="1171" y="542"/>
                  </a:cubicBezTo>
                  <a:cubicBezTo>
                    <a:pt x="1170" y="539"/>
                    <a:pt x="1170" y="535"/>
                    <a:pt x="1171" y="531"/>
                  </a:cubicBezTo>
                  <a:cubicBezTo>
                    <a:pt x="1152" y="231"/>
                    <a:pt x="903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671;p108">
              <a:extLst>
                <a:ext uri="{FF2B5EF4-FFF2-40B4-BE49-F238E27FC236}">
                  <a16:creationId xmlns:a16="http://schemas.microsoft.com/office/drawing/2014/main" id="{C83CDC36-C57E-4107-8A04-1F02BEB9151B}"/>
                </a:ext>
              </a:extLst>
            </p:cNvPr>
            <p:cNvSpPr/>
            <p:nvPr/>
          </p:nvSpPr>
          <p:spPr>
            <a:xfrm>
              <a:off x="3823875" y="1776100"/>
              <a:ext cx="60125" cy="16100"/>
            </a:xfrm>
            <a:custGeom>
              <a:avLst/>
              <a:gdLst/>
              <a:ahLst/>
              <a:cxnLst/>
              <a:rect l="l" t="t" r="r" b="b"/>
              <a:pathLst>
                <a:path w="2405" h="644" extrusionOk="0">
                  <a:moveTo>
                    <a:pt x="1194" y="1"/>
                  </a:moveTo>
                  <a:cubicBezTo>
                    <a:pt x="880" y="1"/>
                    <a:pt x="573" y="93"/>
                    <a:pt x="311" y="269"/>
                  </a:cubicBezTo>
                  <a:cubicBezTo>
                    <a:pt x="110" y="411"/>
                    <a:pt x="1" y="507"/>
                    <a:pt x="68" y="584"/>
                  </a:cubicBezTo>
                  <a:cubicBezTo>
                    <a:pt x="76" y="593"/>
                    <a:pt x="88" y="597"/>
                    <a:pt x="105" y="597"/>
                  </a:cubicBezTo>
                  <a:cubicBezTo>
                    <a:pt x="239" y="597"/>
                    <a:pt x="659" y="364"/>
                    <a:pt x="1201" y="364"/>
                  </a:cubicBezTo>
                  <a:cubicBezTo>
                    <a:pt x="1210" y="364"/>
                    <a:pt x="1219" y="364"/>
                    <a:pt x="1228" y="364"/>
                  </a:cubicBezTo>
                  <a:cubicBezTo>
                    <a:pt x="1790" y="373"/>
                    <a:pt x="2201" y="643"/>
                    <a:pt x="2332" y="643"/>
                  </a:cubicBezTo>
                  <a:cubicBezTo>
                    <a:pt x="2347" y="643"/>
                    <a:pt x="2358" y="639"/>
                    <a:pt x="2366" y="632"/>
                  </a:cubicBezTo>
                  <a:cubicBezTo>
                    <a:pt x="2404" y="632"/>
                    <a:pt x="2337" y="469"/>
                    <a:pt x="2151" y="312"/>
                  </a:cubicBezTo>
                  <a:cubicBezTo>
                    <a:pt x="1889" y="114"/>
                    <a:pt x="1571" y="6"/>
                    <a:pt x="1243" y="1"/>
                  </a:cubicBezTo>
                  <a:cubicBezTo>
                    <a:pt x="1227" y="1"/>
                    <a:pt x="1210" y="1"/>
                    <a:pt x="11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72;p108">
              <a:extLst>
                <a:ext uri="{FF2B5EF4-FFF2-40B4-BE49-F238E27FC236}">
                  <a16:creationId xmlns:a16="http://schemas.microsoft.com/office/drawing/2014/main" id="{FBAE927C-F42F-4D19-B96A-618A4B0083DB}"/>
                </a:ext>
              </a:extLst>
            </p:cNvPr>
            <p:cNvSpPr/>
            <p:nvPr/>
          </p:nvSpPr>
          <p:spPr>
            <a:xfrm>
              <a:off x="3684775" y="1797325"/>
              <a:ext cx="29150" cy="28050"/>
            </a:xfrm>
            <a:custGeom>
              <a:avLst/>
              <a:gdLst/>
              <a:ahLst/>
              <a:cxnLst/>
              <a:rect l="l" t="t" r="r" b="b"/>
              <a:pathLst>
                <a:path w="1166" h="1122" extrusionOk="0">
                  <a:moveTo>
                    <a:pt x="607" y="1"/>
                  </a:moveTo>
                  <a:cubicBezTo>
                    <a:pt x="596" y="1"/>
                    <a:pt x="585" y="1"/>
                    <a:pt x="573" y="2"/>
                  </a:cubicBezTo>
                  <a:cubicBezTo>
                    <a:pt x="256" y="10"/>
                    <a:pt x="3" y="267"/>
                    <a:pt x="1" y="585"/>
                  </a:cubicBezTo>
                  <a:lnTo>
                    <a:pt x="1" y="596"/>
                  </a:lnTo>
                  <a:cubicBezTo>
                    <a:pt x="18" y="892"/>
                    <a:pt x="264" y="1121"/>
                    <a:pt x="556" y="1121"/>
                  </a:cubicBezTo>
                  <a:cubicBezTo>
                    <a:pt x="568" y="1121"/>
                    <a:pt x="580" y="1121"/>
                    <a:pt x="592" y="1120"/>
                  </a:cubicBezTo>
                  <a:cubicBezTo>
                    <a:pt x="908" y="1114"/>
                    <a:pt x="1163" y="858"/>
                    <a:pt x="1165" y="542"/>
                  </a:cubicBezTo>
                  <a:cubicBezTo>
                    <a:pt x="1165" y="537"/>
                    <a:pt x="1165" y="531"/>
                    <a:pt x="1165" y="526"/>
                  </a:cubicBezTo>
                  <a:cubicBezTo>
                    <a:pt x="1147" y="230"/>
                    <a:pt x="901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673;p108">
              <a:extLst>
                <a:ext uri="{FF2B5EF4-FFF2-40B4-BE49-F238E27FC236}">
                  <a16:creationId xmlns:a16="http://schemas.microsoft.com/office/drawing/2014/main" id="{1EA5E26F-434F-46FD-8560-5591D1CE4D64}"/>
                </a:ext>
              </a:extLst>
            </p:cNvPr>
            <p:cNvSpPr/>
            <p:nvPr/>
          </p:nvSpPr>
          <p:spPr>
            <a:xfrm>
              <a:off x="3669375" y="1776000"/>
              <a:ext cx="60075" cy="16200"/>
            </a:xfrm>
            <a:custGeom>
              <a:avLst/>
              <a:gdLst/>
              <a:ahLst/>
              <a:cxnLst/>
              <a:rect l="l" t="t" r="r" b="b"/>
              <a:pathLst>
                <a:path w="2403" h="648" extrusionOk="0">
                  <a:moveTo>
                    <a:pt x="1214" y="0"/>
                  </a:moveTo>
                  <a:cubicBezTo>
                    <a:pt x="893" y="0"/>
                    <a:pt x="581" y="95"/>
                    <a:pt x="315" y="273"/>
                  </a:cubicBezTo>
                  <a:cubicBezTo>
                    <a:pt x="109" y="415"/>
                    <a:pt x="0" y="501"/>
                    <a:pt x="67" y="584"/>
                  </a:cubicBezTo>
                  <a:cubicBezTo>
                    <a:pt x="75" y="593"/>
                    <a:pt x="88" y="597"/>
                    <a:pt x="106" y="597"/>
                  </a:cubicBezTo>
                  <a:cubicBezTo>
                    <a:pt x="242" y="597"/>
                    <a:pt x="657" y="368"/>
                    <a:pt x="1199" y="368"/>
                  </a:cubicBezTo>
                  <a:cubicBezTo>
                    <a:pt x="1208" y="368"/>
                    <a:pt x="1218" y="368"/>
                    <a:pt x="1227" y="368"/>
                  </a:cubicBezTo>
                  <a:cubicBezTo>
                    <a:pt x="1793" y="377"/>
                    <a:pt x="2201" y="647"/>
                    <a:pt x="2334" y="647"/>
                  </a:cubicBezTo>
                  <a:cubicBezTo>
                    <a:pt x="2349" y="647"/>
                    <a:pt x="2361" y="643"/>
                    <a:pt x="2369" y="636"/>
                  </a:cubicBezTo>
                  <a:cubicBezTo>
                    <a:pt x="2403" y="636"/>
                    <a:pt x="2340" y="482"/>
                    <a:pt x="2151" y="311"/>
                  </a:cubicBezTo>
                  <a:cubicBezTo>
                    <a:pt x="1889" y="115"/>
                    <a:pt x="1572" y="6"/>
                    <a:pt x="1247" y="1"/>
                  </a:cubicBezTo>
                  <a:cubicBezTo>
                    <a:pt x="1236" y="1"/>
                    <a:pt x="1225" y="0"/>
                    <a:pt x="12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674;p108">
              <a:extLst>
                <a:ext uri="{FF2B5EF4-FFF2-40B4-BE49-F238E27FC236}">
                  <a16:creationId xmlns:a16="http://schemas.microsoft.com/office/drawing/2014/main" id="{A7A2E888-2769-44DA-8088-96F788CB2733}"/>
                </a:ext>
              </a:extLst>
            </p:cNvPr>
            <p:cNvSpPr/>
            <p:nvPr/>
          </p:nvSpPr>
          <p:spPr>
            <a:xfrm>
              <a:off x="3778625" y="1778825"/>
              <a:ext cx="45500" cy="132025"/>
            </a:xfrm>
            <a:custGeom>
              <a:avLst/>
              <a:gdLst/>
              <a:ahLst/>
              <a:cxnLst/>
              <a:rect l="l" t="t" r="r" b="b"/>
              <a:pathLst>
                <a:path w="1820" h="5281" extrusionOk="0">
                  <a:moveTo>
                    <a:pt x="0" y="1"/>
                  </a:moveTo>
                  <a:lnTo>
                    <a:pt x="0" y="1"/>
                  </a:lnTo>
                  <a:cubicBezTo>
                    <a:pt x="251" y="1098"/>
                    <a:pt x="587" y="2173"/>
                    <a:pt x="1009" y="3216"/>
                  </a:cubicBezTo>
                  <a:lnTo>
                    <a:pt x="1462" y="4444"/>
                  </a:lnTo>
                  <a:cubicBezTo>
                    <a:pt x="1543" y="4590"/>
                    <a:pt x="1578" y="4756"/>
                    <a:pt x="1562" y="4922"/>
                  </a:cubicBezTo>
                  <a:cubicBezTo>
                    <a:pt x="1534" y="5033"/>
                    <a:pt x="1382" y="5074"/>
                    <a:pt x="1219" y="5074"/>
                  </a:cubicBezTo>
                  <a:cubicBezTo>
                    <a:pt x="872" y="5087"/>
                    <a:pt x="529" y="5142"/>
                    <a:pt x="197" y="5242"/>
                  </a:cubicBezTo>
                  <a:cubicBezTo>
                    <a:pt x="386" y="5267"/>
                    <a:pt x="577" y="5280"/>
                    <a:pt x="768" y="5280"/>
                  </a:cubicBezTo>
                  <a:cubicBezTo>
                    <a:pt x="921" y="5280"/>
                    <a:pt x="1075" y="5272"/>
                    <a:pt x="1228" y="5255"/>
                  </a:cubicBezTo>
                  <a:cubicBezTo>
                    <a:pt x="1242" y="5256"/>
                    <a:pt x="1256" y="5256"/>
                    <a:pt x="1271" y="5256"/>
                  </a:cubicBezTo>
                  <a:cubicBezTo>
                    <a:pt x="1348" y="5256"/>
                    <a:pt x="1426" y="5246"/>
                    <a:pt x="1500" y="5227"/>
                  </a:cubicBezTo>
                  <a:cubicBezTo>
                    <a:pt x="1621" y="5193"/>
                    <a:pt x="1721" y="5107"/>
                    <a:pt x="1772" y="4993"/>
                  </a:cubicBezTo>
                  <a:cubicBezTo>
                    <a:pt x="1820" y="4781"/>
                    <a:pt x="1793" y="4558"/>
                    <a:pt x="1697" y="4363"/>
                  </a:cubicBezTo>
                  <a:cubicBezTo>
                    <a:pt x="1563" y="3971"/>
                    <a:pt x="1414" y="3560"/>
                    <a:pt x="1266" y="3125"/>
                  </a:cubicBezTo>
                  <a:cubicBezTo>
                    <a:pt x="927" y="2052"/>
                    <a:pt x="504" y="100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75;p108">
              <a:extLst>
                <a:ext uri="{FF2B5EF4-FFF2-40B4-BE49-F238E27FC236}">
                  <a16:creationId xmlns:a16="http://schemas.microsoft.com/office/drawing/2014/main" id="{486F65E2-0F31-4D3A-8309-0CD62B558CB8}"/>
                </a:ext>
              </a:extLst>
            </p:cNvPr>
            <p:cNvSpPr/>
            <p:nvPr/>
          </p:nvSpPr>
          <p:spPr>
            <a:xfrm>
              <a:off x="3639375" y="2052600"/>
              <a:ext cx="151700" cy="70900"/>
            </a:xfrm>
            <a:custGeom>
              <a:avLst/>
              <a:gdLst/>
              <a:ahLst/>
              <a:cxnLst/>
              <a:rect l="l" t="t" r="r" b="b"/>
              <a:pathLst>
                <a:path w="6068" h="2836" extrusionOk="0">
                  <a:moveTo>
                    <a:pt x="1" y="0"/>
                  </a:moveTo>
                  <a:cubicBezTo>
                    <a:pt x="1" y="0"/>
                    <a:pt x="1290" y="2835"/>
                    <a:pt x="5306" y="2835"/>
                  </a:cubicBezTo>
                  <a:cubicBezTo>
                    <a:pt x="5525" y="2835"/>
                    <a:pt x="5752" y="2827"/>
                    <a:pt x="5987" y="2809"/>
                  </a:cubicBezTo>
                  <a:lnTo>
                    <a:pt x="6067" y="1734"/>
                  </a:lnTo>
                  <a:cubicBezTo>
                    <a:pt x="3923" y="1728"/>
                    <a:pt x="1824" y="1129"/>
                    <a:pt x="1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76;p108">
              <a:extLst>
                <a:ext uri="{FF2B5EF4-FFF2-40B4-BE49-F238E27FC236}">
                  <a16:creationId xmlns:a16="http://schemas.microsoft.com/office/drawing/2014/main" id="{2342D626-F201-40B3-8668-BB2CBBE55A1C}"/>
                </a:ext>
              </a:extLst>
            </p:cNvPr>
            <p:cNvSpPr/>
            <p:nvPr/>
          </p:nvSpPr>
          <p:spPr>
            <a:xfrm>
              <a:off x="3727950" y="1936025"/>
              <a:ext cx="49975" cy="34725"/>
            </a:xfrm>
            <a:custGeom>
              <a:avLst/>
              <a:gdLst/>
              <a:ahLst/>
              <a:cxnLst/>
              <a:rect l="l" t="t" r="r" b="b"/>
              <a:pathLst>
                <a:path w="1999" h="1389" extrusionOk="0">
                  <a:moveTo>
                    <a:pt x="1026" y="1"/>
                  </a:moveTo>
                  <a:cubicBezTo>
                    <a:pt x="992" y="1"/>
                    <a:pt x="958" y="2"/>
                    <a:pt x="924" y="5"/>
                  </a:cubicBezTo>
                  <a:cubicBezTo>
                    <a:pt x="642" y="24"/>
                    <a:pt x="381" y="159"/>
                    <a:pt x="203" y="378"/>
                  </a:cubicBezTo>
                  <a:cubicBezTo>
                    <a:pt x="26" y="588"/>
                    <a:pt x="1" y="886"/>
                    <a:pt x="141" y="1123"/>
                  </a:cubicBezTo>
                  <a:cubicBezTo>
                    <a:pt x="286" y="1295"/>
                    <a:pt x="496" y="1389"/>
                    <a:pt x="712" y="1389"/>
                  </a:cubicBezTo>
                  <a:cubicBezTo>
                    <a:pt x="794" y="1389"/>
                    <a:pt x="877" y="1375"/>
                    <a:pt x="958" y="1347"/>
                  </a:cubicBezTo>
                  <a:cubicBezTo>
                    <a:pt x="1257" y="1243"/>
                    <a:pt x="1532" y="1080"/>
                    <a:pt x="1770" y="869"/>
                  </a:cubicBezTo>
                  <a:cubicBezTo>
                    <a:pt x="1841" y="818"/>
                    <a:pt x="1902" y="755"/>
                    <a:pt x="1951" y="684"/>
                  </a:cubicBezTo>
                  <a:cubicBezTo>
                    <a:pt x="1999" y="613"/>
                    <a:pt x="1999" y="520"/>
                    <a:pt x="1951" y="449"/>
                  </a:cubicBezTo>
                  <a:lnTo>
                    <a:pt x="1928" y="445"/>
                  </a:lnTo>
                  <a:cubicBezTo>
                    <a:pt x="1711" y="163"/>
                    <a:pt x="1377" y="1"/>
                    <a:pt x="1026" y="1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77;p108">
              <a:extLst>
                <a:ext uri="{FF2B5EF4-FFF2-40B4-BE49-F238E27FC236}">
                  <a16:creationId xmlns:a16="http://schemas.microsoft.com/office/drawing/2014/main" id="{A9CB663F-665F-47B8-A9B5-32047F6D49A3}"/>
                </a:ext>
              </a:extLst>
            </p:cNvPr>
            <p:cNvSpPr/>
            <p:nvPr/>
          </p:nvSpPr>
          <p:spPr>
            <a:xfrm>
              <a:off x="3733975" y="1919900"/>
              <a:ext cx="52575" cy="45900"/>
            </a:xfrm>
            <a:custGeom>
              <a:avLst/>
              <a:gdLst/>
              <a:ahLst/>
              <a:cxnLst/>
              <a:rect l="l" t="t" r="r" b="b"/>
              <a:pathLst>
                <a:path w="2103" h="1836" extrusionOk="0">
                  <a:moveTo>
                    <a:pt x="122" y="1"/>
                  </a:moveTo>
                  <a:cubicBezTo>
                    <a:pt x="74" y="1"/>
                    <a:pt x="1" y="168"/>
                    <a:pt x="14" y="449"/>
                  </a:cubicBezTo>
                  <a:cubicBezTo>
                    <a:pt x="53" y="831"/>
                    <a:pt x="239" y="1183"/>
                    <a:pt x="530" y="1434"/>
                  </a:cubicBezTo>
                  <a:cubicBezTo>
                    <a:pt x="835" y="1690"/>
                    <a:pt x="1220" y="1833"/>
                    <a:pt x="1619" y="1835"/>
                  </a:cubicBezTo>
                  <a:cubicBezTo>
                    <a:pt x="1934" y="1831"/>
                    <a:pt x="2102" y="1797"/>
                    <a:pt x="2097" y="1701"/>
                  </a:cubicBezTo>
                  <a:cubicBezTo>
                    <a:pt x="2091" y="1606"/>
                    <a:pt x="1370" y="1662"/>
                    <a:pt x="792" y="1171"/>
                  </a:cubicBezTo>
                  <a:cubicBezTo>
                    <a:pt x="215" y="678"/>
                    <a:pt x="224" y="1"/>
                    <a:pt x="125" y="1"/>
                  </a:cubicBezTo>
                  <a:cubicBezTo>
                    <a:pt x="124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78;p108">
              <a:extLst>
                <a:ext uri="{FF2B5EF4-FFF2-40B4-BE49-F238E27FC236}">
                  <a16:creationId xmlns:a16="http://schemas.microsoft.com/office/drawing/2014/main" id="{EF802847-F43D-4620-9F0D-1F237CB6AE24}"/>
                </a:ext>
              </a:extLst>
            </p:cNvPr>
            <p:cNvSpPr/>
            <p:nvPr/>
          </p:nvSpPr>
          <p:spPr>
            <a:xfrm>
              <a:off x="3661125" y="1718525"/>
              <a:ext cx="73350" cy="20475"/>
            </a:xfrm>
            <a:custGeom>
              <a:avLst/>
              <a:gdLst/>
              <a:ahLst/>
              <a:cxnLst/>
              <a:rect l="l" t="t" r="r" b="b"/>
              <a:pathLst>
                <a:path w="2934" h="819" extrusionOk="0">
                  <a:moveTo>
                    <a:pt x="1641" y="0"/>
                  </a:moveTo>
                  <a:cubicBezTo>
                    <a:pt x="1191" y="0"/>
                    <a:pt x="743" y="123"/>
                    <a:pt x="349" y="364"/>
                  </a:cubicBezTo>
                  <a:cubicBezTo>
                    <a:pt x="105" y="527"/>
                    <a:pt x="0" y="685"/>
                    <a:pt x="39" y="760"/>
                  </a:cubicBezTo>
                  <a:cubicBezTo>
                    <a:pt x="63" y="802"/>
                    <a:pt x="126" y="818"/>
                    <a:pt x="219" y="818"/>
                  </a:cubicBezTo>
                  <a:cubicBezTo>
                    <a:pt x="467" y="818"/>
                    <a:pt x="933" y="702"/>
                    <a:pt x="1472" y="646"/>
                  </a:cubicBezTo>
                  <a:cubicBezTo>
                    <a:pt x="2212" y="569"/>
                    <a:pt x="2838" y="665"/>
                    <a:pt x="2905" y="494"/>
                  </a:cubicBezTo>
                  <a:cubicBezTo>
                    <a:pt x="2934" y="412"/>
                    <a:pt x="2799" y="278"/>
                    <a:pt x="2528" y="164"/>
                  </a:cubicBezTo>
                  <a:cubicBezTo>
                    <a:pt x="2241" y="54"/>
                    <a:pt x="1941" y="0"/>
                    <a:pt x="16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79;p108">
              <a:extLst>
                <a:ext uri="{FF2B5EF4-FFF2-40B4-BE49-F238E27FC236}">
                  <a16:creationId xmlns:a16="http://schemas.microsoft.com/office/drawing/2014/main" id="{D21D62FB-53D0-4D8A-A611-9CE9E77E8BCC}"/>
                </a:ext>
              </a:extLst>
            </p:cNvPr>
            <p:cNvSpPr/>
            <p:nvPr/>
          </p:nvSpPr>
          <p:spPr>
            <a:xfrm>
              <a:off x="3823775" y="1729800"/>
              <a:ext cx="55550" cy="18350"/>
            </a:xfrm>
            <a:custGeom>
              <a:avLst/>
              <a:gdLst/>
              <a:ahLst/>
              <a:cxnLst/>
              <a:rect l="l" t="t" r="r" b="b"/>
              <a:pathLst>
                <a:path w="2222" h="734" extrusionOk="0">
                  <a:moveTo>
                    <a:pt x="1037" y="1"/>
                  </a:moveTo>
                  <a:cubicBezTo>
                    <a:pt x="765" y="1"/>
                    <a:pt x="498" y="78"/>
                    <a:pt x="268" y="223"/>
                  </a:cubicBezTo>
                  <a:cubicBezTo>
                    <a:pt x="76" y="352"/>
                    <a:pt x="0" y="496"/>
                    <a:pt x="48" y="568"/>
                  </a:cubicBezTo>
                  <a:cubicBezTo>
                    <a:pt x="93" y="633"/>
                    <a:pt x="198" y="650"/>
                    <a:pt x="345" y="650"/>
                  </a:cubicBezTo>
                  <a:cubicBezTo>
                    <a:pt x="493" y="650"/>
                    <a:pt x="684" y="633"/>
                    <a:pt x="897" y="633"/>
                  </a:cubicBezTo>
                  <a:cubicBezTo>
                    <a:pt x="966" y="633"/>
                    <a:pt x="1036" y="635"/>
                    <a:pt x="1108" y="639"/>
                  </a:cubicBezTo>
                  <a:cubicBezTo>
                    <a:pt x="1462" y="662"/>
                    <a:pt x="1774" y="733"/>
                    <a:pt x="1972" y="733"/>
                  </a:cubicBezTo>
                  <a:cubicBezTo>
                    <a:pt x="2065" y="733"/>
                    <a:pt x="2134" y="717"/>
                    <a:pt x="2169" y="673"/>
                  </a:cubicBezTo>
                  <a:cubicBezTo>
                    <a:pt x="2222" y="606"/>
                    <a:pt x="2164" y="458"/>
                    <a:pt x="1982" y="305"/>
                  </a:cubicBezTo>
                  <a:cubicBezTo>
                    <a:pt x="1738" y="121"/>
                    <a:pt x="1443" y="16"/>
                    <a:pt x="1138" y="4"/>
                  </a:cubicBezTo>
                  <a:cubicBezTo>
                    <a:pt x="1104" y="2"/>
                    <a:pt x="1070" y="1"/>
                    <a:pt x="1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80;p108">
              <a:extLst>
                <a:ext uri="{FF2B5EF4-FFF2-40B4-BE49-F238E27FC236}">
                  <a16:creationId xmlns:a16="http://schemas.microsoft.com/office/drawing/2014/main" id="{B94C59FB-B711-4AEB-9DB2-6606047480F9}"/>
                </a:ext>
              </a:extLst>
            </p:cNvPr>
            <p:cNvSpPr/>
            <p:nvPr/>
          </p:nvSpPr>
          <p:spPr>
            <a:xfrm>
              <a:off x="3440200" y="1557150"/>
              <a:ext cx="275000" cy="441475"/>
            </a:xfrm>
            <a:custGeom>
              <a:avLst/>
              <a:gdLst/>
              <a:ahLst/>
              <a:cxnLst/>
              <a:rect l="l" t="t" r="r" b="b"/>
              <a:pathLst>
                <a:path w="11000" h="17659" extrusionOk="0">
                  <a:moveTo>
                    <a:pt x="7301" y="0"/>
                  </a:moveTo>
                  <a:cubicBezTo>
                    <a:pt x="4270" y="0"/>
                    <a:pt x="1445" y="1908"/>
                    <a:pt x="416" y="4933"/>
                  </a:cubicBezTo>
                  <a:cubicBezTo>
                    <a:pt x="48" y="5920"/>
                    <a:pt x="0" y="6998"/>
                    <a:pt x="281" y="8014"/>
                  </a:cubicBezTo>
                  <a:cubicBezTo>
                    <a:pt x="459" y="8558"/>
                    <a:pt x="759" y="9055"/>
                    <a:pt x="960" y="9590"/>
                  </a:cubicBezTo>
                  <a:cubicBezTo>
                    <a:pt x="1236" y="10510"/>
                    <a:pt x="1437" y="11451"/>
                    <a:pt x="1562" y="12403"/>
                  </a:cubicBezTo>
                  <a:cubicBezTo>
                    <a:pt x="1944" y="14252"/>
                    <a:pt x="2818" y="15968"/>
                    <a:pt x="3688" y="17659"/>
                  </a:cubicBezTo>
                  <a:cubicBezTo>
                    <a:pt x="4990" y="16107"/>
                    <a:pt x="5618" y="14097"/>
                    <a:pt x="5431" y="12079"/>
                  </a:cubicBezTo>
                  <a:cubicBezTo>
                    <a:pt x="5360" y="11338"/>
                    <a:pt x="5192" y="10532"/>
                    <a:pt x="5584" y="9905"/>
                  </a:cubicBezTo>
                  <a:cubicBezTo>
                    <a:pt x="5956" y="9453"/>
                    <a:pt x="6433" y="9098"/>
                    <a:pt x="6974" y="8873"/>
                  </a:cubicBezTo>
                  <a:cubicBezTo>
                    <a:pt x="7043" y="8834"/>
                    <a:pt x="7109" y="8794"/>
                    <a:pt x="7176" y="8753"/>
                  </a:cubicBezTo>
                  <a:cubicBezTo>
                    <a:pt x="10055" y="6962"/>
                    <a:pt x="11000" y="3237"/>
                    <a:pt x="9375" y="304"/>
                  </a:cubicBezTo>
                  <a:lnTo>
                    <a:pt x="9375" y="304"/>
                  </a:lnTo>
                  <a:cubicBezTo>
                    <a:pt x="9446" y="325"/>
                    <a:pt x="9517" y="347"/>
                    <a:pt x="9587" y="371"/>
                  </a:cubicBezTo>
                  <a:lnTo>
                    <a:pt x="9209" y="22"/>
                  </a:lnTo>
                  <a:lnTo>
                    <a:pt x="9209" y="22"/>
                  </a:lnTo>
                  <a:cubicBezTo>
                    <a:pt x="9267" y="115"/>
                    <a:pt x="9322" y="209"/>
                    <a:pt x="9375" y="304"/>
                  </a:cubicBezTo>
                  <a:lnTo>
                    <a:pt x="9375" y="304"/>
                  </a:lnTo>
                  <a:cubicBezTo>
                    <a:pt x="8685" y="98"/>
                    <a:pt x="7988" y="0"/>
                    <a:pt x="7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81;p108">
              <a:extLst>
                <a:ext uri="{FF2B5EF4-FFF2-40B4-BE49-F238E27FC236}">
                  <a16:creationId xmlns:a16="http://schemas.microsoft.com/office/drawing/2014/main" id="{8C226AFD-06F4-43E0-B534-55CF1B10DF03}"/>
                </a:ext>
              </a:extLst>
            </p:cNvPr>
            <p:cNvSpPr/>
            <p:nvPr/>
          </p:nvSpPr>
          <p:spPr>
            <a:xfrm>
              <a:off x="3309250" y="1636625"/>
              <a:ext cx="326575" cy="463150"/>
            </a:xfrm>
            <a:custGeom>
              <a:avLst/>
              <a:gdLst/>
              <a:ahLst/>
              <a:cxnLst/>
              <a:rect l="l" t="t" r="r" b="b"/>
              <a:pathLst>
                <a:path w="13063" h="18526" extrusionOk="0">
                  <a:moveTo>
                    <a:pt x="6533" y="1"/>
                  </a:moveTo>
                  <a:cubicBezTo>
                    <a:pt x="4482" y="3001"/>
                    <a:pt x="5481" y="4955"/>
                    <a:pt x="4682" y="6492"/>
                  </a:cubicBezTo>
                  <a:cubicBezTo>
                    <a:pt x="4110" y="7606"/>
                    <a:pt x="2771" y="8049"/>
                    <a:pt x="1817" y="8881"/>
                  </a:cubicBezTo>
                  <a:cubicBezTo>
                    <a:pt x="527" y="9994"/>
                    <a:pt x="1" y="11799"/>
                    <a:pt x="49" y="13505"/>
                  </a:cubicBezTo>
                  <a:cubicBezTo>
                    <a:pt x="97" y="15210"/>
                    <a:pt x="646" y="16849"/>
                    <a:pt x="1190" y="18474"/>
                  </a:cubicBezTo>
                  <a:lnTo>
                    <a:pt x="12212" y="18526"/>
                  </a:lnTo>
                  <a:cubicBezTo>
                    <a:pt x="13062" y="15841"/>
                    <a:pt x="10931" y="12932"/>
                    <a:pt x="11614" y="10199"/>
                  </a:cubicBezTo>
                  <a:cubicBezTo>
                    <a:pt x="11848" y="9243"/>
                    <a:pt x="12403" y="8403"/>
                    <a:pt x="12436" y="7443"/>
                  </a:cubicBezTo>
                  <a:cubicBezTo>
                    <a:pt x="12407" y="6801"/>
                    <a:pt x="12294" y="6168"/>
                    <a:pt x="12101" y="5555"/>
                  </a:cubicBezTo>
                  <a:cubicBezTo>
                    <a:pt x="11701" y="3783"/>
                    <a:pt x="11881" y="1930"/>
                    <a:pt x="12613" y="267"/>
                  </a:cubicBezTo>
                  <a:lnTo>
                    <a:pt x="6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82;p108">
              <a:extLst>
                <a:ext uri="{FF2B5EF4-FFF2-40B4-BE49-F238E27FC236}">
                  <a16:creationId xmlns:a16="http://schemas.microsoft.com/office/drawing/2014/main" id="{372185E9-745C-4172-8CBE-DA1E274CA32A}"/>
                </a:ext>
              </a:extLst>
            </p:cNvPr>
            <p:cNvSpPr/>
            <p:nvPr/>
          </p:nvSpPr>
          <p:spPr>
            <a:xfrm>
              <a:off x="3683100" y="1564975"/>
              <a:ext cx="265725" cy="38575"/>
            </a:xfrm>
            <a:custGeom>
              <a:avLst/>
              <a:gdLst/>
              <a:ahLst/>
              <a:cxnLst/>
              <a:rect l="l" t="t" r="r" b="b"/>
              <a:pathLst>
                <a:path w="10629" h="1543" extrusionOk="0">
                  <a:moveTo>
                    <a:pt x="7842" y="0"/>
                  </a:moveTo>
                  <a:cubicBezTo>
                    <a:pt x="7784" y="0"/>
                    <a:pt x="7725" y="2"/>
                    <a:pt x="7667" y="4"/>
                  </a:cubicBezTo>
                  <a:cubicBezTo>
                    <a:pt x="6918" y="56"/>
                    <a:pt x="6182" y="218"/>
                    <a:pt x="5479" y="482"/>
                  </a:cubicBezTo>
                  <a:cubicBezTo>
                    <a:pt x="4729" y="745"/>
                    <a:pt x="4027" y="1027"/>
                    <a:pt x="3363" y="1194"/>
                  </a:cubicBezTo>
                  <a:cubicBezTo>
                    <a:pt x="2890" y="1325"/>
                    <a:pt x="2403" y="1391"/>
                    <a:pt x="1914" y="1391"/>
                  </a:cubicBezTo>
                  <a:cubicBezTo>
                    <a:pt x="1800" y="1391"/>
                    <a:pt x="1685" y="1387"/>
                    <a:pt x="1571" y="1380"/>
                  </a:cubicBezTo>
                  <a:cubicBezTo>
                    <a:pt x="1166" y="1355"/>
                    <a:pt x="767" y="1256"/>
                    <a:pt x="397" y="1089"/>
                  </a:cubicBezTo>
                  <a:cubicBezTo>
                    <a:pt x="138" y="965"/>
                    <a:pt x="0" y="879"/>
                    <a:pt x="0" y="879"/>
                  </a:cubicBezTo>
                  <a:lnTo>
                    <a:pt x="0" y="879"/>
                  </a:lnTo>
                  <a:cubicBezTo>
                    <a:pt x="28" y="905"/>
                    <a:pt x="59" y="930"/>
                    <a:pt x="90" y="951"/>
                  </a:cubicBezTo>
                  <a:cubicBezTo>
                    <a:pt x="182" y="1018"/>
                    <a:pt x="278" y="1079"/>
                    <a:pt x="377" y="1132"/>
                  </a:cubicBezTo>
                  <a:cubicBezTo>
                    <a:pt x="749" y="1318"/>
                    <a:pt x="1152" y="1432"/>
                    <a:pt x="1567" y="1466"/>
                  </a:cubicBezTo>
                  <a:cubicBezTo>
                    <a:pt x="1712" y="1478"/>
                    <a:pt x="1859" y="1484"/>
                    <a:pt x="2004" y="1484"/>
                  </a:cubicBezTo>
                  <a:cubicBezTo>
                    <a:pt x="2472" y="1484"/>
                    <a:pt x="2938" y="1423"/>
                    <a:pt x="3392" y="1305"/>
                  </a:cubicBezTo>
                  <a:cubicBezTo>
                    <a:pt x="4084" y="1142"/>
                    <a:pt x="4772" y="860"/>
                    <a:pt x="5518" y="602"/>
                  </a:cubicBezTo>
                  <a:cubicBezTo>
                    <a:pt x="6209" y="340"/>
                    <a:pt x="6934" y="178"/>
                    <a:pt x="7672" y="124"/>
                  </a:cubicBezTo>
                  <a:cubicBezTo>
                    <a:pt x="7741" y="120"/>
                    <a:pt x="7811" y="119"/>
                    <a:pt x="7880" y="119"/>
                  </a:cubicBezTo>
                  <a:cubicBezTo>
                    <a:pt x="8412" y="119"/>
                    <a:pt x="8938" y="229"/>
                    <a:pt x="9425" y="444"/>
                  </a:cubicBezTo>
                  <a:cubicBezTo>
                    <a:pt x="9795" y="609"/>
                    <a:pt x="10123" y="857"/>
                    <a:pt x="10380" y="1170"/>
                  </a:cubicBezTo>
                  <a:cubicBezTo>
                    <a:pt x="10557" y="1399"/>
                    <a:pt x="10629" y="1543"/>
                    <a:pt x="10629" y="1543"/>
                  </a:cubicBezTo>
                  <a:cubicBezTo>
                    <a:pt x="10622" y="1502"/>
                    <a:pt x="10607" y="1464"/>
                    <a:pt x="10587" y="1428"/>
                  </a:cubicBezTo>
                  <a:cubicBezTo>
                    <a:pt x="10539" y="1326"/>
                    <a:pt x="10483" y="1229"/>
                    <a:pt x="10420" y="1136"/>
                  </a:cubicBezTo>
                  <a:cubicBezTo>
                    <a:pt x="10169" y="802"/>
                    <a:pt x="9841" y="535"/>
                    <a:pt x="9464" y="358"/>
                  </a:cubicBezTo>
                  <a:cubicBezTo>
                    <a:pt x="8955" y="123"/>
                    <a:pt x="8402" y="0"/>
                    <a:pt x="7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83;p108">
              <a:extLst>
                <a:ext uri="{FF2B5EF4-FFF2-40B4-BE49-F238E27FC236}">
                  <a16:creationId xmlns:a16="http://schemas.microsoft.com/office/drawing/2014/main" id="{8A1665B5-F4AE-4E74-9263-C9A3CACE19BF}"/>
                </a:ext>
              </a:extLst>
            </p:cNvPr>
            <p:cNvSpPr/>
            <p:nvPr/>
          </p:nvSpPr>
          <p:spPr>
            <a:xfrm>
              <a:off x="3908825" y="1796275"/>
              <a:ext cx="96975" cy="270175"/>
            </a:xfrm>
            <a:custGeom>
              <a:avLst/>
              <a:gdLst/>
              <a:ahLst/>
              <a:cxnLst/>
              <a:rect l="l" t="t" r="r" b="b"/>
              <a:pathLst>
                <a:path w="3879" h="10807" extrusionOk="0">
                  <a:moveTo>
                    <a:pt x="9" y="1"/>
                  </a:moveTo>
                  <a:cubicBezTo>
                    <a:pt x="0" y="15"/>
                    <a:pt x="143" y="111"/>
                    <a:pt x="329" y="360"/>
                  </a:cubicBezTo>
                  <a:cubicBezTo>
                    <a:pt x="575" y="720"/>
                    <a:pt x="727" y="1138"/>
                    <a:pt x="768" y="1573"/>
                  </a:cubicBezTo>
                  <a:cubicBezTo>
                    <a:pt x="808" y="1874"/>
                    <a:pt x="826" y="2177"/>
                    <a:pt x="820" y="2481"/>
                  </a:cubicBezTo>
                  <a:cubicBezTo>
                    <a:pt x="797" y="2805"/>
                    <a:pt x="797" y="3159"/>
                    <a:pt x="797" y="3527"/>
                  </a:cubicBezTo>
                  <a:cubicBezTo>
                    <a:pt x="793" y="3919"/>
                    <a:pt x="837" y="4311"/>
                    <a:pt x="925" y="4693"/>
                  </a:cubicBezTo>
                  <a:cubicBezTo>
                    <a:pt x="1020" y="5111"/>
                    <a:pt x="1236" y="5491"/>
                    <a:pt x="1547" y="5786"/>
                  </a:cubicBezTo>
                  <a:cubicBezTo>
                    <a:pt x="1875" y="6048"/>
                    <a:pt x="2231" y="6274"/>
                    <a:pt x="2607" y="6460"/>
                  </a:cubicBezTo>
                  <a:cubicBezTo>
                    <a:pt x="2941" y="6635"/>
                    <a:pt x="3219" y="6903"/>
                    <a:pt x="3410" y="7230"/>
                  </a:cubicBezTo>
                  <a:cubicBezTo>
                    <a:pt x="3575" y="7531"/>
                    <a:pt x="3669" y="7865"/>
                    <a:pt x="3687" y="8209"/>
                  </a:cubicBezTo>
                  <a:cubicBezTo>
                    <a:pt x="3711" y="8508"/>
                    <a:pt x="3690" y="8809"/>
                    <a:pt x="3625" y="9102"/>
                  </a:cubicBezTo>
                  <a:cubicBezTo>
                    <a:pt x="3528" y="9530"/>
                    <a:pt x="3392" y="9949"/>
                    <a:pt x="3219" y="10354"/>
                  </a:cubicBezTo>
                  <a:cubicBezTo>
                    <a:pt x="3166" y="10487"/>
                    <a:pt x="3128" y="10611"/>
                    <a:pt x="3085" y="10688"/>
                  </a:cubicBezTo>
                  <a:cubicBezTo>
                    <a:pt x="3043" y="10765"/>
                    <a:pt x="3043" y="10807"/>
                    <a:pt x="3043" y="10807"/>
                  </a:cubicBezTo>
                  <a:cubicBezTo>
                    <a:pt x="3069" y="10774"/>
                    <a:pt x="3089" y="10737"/>
                    <a:pt x="3105" y="10697"/>
                  </a:cubicBezTo>
                  <a:cubicBezTo>
                    <a:pt x="3143" y="10621"/>
                    <a:pt x="3196" y="10516"/>
                    <a:pt x="3262" y="10373"/>
                  </a:cubicBezTo>
                  <a:cubicBezTo>
                    <a:pt x="3454" y="9972"/>
                    <a:pt x="3604" y="9553"/>
                    <a:pt x="3712" y="9121"/>
                  </a:cubicBezTo>
                  <a:cubicBezTo>
                    <a:pt x="3879" y="8470"/>
                    <a:pt x="3808" y="7780"/>
                    <a:pt x="3511" y="7176"/>
                  </a:cubicBezTo>
                  <a:cubicBezTo>
                    <a:pt x="3313" y="6830"/>
                    <a:pt x="3022" y="6545"/>
                    <a:pt x="2670" y="6355"/>
                  </a:cubicBezTo>
                  <a:cubicBezTo>
                    <a:pt x="2301" y="6174"/>
                    <a:pt x="1952" y="5953"/>
                    <a:pt x="1629" y="5700"/>
                  </a:cubicBezTo>
                  <a:cubicBezTo>
                    <a:pt x="1339" y="5418"/>
                    <a:pt x="1134" y="5059"/>
                    <a:pt x="1041" y="4664"/>
                  </a:cubicBezTo>
                  <a:cubicBezTo>
                    <a:pt x="951" y="4292"/>
                    <a:pt x="908" y="3910"/>
                    <a:pt x="912" y="3527"/>
                  </a:cubicBezTo>
                  <a:lnTo>
                    <a:pt x="912" y="2481"/>
                  </a:lnTo>
                  <a:cubicBezTo>
                    <a:pt x="913" y="2174"/>
                    <a:pt x="890" y="1867"/>
                    <a:pt x="845" y="1563"/>
                  </a:cubicBezTo>
                  <a:cubicBezTo>
                    <a:pt x="797" y="1118"/>
                    <a:pt x="632" y="693"/>
                    <a:pt x="367" y="331"/>
                  </a:cubicBezTo>
                  <a:cubicBezTo>
                    <a:pt x="324" y="275"/>
                    <a:pt x="278" y="222"/>
                    <a:pt x="228" y="172"/>
                  </a:cubicBezTo>
                  <a:cubicBezTo>
                    <a:pt x="193" y="135"/>
                    <a:pt x="153" y="101"/>
                    <a:pt x="110" y="7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84;p108">
              <a:extLst>
                <a:ext uri="{FF2B5EF4-FFF2-40B4-BE49-F238E27FC236}">
                  <a16:creationId xmlns:a16="http://schemas.microsoft.com/office/drawing/2014/main" id="{FE0E87C3-9321-4453-8CDB-38E2833DF5D3}"/>
                </a:ext>
              </a:extLst>
            </p:cNvPr>
            <p:cNvSpPr/>
            <p:nvPr/>
          </p:nvSpPr>
          <p:spPr>
            <a:xfrm>
              <a:off x="3422200" y="1585000"/>
              <a:ext cx="253525" cy="502725"/>
            </a:xfrm>
            <a:custGeom>
              <a:avLst/>
              <a:gdLst/>
              <a:ahLst/>
              <a:cxnLst/>
              <a:rect l="l" t="t" r="r" b="b"/>
              <a:pathLst>
                <a:path w="10141" h="20109" extrusionOk="0">
                  <a:moveTo>
                    <a:pt x="10140" y="1"/>
                  </a:moveTo>
                  <a:lnTo>
                    <a:pt x="10140" y="1"/>
                  </a:lnTo>
                  <a:cubicBezTo>
                    <a:pt x="10134" y="1"/>
                    <a:pt x="10125" y="87"/>
                    <a:pt x="10083" y="249"/>
                  </a:cubicBezTo>
                  <a:cubicBezTo>
                    <a:pt x="10018" y="484"/>
                    <a:pt x="9920" y="708"/>
                    <a:pt x="9791" y="914"/>
                  </a:cubicBezTo>
                  <a:cubicBezTo>
                    <a:pt x="9588" y="1239"/>
                    <a:pt x="9333" y="1530"/>
                    <a:pt x="9037" y="1773"/>
                  </a:cubicBezTo>
                  <a:cubicBezTo>
                    <a:pt x="8639" y="2090"/>
                    <a:pt x="8200" y="2353"/>
                    <a:pt x="7732" y="2552"/>
                  </a:cubicBezTo>
                  <a:cubicBezTo>
                    <a:pt x="7216" y="2772"/>
                    <a:pt x="6624" y="2992"/>
                    <a:pt x="6007" y="3249"/>
                  </a:cubicBezTo>
                  <a:cubicBezTo>
                    <a:pt x="5333" y="3503"/>
                    <a:pt x="4713" y="3881"/>
                    <a:pt x="4179" y="4363"/>
                  </a:cubicBezTo>
                  <a:cubicBezTo>
                    <a:pt x="3891" y="4635"/>
                    <a:pt x="3658" y="4959"/>
                    <a:pt x="3491" y="5319"/>
                  </a:cubicBezTo>
                  <a:cubicBezTo>
                    <a:pt x="3329" y="5695"/>
                    <a:pt x="3239" y="6098"/>
                    <a:pt x="3223" y="6508"/>
                  </a:cubicBezTo>
                  <a:cubicBezTo>
                    <a:pt x="3233" y="7360"/>
                    <a:pt x="3352" y="8208"/>
                    <a:pt x="3575" y="9030"/>
                  </a:cubicBezTo>
                  <a:cubicBezTo>
                    <a:pt x="3789" y="9841"/>
                    <a:pt x="3828" y="10687"/>
                    <a:pt x="3691" y="11514"/>
                  </a:cubicBezTo>
                  <a:cubicBezTo>
                    <a:pt x="3603" y="11899"/>
                    <a:pt x="3430" y="12260"/>
                    <a:pt x="3185" y="12570"/>
                  </a:cubicBezTo>
                  <a:cubicBezTo>
                    <a:pt x="2941" y="12864"/>
                    <a:pt x="2664" y="13127"/>
                    <a:pt x="2358" y="13354"/>
                  </a:cubicBezTo>
                  <a:cubicBezTo>
                    <a:pt x="1765" y="13753"/>
                    <a:pt x="1232" y="14235"/>
                    <a:pt x="777" y="14787"/>
                  </a:cubicBezTo>
                  <a:cubicBezTo>
                    <a:pt x="415" y="15302"/>
                    <a:pt x="177" y="15894"/>
                    <a:pt x="79" y="16515"/>
                  </a:cubicBezTo>
                  <a:cubicBezTo>
                    <a:pt x="1" y="17027"/>
                    <a:pt x="1" y="17548"/>
                    <a:pt x="79" y="18059"/>
                  </a:cubicBezTo>
                  <a:cubicBezTo>
                    <a:pt x="134" y="18443"/>
                    <a:pt x="221" y="18822"/>
                    <a:pt x="342" y="19191"/>
                  </a:cubicBezTo>
                  <a:cubicBezTo>
                    <a:pt x="442" y="19497"/>
                    <a:pt x="537" y="19726"/>
                    <a:pt x="605" y="19879"/>
                  </a:cubicBezTo>
                  <a:cubicBezTo>
                    <a:pt x="624" y="19923"/>
                    <a:pt x="637" y="19955"/>
                    <a:pt x="651" y="19984"/>
                  </a:cubicBezTo>
                  <a:lnTo>
                    <a:pt x="651" y="19984"/>
                  </a:lnTo>
                  <a:lnTo>
                    <a:pt x="614" y="19894"/>
                  </a:lnTo>
                  <a:cubicBezTo>
                    <a:pt x="552" y="19737"/>
                    <a:pt x="466" y="19507"/>
                    <a:pt x="376" y="19201"/>
                  </a:cubicBezTo>
                  <a:cubicBezTo>
                    <a:pt x="100" y="18350"/>
                    <a:pt x="25" y="17445"/>
                    <a:pt x="160" y="16559"/>
                  </a:cubicBezTo>
                  <a:cubicBezTo>
                    <a:pt x="264" y="15952"/>
                    <a:pt x="502" y="15376"/>
                    <a:pt x="858" y="14873"/>
                  </a:cubicBezTo>
                  <a:cubicBezTo>
                    <a:pt x="1310" y="14323"/>
                    <a:pt x="1839" y="13840"/>
                    <a:pt x="2429" y="13440"/>
                  </a:cubicBezTo>
                  <a:cubicBezTo>
                    <a:pt x="2741" y="13205"/>
                    <a:pt x="3024" y="12936"/>
                    <a:pt x="3275" y="12638"/>
                  </a:cubicBezTo>
                  <a:cubicBezTo>
                    <a:pt x="3533" y="12316"/>
                    <a:pt x="3714" y="11941"/>
                    <a:pt x="3805" y="11539"/>
                  </a:cubicBezTo>
                  <a:cubicBezTo>
                    <a:pt x="3952" y="10694"/>
                    <a:pt x="3914" y="9826"/>
                    <a:pt x="3695" y="8997"/>
                  </a:cubicBezTo>
                  <a:cubicBezTo>
                    <a:pt x="3474" y="8187"/>
                    <a:pt x="3357" y="7353"/>
                    <a:pt x="3346" y="6514"/>
                  </a:cubicBezTo>
                  <a:cubicBezTo>
                    <a:pt x="3356" y="6117"/>
                    <a:pt x="3442" y="5726"/>
                    <a:pt x="3599" y="5361"/>
                  </a:cubicBezTo>
                  <a:cubicBezTo>
                    <a:pt x="3755" y="5016"/>
                    <a:pt x="3978" y="4704"/>
                    <a:pt x="4254" y="4444"/>
                  </a:cubicBezTo>
                  <a:cubicBezTo>
                    <a:pt x="4780" y="3970"/>
                    <a:pt x="5386" y="3596"/>
                    <a:pt x="6046" y="3341"/>
                  </a:cubicBezTo>
                  <a:cubicBezTo>
                    <a:pt x="6657" y="3082"/>
                    <a:pt x="7250" y="2872"/>
                    <a:pt x="7766" y="2634"/>
                  </a:cubicBezTo>
                  <a:cubicBezTo>
                    <a:pt x="8238" y="2426"/>
                    <a:pt x="8681" y="2155"/>
                    <a:pt x="9080" y="1826"/>
                  </a:cubicBezTo>
                  <a:cubicBezTo>
                    <a:pt x="9379" y="1574"/>
                    <a:pt x="9634" y="1274"/>
                    <a:pt x="9834" y="937"/>
                  </a:cubicBezTo>
                  <a:cubicBezTo>
                    <a:pt x="9958" y="725"/>
                    <a:pt x="10051" y="494"/>
                    <a:pt x="10106" y="254"/>
                  </a:cubicBezTo>
                  <a:cubicBezTo>
                    <a:pt x="10125" y="171"/>
                    <a:pt x="10137" y="87"/>
                    <a:pt x="10140" y="1"/>
                  </a:cubicBezTo>
                  <a:close/>
                  <a:moveTo>
                    <a:pt x="651" y="19984"/>
                  </a:moveTo>
                  <a:lnTo>
                    <a:pt x="686" y="20071"/>
                  </a:lnTo>
                  <a:cubicBezTo>
                    <a:pt x="698" y="20082"/>
                    <a:pt x="709" y="20095"/>
                    <a:pt x="719" y="20108"/>
                  </a:cubicBezTo>
                  <a:lnTo>
                    <a:pt x="686" y="20051"/>
                  </a:lnTo>
                  <a:cubicBezTo>
                    <a:pt x="672" y="20026"/>
                    <a:pt x="661" y="20006"/>
                    <a:pt x="651" y="199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85;p108">
              <a:extLst>
                <a:ext uri="{FF2B5EF4-FFF2-40B4-BE49-F238E27FC236}">
                  <a16:creationId xmlns:a16="http://schemas.microsoft.com/office/drawing/2014/main" id="{BE99B66F-C15D-4664-BA9A-9C03DAEFD0DE}"/>
                </a:ext>
              </a:extLst>
            </p:cNvPr>
            <p:cNvSpPr/>
            <p:nvPr/>
          </p:nvSpPr>
          <p:spPr>
            <a:xfrm>
              <a:off x="3338875" y="1581675"/>
              <a:ext cx="334225" cy="510825"/>
            </a:xfrm>
            <a:custGeom>
              <a:avLst/>
              <a:gdLst/>
              <a:ahLst/>
              <a:cxnLst/>
              <a:rect l="l" t="t" r="r" b="b"/>
              <a:pathLst>
                <a:path w="13369" h="20433" extrusionOk="0">
                  <a:moveTo>
                    <a:pt x="13212" y="129"/>
                  </a:moveTo>
                  <a:lnTo>
                    <a:pt x="13278" y="140"/>
                  </a:lnTo>
                  <a:lnTo>
                    <a:pt x="13368" y="129"/>
                  </a:lnTo>
                  <a:close/>
                  <a:moveTo>
                    <a:pt x="11557" y="0"/>
                  </a:moveTo>
                  <a:cubicBezTo>
                    <a:pt x="10743" y="0"/>
                    <a:pt x="9932" y="109"/>
                    <a:pt x="9145" y="326"/>
                  </a:cubicBezTo>
                  <a:cubicBezTo>
                    <a:pt x="8457" y="528"/>
                    <a:pt x="7810" y="852"/>
                    <a:pt x="7234" y="1280"/>
                  </a:cubicBezTo>
                  <a:cubicBezTo>
                    <a:pt x="6559" y="1775"/>
                    <a:pt x="6023" y="2432"/>
                    <a:pt x="5672" y="3191"/>
                  </a:cubicBezTo>
                  <a:cubicBezTo>
                    <a:pt x="5332" y="4043"/>
                    <a:pt x="5183" y="4958"/>
                    <a:pt x="5237" y="5873"/>
                  </a:cubicBezTo>
                  <a:cubicBezTo>
                    <a:pt x="5297" y="6830"/>
                    <a:pt x="5263" y="7790"/>
                    <a:pt x="5136" y="8740"/>
                  </a:cubicBezTo>
                  <a:cubicBezTo>
                    <a:pt x="5053" y="9217"/>
                    <a:pt x="4882" y="9677"/>
                    <a:pt x="4635" y="10096"/>
                  </a:cubicBezTo>
                  <a:cubicBezTo>
                    <a:pt x="4382" y="10493"/>
                    <a:pt x="4046" y="10830"/>
                    <a:pt x="3651" y="11084"/>
                  </a:cubicBezTo>
                  <a:cubicBezTo>
                    <a:pt x="2876" y="11601"/>
                    <a:pt x="2008" y="11920"/>
                    <a:pt x="1333" y="12488"/>
                  </a:cubicBezTo>
                  <a:cubicBezTo>
                    <a:pt x="701" y="13037"/>
                    <a:pt x="277" y="13788"/>
                    <a:pt x="135" y="14614"/>
                  </a:cubicBezTo>
                  <a:cubicBezTo>
                    <a:pt x="0" y="15323"/>
                    <a:pt x="21" y="16054"/>
                    <a:pt x="197" y="16754"/>
                  </a:cubicBezTo>
                  <a:cubicBezTo>
                    <a:pt x="342" y="17329"/>
                    <a:pt x="558" y="17883"/>
                    <a:pt x="842" y="18402"/>
                  </a:cubicBezTo>
                  <a:cubicBezTo>
                    <a:pt x="1054" y="18792"/>
                    <a:pt x="1290" y="19169"/>
                    <a:pt x="1549" y="19530"/>
                  </a:cubicBezTo>
                  <a:cubicBezTo>
                    <a:pt x="1735" y="19830"/>
                    <a:pt x="1912" y="20055"/>
                    <a:pt x="2027" y="20207"/>
                  </a:cubicBezTo>
                  <a:lnTo>
                    <a:pt x="2165" y="20374"/>
                  </a:lnTo>
                  <a:lnTo>
                    <a:pt x="2218" y="20432"/>
                  </a:lnTo>
                  <a:cubicBezTo>
                    <a:pt x="2218" y="20428"/>
                    <a:pt x="2203" y="20408"/>
                    <a:pt x="2179" y="20365"/>
                  </a:cubicBezTo>
                  <a:lnTo>
                    <a:pt x="2051" y="20189"/>
                  </a:lnTo>
                  <a:cubicBezTo>
                    <a:pt x="1945" y="20036"/>
                    <a:pt x="1778" y="19806"/>
                    <a:pt x="1573" y="19506"/>
                  </a:cubicBezTo>
                  <a:cubicBezTo>
                    <a:pt x="1323" y="19140"/>
                    <a:pt x="1095" y="18760"/>
                    <a:pt x="889" y="18369"/>
                  </a:cubicBezTo>
                  <a:cubicBezTo>
                    <a:pt x="613" y="17852"/>
                    <a:pt x="403" y="17303"/>
                    <a:pt x="264" y="16735"/>
                  </a:cubicBezTo>
                  <a:cubicBezTo>
                    <a:pt x="99" y="16045"/>
                    <a:pt x="82" y="15329"/>
                    <a:pt x="216" y="14633"/>
                  </a:cubicBezTo>
                  <a:cubicBezTo>
                    <a:pt x="360" y="13834"/>
                    <a:pt x="774" y="13107"/>
                    <a:pt x="1391" y="12579"/>
                  </a:cubicBezTo>
                  <a:cubicBezTo>
                    <a:pt x="2046" y="12024"/>
                    <a:pt x="2910" y="11709"/>
                    <a:pt x="3703" y="11184"/>
                  </a:cubicBezTo>
                  <a:cubicBezTo>
                    <a:pt x="4115" y="10921"/>
                    <a:pt x="4464" y="10569"/>
                    <a:pt x="4725" y="10157"/>
                  </a:cubicBezTo>
                  <a:cubicBezTo>
                    <a:pt x="4982" y="9726"/>
                    <a:pt x="5157" y="9251"/>
                    <a:pt x="5241" y="8758"/>
                  </a:cubicBezTo>
                  <a:cubicBezTo>
                    <a:pt x="5373" y="7793"/>
                    <a:pt x="5407" y="6818"/>
                    <a:pt x="5342" y="5848"/>
                  </a:cubicBezTo>
                  <a:cubicBezTo>
                    <a:pt x="5284" y="4950"/>
                    <a:pt x="5427" y="4052"/>
                    <a:pt x="5758" y="3215"/>
                  </a:cubicBezTo>
                  <a:cubicBezTo>
                    <a:pt x="6103" y="2481"/>
                    <a:pt x="6625" y="1843"/>
                    <a:pt x="7277" y="1357"/>
                  </a:cubicBezTo>
                  <a:cubicBezTo>
                    <a:pt x="7853" y="929"/>
                    <a:pt x="8499" y="606"/>
                    <a:pt x="9188" y="402"/>
                  </a:cubicBezTo>
                  <a:cubicBezTo>
                    <a:pt x="10012" y="171"/>
                    <a:pt x="10862" y="53"/>
                    <a:pt x="11716" y="53"/>
                  </a:cubicBezTo>
                  <a:cubicBezTo>
                    <a:pt x="11889" y="53"/>
                    <a:pt x="12062" y="58"/>
                    <a:pt x="12235" y="67"/>
                  </a:cubicBezTo>
                  <a:cubicBezTo>
                    <a:pt x="12599" y="82"/>
                    <a:pt x="12885" y="129"/>
                    <a:pt x="13077" y="129"/>
                  </a:cubicBezTo>
                  <a:lnTo>
                    <a:pt x="13212" y="129"/>
                  </a:lnTo>
                  <a:lnTo>
                    <a:pt x="13057" y="106"/>
                  </a:lnTo>
                  <a:cubicBezTo>
                    <a:pt x="12867" y="82"/>
                    <a:pt x="12584" y="24"/>
                    <a:pt x="12222" y="24"/>
                  </a:cubicBezTo>
                  <a:cubicBezTo>
                    <a:pt x="12000" y="8"/>
                    <a:pt x="11779" y="0"/>
                    <a:pt x="1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86;p108">
              <a:extLst>
                <a:ext uri="{FF2B5EF4-FFF2-40B4-BE49-F238E27FC236}">
                  <a16:creationId xmlns:a16="http://schemas.microsoft.com/office/drawing/2014/main" id="{950FA8DC-CCE7-4C3D-8F7F-4E14D413BCB9}"/>
                </a:ext>
              </a:extLst>
            </p:cNvPr>
            <p:cNvSpPr/>
            <p:nvPr/>
          </p:nvSpPr>
          <p:spPr>
            <a:xfrm>
              <a:off x="3527850" y="1601975"/>
              <a:ext cx="149200" cy="497675"/>
            </a:xfrm>
            <a:custGeom>
              <a:avLst/>
              <a:gdLst/>
              <a:ahLst/>
              <a:cxnLst/>
              <a:rect l="l" t="t" r="r" b="b"/>
              <a:pathLst>
                <a:path w="5968" h="19907" extrusionOk="0">
                  <a:moveTo>
                    <a:pt x="5814" y="1"/>
                  </a:moveTo>
                  <a:lnTo>
                    <a:pt x="5814" y="58"/>
                  </a:lnTo>
                  <a:lnTo>
                    <a:pt x="5837" y="230"/>
                  </a:lnTo>
                  <a:cubicBezTo>
                    <a:pt x="5853" y="324"/>
                    <a:pt x="5863" y="418"/>
                    <a:pt x="5866" y="512"/>
                  </a:cubicBezTo>
                  <a:cubicBezTo>
                    <a:pt x="5889" y="622"/>
                    <a:pt x="5889" y="752"/>
                    <a:pt x="5889" y="895"/>
                  </a:cubicBezTo>
                  <a:cubicBezTo>
                    <a:pt x="5906" y="1713"/>
                    <a:pt x="5755" y="2526"/>
                    <a:pt x="5445" y="3283"/>
                  </a:cubicBezTo>
                  <a:cubicBezTo>
                    <a:pt x="5233" y="3800"/>
                    <a:pt x="4945" y="4284"/>
                    <a:pt x="4590" y="4716"/>
                  </a:cubicBezTo>
                  <a:cubicBezTo>
                    <a:pt x="4169" y="5209"/>
                    <a:pt x="3688" y="5647"/>
                    <a:pt x="3157" y="6020"/>
                  </a:cubicBezTo>
                  <a:cubicBezTo>
                    <a:pt x="2613" y="6435"/>
                    <a:pt x="2015" y="6842"/>
                    <a:pt x="1462" y="7353"/>
                  </a:cubicBezTo>
                  <a:cubicBezTo>
                    <a:pt x="1180" y="7614"/>
                    <a:pt x="927" y="7904"/>
                    <a:pt x="707" y="8218"/>
                  </a:cubicBezTo>
                  <a:cubicBezTo>
                    <a:pt x="488" y="8548"/>
                    <a:pt x="326" y="8914"/>
                    <a:pt x="229" y="9298"/>
                  </a:cubicBezTo>
                  <a:cubicBezTo>
                    <a:pt x="52" y="10060"/>
                    <a:pt x="52" y="10852"/>
                    <a:pt x="229" y="11614"/>
                  </a:cubicBezTo>
                  <a:cubicBezTo>
                    <a:pt x="391" y="12316"/>
                    <a:pt x="605" y="13004"/>
                    <a:pt x="869" y="13673"/>
                  </a:cubicBezTo>
                  <a:cubicBezTo>
                    <a:pt x="1100" y="14276"/>
                    <a:pt x="1300" y="14892"/>
                    <a:pt x="1466" y="15518"/>
                  </a:cubicBezTo>
                  <a:cubicBezTo>
                    <a:pt x="1608" y="16061"/>
                    <a:pt x="1663" y="16624"/>
                    <a:pt x="1629" y="17184"/>
                  </a:cubicBezTo>
                  <a:cubicBezTo>
                    <a:pt x="1598" y="17646"/>
                    <a:pt x="1488" y="18098"/>
                    <a:pt x="1304" y="18521"/>
                  </a:cubicBezTo>
                  <a:cubicBezTo>
                    <a:pt x="1160" y="18841"/>
                    <a:pt x="962" y="19133"/>
                    <a:pt x="721" y="19386"/>
                  </a:cubicBezTo>
                  <a:cubicBezTo>
                    <a:pt x="552" y="19554"/>
                    <a:pt x="363" y="19699"/>
                    <a:pt x="158" y="19820"/>
                  </a:cubicBezTo>
                  <a:lnTo>
                    <a:pt x="158" y="19820"/>
                  </a:lnTo>
                  <a:lnTo>
                    <a:pt x="210" y="19796"/>
                  </a:lnTo>
                  <a:cubicBezTo>
                    <a:pt x="409" y="19692"/>
                    <a:pt x="591" y="19558"/>
                    <a:pt x="750" y="19400"/>
                  </a:cubicBezTo>
                  <a:cubicBezTo>
                    <a:pt x="1002" y="19148"/>
                    <a:pt x="1209" y="18853"/>
                    <a:pt x="1361" y="18530"/>
                  </a:cubicBezTo>
                  <a:cubicBezTo>
                    <a:pt x="1555" y="18100"/>
                    <a:pt x="1673" y="17640"/>
                    <a:pt x="1710" y="17169"/>
                  </a:cubicBezTo>
                  <a:cubicBezTo>
                    <a:pt x="1751" y="16599"/>
                    <a:pt x="1699" y="16026"/>
                    <a:pt x="1557" y="15474"/>
                  </a:cubicBezTo>
                  <a:cubicBezTo>
                    <a:pt x="1397" y="14842"/>
                    <a:pt x="1201" y="14222"/>
                    <a:pt x="968" y="13615"/>
                  </a:cubicBezTo>
                  <a:cubicBezTo>
                    <a:pt x="712" y="12949"/>
                    <a:pt x="503" y="12266"/>
                    <a:pt x="342" y="11570"/>
                  </a:cubicBezTo>
                  <a:cubicBezTo>
                    <a:pt x="168" y="10827"/>
                    <a:pt x="168" y="10054"/>
                    <a:pt x="342" y="9311"/>
                  </a:cubicBezTo>
                  <a:cubicBezTo>
                    <a:pt x="442" y="8940"/>
                    <a:pt x="603" y="8587"/>
                    <a:pt x="820" y="8270"/>
                  </a:cubicBezTo>
                  <a:cubicBezTo>
                    <a:pt x="1035" y="7963"/>
                    <a:pt x="1281" y="7679"/>
                    <a:pt x="1557" y="7424"/>
                  </a:cubicBezTo>
                  <a:cubicBezTo>
                    <a:pt x="2096" y="6918"/>
                    <a:pt x="2693" y="6512"/>
                    <a:pt x="3238" y="6091"/>
                  </a:cubicBezTo>
                  <a:cubicBezTo>
                    <a:pt x="3769" y="5709"/>
                    <a:pt x="4252" y="5261"/>
                    <a:pt x="4672" y="4759"/>
                  </a:cubicBezTo>
                  <a:cubicBezTo>
                    <a:pt x="5027" y="4312"/>
                    <a:pt x="5317" y="3814"/>
                    <a:pt x="5527" y="3283"/>
                  </a:cubicBezTo>
                  <a:cubicBezTo>
                    <a:pt x="5827" y="2523"/>
                    <a:pt x="5967" y="1710"/>
                    <a:pt x="5938" y="894"/>
                  </a:cubicBezTo>
                  <a:cubicBezTo>
                    <a:pt x="5927" y="593"/>
                    <a:pt x="5886" y="293"/>
                    <a:pt x="5814" y="1"/>
                  </a:cubicBezTo>
                  <a:close/>
                  <a:moveTo>
                    <a:pt x="158" y="19820"/>
                  </a:moveTo>
                  <a:lnTo>
                    <a:pt x="52" y="19869"/>
                  </a:lnTo>
                  <a:lnTo>
                    <a:pt x="0" y="19907"/>
                  </a:lnTo>
                  <a:cubicBezTo>
                    <a:pt x="54" y="19880"/>
                    <a:pt x="106" y="19851"/>
                    <a:pt x="158" y="198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87;p108">
              <a:extLst>
                <a:ext uri="{FF2B5EF4-FFF2-40B4-BE49-F238E27FC236}">
                  <a16:creationId xmlns:a16="http://schemas.microsoft.com/office/drawing/2014/main" id="{E232FA49-7AFC-4C22-BB3B-BCA431071007}"/>
                </a:ext>
              </a:extLst>
            </p:cNvPr>
            <p:cNvSpPr/>
            <p:nvPr/>
          </p:nvSpPr>
          <p:spPr>
            <a:xfrm>
              <a:off x="3684875" y="1600675"/>
              <a:ext cx="235650" cy="72725"/>
            </a:xfrm>
            <a:custGeom>
              <a:avLst/>
              <a:gdLst/>
              <a:ahLst/>
              <a:cxnLst/>
              <a:rect l="l" t="t" r="r" b="b"/>
              <a:pathLst>
                <a:path w="9426" h="2909" extrusionOk="0">
                  <a:moveTo>
                    <a:pt x="5827" y="0"/>
                  </a:moveTo>
                  <a:cubicBezTo>
                    <a:pt x="4019" y="0"/>
                    <a:pt x="2166" y="524"/>
                    <a:pt x="154" y="655"/>
                  </a:cubicBezTo>
                  <a:lnTo>
                    <a:pt x="0" y="1334"/>
                  </a:lnTo>
                  <a:cubicBezTo>
                    <a:pt x="1102" y="2106"/>
                    <a:pt x="2316" y="2908"/>
                    <a:pt x="3644" y="2908"/>
                  </a:cubicBezTo>
                  <a:cubicBezTo>
                    <a:pt x="3720" y="2908"/>
                    <a:pt x="3797" y="2906"/>
                    <a:pt x="3874" y="2900"/>
                  </a:cubicBezTo>
                  <a:cubicBezTo>
                    <a:pt x="4707" y="2760"/>
                    <a:pt x="5518" y="2520"/>
                    <a:pt x="6292" y="2183"/>
                  </a:cubicBezTo>
                  <a:cubicBezTo>
                    <a:pt x="6713" y="2043"/>
                    <a:pt x="7170" y="1942"/>
                    <a:pt x="7612" y="1942"/>
                  </a:cubicBezTo>
                  <a:cubicBezTo>
                    <a:pt x="8013" y="1942"/>
                    <a:pt x="8402" y="2025"/>
                    <a:pt x="8743" y="2236"/>
                  </a:cubicBezTo>
                  <a:cubicBezTo>
                    <a:pt x="9220" y="2198"/>
                    <a:pt x="9426" y="1567"/>
                    <a:pt x="9220" y="1147"/>
                  </a:cubicBezTo>
                  <a:cubicBezTo>
                    <a:pt x="8970" y="748"/>
                    <a:pt x="8574" y="465"/>
                    <a:pt x="8117" y="354"/>
                  </a:cubicBezTo>
                  <a:cubicBezTo>
                    <a:pt x="7356" y="95"/>
                    <a:pt x="6596" y="0"/>
                    <a:pt x="58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88;p108">
              <a:extLst>
                <a:ext uri="{FF2B5EF4-FFF2-40B4-BE49-F238E27FC236}">
                  <a16:creationId xmlns:a16="http://schemas.microsoft.com/office/drawing/2014/main" id="{3FDCAC0C-FDBB-4D69-BA95-920935C1769B}"/>
                </a:ext>
              </a:extLst>
            </p:cNvPr>
            <p:cNvSpPr/>
            <p:nvPr/>
          </p:nvSpPr>
          <p:spPr>
            <a:xfrm>
              <a:off x="3693950" y="1606025"/>
              <a:ext cx="255600" cy="46600"/>
            </a:xfrm>
            <a:custGeom>
              <a:avLst/>
              <a:gdLst/>
              <a:ahLst/>
              <a:cxnLst/>
              <a:rect l="l" t="t" r="r" b="b"/>
              <a:pathLst>
                <a:path w="10224" h="1864" extrusionOk="0">
                  <a:moveTo>
                    <a:pt x="8658" y="0"/>
                  </a:moveTo>
                  <a:cubicBezTo>
                    <a:pt x="8347" y="0"/>
                    <a:pt x="8038" y="54"/>
                    <a:pt x="7744" y="160"/>
                  </a:cubicBezTo>
                  <a:cubicBezTo>
                    <a:pt x="7047" y="389"/>
                    <a:pt x="6402" y="877"/>
                    <a:pt x="5642" y="1196"/>
                  </a:cubicBezTo>
                  <a:cubicBezTo>
                    <a:pt x="5273" y="1351"/>
                    <a:pt x="4889" y="1465"/>
                    <a:pt x="4495" y="1535"/>
                  </a:cubicBezTo>
                  <a:cubicBezTo>
                    <a:pt x="4164" y="1594"/>
                    <a:pt x="3830" y="1623"/>
                    <a:pt x="3497" y="1623"/>
                  </a:cubicBezTo>
                  <a:cubicBezTo>
                    <a:pt x="2830" y="1623"/>
                    <a:pt x="2165" y="1507"/>
                    <a:pt x="1534" y="1278"/>
                  </a:cubicBezTo>
                  <a:cubicBezTo>
                    <a:pt x="987" y="1069"/>
                    <a:pt x="471" y="785"/>
                    <a:pt x="1" y="436"/>
                  </a:cubicBezTo>
                  <a:lnTo>
                    <a:pt x="1" y="436"/>
                  </a:lnTo>
                  <a:cubicBezTo>
                    <a:pt x="27" y="469"/>
                    <a:pt x="57" y="497"/>
                    <a:pt x="91" y="522"/>
                  </a:cubicBezTo>
                  <a:cubicBezTo>
                    <a:pt x="178" y="601"/>
                    <a:pt x="269" y="675"/>
                    <a:pt x="363" y="742"/>
                  </a:cubicBezTo>
                  <a:cubicBezTo>
                    <a:pt x="712" y="998"/>
                    <a:pt x="1095" y="1205"/>
                    <a:pt x="1500" y="1358"/>
                  </a:cubicBezTo>
                  <a:cubicBezTo>
                    <a:pt x="2101" y="1593"/>
                    <a:pt x="2738" y="1722"/>
                    <a:pt x="3383" y="1735"/>
                  </a:cubicBezTo>
                  <a:cubicBezTo>
                    <a:pt x="3443" y="1737"/>
                    <a:pt x="3503" y="1738"/>
                    <a:pt x="3564" y="1738"/>
                  </a:cubicBezTo>
                  <a:cubicBezTo>
                    <a:pt x="3884" y="1738"/>
                    <a:pt x="4204" y="1708"/>
                    <a:pt x="4519" y="1649"/>
                  </a:cubicBezTo>
                  <a:cubicBezTo>
                    <a:pt x="4922" y="1585"/>
                    <a:pt x="5315" y="1469"/>
                    <a:pt x="5690" y="1305"/>
                  </a:cubicBezTo>
                  <a:cubicBezTo>
                    <a:pt x="6468" y="981"/>
                    <a:pt x="7109" y="493"/>
                    <a:pt x="7782" y="269"/>
                  </a:cubicBezTo>
                  <a:cubicBezTo>
                    <a:pt x="8065" y="160"/>
                    <a:pt x="8366" y="105"/>
                    <a:pt x="8669" y="105"/>
                  </a:cubicBezTo>
                  <a:cubicBezTo>
                    <a:pt x="8700" y="105"/>
                    <a:pt x="8731" y="105"/>
                    <a:pt x="8761" y="106"/>
                  </a:cubicBezTo>
                  <a:cubicBezTo>
                    <a:pt x="9052" y="117"/>
                    <a:pt x="9334" y="200"/>
                    <a:pt x="9584" y="350"/>
                  </a:cubicBezTo>
                  <a:cubicBezTo>
                    <a:pt x="9951" y="567"/>
                    <a:pt x="10178" y="959"/>
                    <a:pt x="10186" y="1386"/>
                  </a:cubicBezTo>
                  <a:cubicBezTo>
                    <a:pt x="10180" y="1550"/>
                    <a:pt x="10148" y="1711"/>
                    <a:pt x="10090" y="1864"/>
                  </a:cubicBezTo>
                  <a:cubicBezTo>
                    <a:pt x="10113" y="1824"/>
                    <a:pt x="10129" y="1781"/>
                    <a:pt x="10137" y="1736"/>
                  </a:cubicBezTo>
                  <a:cubicBezTo>
                    <a:pt x="10186" y="1627"/>
                    <a:pt x="10213" y="1510"/>
                    <a:pt x="10218" y="1392"/>
                  </a:cubicBezTo>
                  <a:cubicBezTo>
                    <a:pt x="10224" y="1201"/>
                    <a:pt x="10187" y="1012"/>
                    <a:pt x="10109" y="838"/>
                  </a:cubicBezTo>
                  <a:cubicBezTo>
                    <a:pt x="10007" y="608"/>
                    <a:pt x="9841" y="413"/>
                    <a:pt x="9631" y="275"/>
                  </a:cubicBezTo>
                  <a:cubicBezTo>
                    <a:pt x="9371" y="113"/>
                    <a:pt x="9076" y="19"/>
                    <a:pt x="8771" y="3"/>
                  </a:cubicBezTo>
                  <a:cubicBezTo>
                    <a:pt x="8734" y="1"/>
                    <a:pt x="8696" y="0"/>
                    <a:pt x="86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89;p108">
              <a:extLst>
                <a:ext uri="{FF2B5EF4-FFF2-40B4-BE49-F238E27FC236}">
                  <a16:creationId xmlns:a16="http://schemas.microsoft.com/office/drawing/2014/main" id="{3AB478AA-30AB-4A48-88EE-E8266C91F1CA}"/>
                </a:ext>
              </a:extLst>
            </p:cNvPr>
            <p:cNvSpPr/>
            <p:nvPr/>
          </p:nvSpPr>
          <p:spPr>
            <a:xfrm>
              <a:off x="5311700" y="1708525"/>
              <a:ext cx="203800" cy="496800"/>
            </a:xfrm>
            <a:custGeom>
              <a:avLst/>
              <a:gdLst/>
              <a:ahLst/>
              <a:cxnLst/>
              <a:rect l="l" t="t" r="r" b="b"/>
              <a:pathLst>
                <a:path w="8152" h="19872" extrusionOk="0">
                  <a:moveTo>
                    <a:pt x="2280" y="0"/>
                  </a:moveTo>
                  <a:cubicBezTo>
                    <a:pt x="2114" y="0"/>
                    <a:pt x="1946" y="13"/>
                    <a:pt x="1779" y="38"/>
                  </a:cubicBezTo>
                  <a:lnTo>
                    <a:pt x="1" y="19682"/>
                  </a:lnTo>
                  <a:cubicBezTo>
                    <a:pt x="463" y="19810"/>
                    <a:pt x="929" y="19871"/>
                    <a:pt x="1386" y="19871"/>
                  </a:cubicBezTo>
                  <a:cubicBezTo>
                    <a:pt x="3651" y="19871"/>
                    <a:pt x="5729" y="18371"/>
                    <a:pt x="6365" y="16083"/>
                  </a:cubicBezTo>
                  <a:cubicBezTo>
                    <a:pt x="6500" y="15592"/>
                    <a:pt x="6563" y="15084"/>
                    <a:pt x="6551" y="14575"/>
                  </a:cubicBezTo>
                  <a:cubicBezTo>
                    <a:pt x="6517" y="13075"/>
                    <a:pt x="5839" y="11546"/>
                    <a:pt x="6307" y="10123"/>
                  </a:cubicBezTo>
                  <a:cubicBezTo>
                    <a:pt x="6627" y="9144"/>
                    <a:pt x="7449" y="8379"/>
                    <a:pt x="7740" y="7385"/>
                  </a:cubicBezTo>
                  <a:cubicBezTo>
                    <a:pt x="8151" y="5904"/>
                    <a:pt x="7262" y="4404"/>
                    <a:pt x="6397" y="3129"/>
                  </a:cubicBezTo>
                  <a:cubicBezTo>
                    <a:pt x="5891" y="2280"/>
                    <a:pt x="5260" y="1512"/>
                    <a:pt x="4526" y="850"/>
                  </a:cubicBezTo>
                  <a:cubicBezTo>
                    <a:pt x="3901" y="299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90;p108">
              <a:extLst>
                <a:ext uri="{FF2B5EF4-FFF2-40B4-BE49-F238E27FC236}">
                  <a16:creationId xmlns:a16="http://schemas.microsoft.com/office/drawing/2014/main" id="{DA39811E-8B57-40D7-82A1-9C8F15B746CE}"/>
                </a:ext>
              </a:extLst>
            </p:cNvPr>
            <p:cNvSpPr/>
            <p:nvPr/>
          </p:nvSpPr>
          <p:spPr>
            <a:xfrm>
              <a:off x="4878800" y="1712825"/>
              <a:ext cx="217150" cy="523950"/>
            </a:xfrm>
            <a:custGeom>
              <a:avLst/>
              <a:gdLst/>
              <a:ahLst/>
              <a:cxnLst/>
              <a:rect l="l" t="t" r="r" b="b"/>
              <a:pathLst>
                <a:path w="8686" h="20958" extrusionOk="0">
                  <a:moveTo>
                    <a:pt x="3478" y="0"/>
                  </a:moveTo>
                  <a:lnTo>
                    <a:pt x="3478" y="0"/>
                  </a:lnTo>
                  <a:cubicBezTo>
                    <a:pt x="3564" y="1132"/>
                    <a:pt x="2814" y="2145"/>
                    <a:pt x="2045" y="2995"/>
                  </a:cubicBezTo>
                  <a:cubicBezTo>
                    <a:pt x="1276" y="3846"/>
                    <a:pt x="449" y="4729"/>
                    <a:pt x="287" y="5861"/>
                  </a:cubicBezTo>
                  <a:cubicBezTo>
                    <a:pt x="1" y="7853"/>
                    <a:pt x="1949" y="9683"/>
                    <a:pt x="1548" y="11676"/>
                  </a:cubicBezTo>
                  <a:cubicBezTo>
                    <a:pt x="1333" y="12731"/>
                    <a:pt x="468" y="13586"/>
                    <a:pt x="311" y="14646"/>
                  </a:cubicBezTo>
                  <a:cubicBezTo>
                    <a:pt x="153" y="15707"/>
                    <a:pt x="717" y="16691"/>
                    <a:pt x="1405" y="17479"/>
                  </a:cubicBezTo>
                  <a:cubicBezTo>
                    <a:pt x="2092" y="18267"/>
                    <a:pt x="2924" y="18912"/>
                    <a:pt x="3530" y="19767"/>
                  </a:cubicBezTo>
                  <a:cubicBezTo>
                    <a:pt x="3530" y="19767"/>
                    <a:pt x="4254" y="20957"/>
                    <a:pt x="6297" y="20957"/>
                  </a:cubicBezTo>
                  <a:cubicBezTo>
                    <a:pt x="6951" y="20957"/>
                    <a:pt x="7741" y="20835"/>
                    <a:pt x="8685" y="20513"/>
                  </a:cubicBezTo>
                  <a:lnTo>
                    <a:pt x="34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91;p108">
              <a:extLst>
                <a:ext uri="{FF2B5EF4-FFF2-40B4-BE49-F238E27FC236}">
                  <a16:creationId xmlns:a16="http://schemas.microsoft.com/office/drawing/2014/main" id="{7AA748E6-52AF-41BB-90B0-622891941977}"/>
                </a:ext>
              </a:extLst>
            </p:cNvPr>
            <p:cNvSpPr/>
            <p:nvPr/>
          </p:nvSpPr>
          <p:spPr>
            <a:xfrm>
              <a:off x="4959525" y="1578175"/>
              <a:ext cx="449800" cy="364525"/>
            </a:xfrm>
            <a:custGeom>
              <a:avLst/>
              <a:gdLst/>
              <a:ahLst/>
              <a:cxnLst/>
              <a:rect l="l" t="t" r="r" b="b"/>
              <a:pathLst>
                <a:path w="17992" h="14581" extrusionOk="0">
                  <a:moveTo>
                    <a:pt x="6502" y="0"/>
                  </a:moveTo>
                  <a:cubicBezTo>
                    <a:pt x="4896" y="0"/>
                    <a:pt x="3290" y="607"/>
                    <a:pt x="2058" y="1825"/>
                  </a:cubicBezTo>
                  <a:cubicBezTo>
                    <a:pt x="1234" y="2638"/>
                    <a:pt x="650" y="3661"/>
                    <a:pt x="368" y="4784"/>
                  </a:cubicBezTo>
                  <a:cubicBezTo>
                    <a:pt x="1" y="6246"/>
                    <a:pt x="249" y="7975"/>
                    <a:pt x="1405" y="8945"/>
                  </a:cubicBezTo>
                  <a:cubicBezTo>
                    <a:pt x="2139" y="9566"/>
                    <a:pt x="3067" y="9770"/>
                    <a:pt x="4039" y="9770"/>
                  </a:cubicBezTo>
                  <a:cubicBezTo>
                    <a:pt x="4838" y="9770"/>
                    <a:pt x="5666" y="9632"/>
                    <a:pt x="6440" y="9475"/>
                  </a:cubicBezTo>
                  <a:cubicBezTo>
                    <a:pt x="7311" y="9298"/>
                    <a:pt x="8240" y="9121"/>
                    <a:pt x="9131" y="9121"/>
                  </a:cubicBezTo>
                  <a:cubicBezTo>
                    <a:pt x="9994" y="9121"/>
                    <a:pt x="10822" y="9287"/>
                    <a:pt x="11527" y="9781"/>
                  </a:cubicBezTo>
                  <a:cubicBezTo>
                    <a:pt x="12393" y="10392"/>
                    <a:pt x="12884" y="11377"/>
                    <a:pt x="13415" y="12294"/>
                  </a:cubicBezTo>
                  <a:cubicBezTo>
                    <a:pt x="13944" y="13212"/>
                    <a:pt x="14604" y="14138"/>
                    <a:pt x="15603" y="14483"/>
                  </a:cubicBezTo>
                  <a:cubicBezTo>
                    <a:pt x="15795" y="14549"/>
                    <a:pt x="16001" y="14581"/>
                    <a:pt x="16208" y="14581"/>
                  </a:cubicBezTo>
                  <a:cubicBezTo>
                    <a:pt x="17074" y="14581"/>
                    <a:pt x="17960" y="14030"/>
                    <a:pt x="17991" y="13178"/>
                  </a:cubicBezTo>
                  <a:lnTo>
                    <a:pt x="17657" y="7115"/>
                  </a:lnTo>
                  <a:cubicBezTo>
                    <a:pt x="17685" y="6089"/>
                    <a:pt x="16739" y="5296"/>
                    <a:pt x="15779" y="4923"/>
                  </a:cubicBezTo>
                  <a:cubicBezTo>
                    <a:pt x="14819" y="4550"/>
                    <a:pt x="13763" y="4402"/>
                    <a:pt x="12913" y="3828"/>
                  </a:cubicBezTo>
                  <a:cubicBezTo>
                    <a:pt x="12159" y="3322"/>
                    <a:pt x="11652" y="2530"/>
                    <a:pt x="11002" y="1880"/>
                  </a:cubicBezTo>
                  <a:cubicBezTo>
                    <a:pt x="9765" y="628"/>
                    <a:pt x="8134" y="0"/>
                    <a:pt x="6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92;p108">
              <a:extLst>
                <a:ext uri="{FF2B5EF4-FFF2-40B4-BE49-F238E27FC236}">
                  <a16:creationId xmlns:a16="http://schemas.microsoft.com/office/drawing/2014/main" id="{F7CC0143-2A9A-4CD9-B27D-35CE6F498E5C}"/>
                </a:ext>
              </a:extLst>
            </p:cNvPr>
            <p:cNvSpPr/>
            <p:nvPr/>
          </p:nvSpPr>
          <p:spPr>
            <a:xfrm>
              <a:off x="4936825" y="1702650"/>
              <a:ext cx="401850" cy="788100"/>
            </a:xfrm>
            <a:custGeom>
              <a:avLst/>
              <a:gdLst/>
              <a:ahLst/>
              <a:cxnLst/>
              <a:rect l="l" t="t" r="r" b="b"/>
              <a:pathLst>
                <a:path w="16074" h="31524" extrusionOk="0">
                  <a:moveTo>
                    <a:pt x="5052" y="1"/>
                  </a:moveTo>
                  <a:cubicBezTo>
                    <a:pt x="2330" y="1"/>
                    <a:pt x="528" y="3421"/>
                    <a:pt x="345" y="6230"/>
                  </a:cubicBezTo>
                  <a:cubicBezTo>
                    <a:pt x="131" y="9488"/>
                    <a:pt x="1" y="13472"/>
                    <a:pt x="378" y="15904"/>
                  </a:cubicBezTo>
                  <a:cubicBezTo>
                    <a:pt x="1130" y="20709"/>
                    <a:pt x="4759" y="21422"/>
                    <a:pt x="4885" y="21422"/>
                  </a:cubicBezTo>
                  <a:cubicBezTo>
                    <a:pt x="4887" y="21422"/>
                    <a:pt x="4888" y="21422"/>
                    <a:pt x="4888" y="21421"/>
                  </a:cubicBezTo>
                  <a:cubicBezTo>
                    <a:pt x="4888" y="21421"/>
                    <a:pt x="4888" y="21421"/>
                    <a:pt x="4888" y="21421"/>
                  </a:cubicBezTo>
                  <a:lnTo>
                    <a:pt x="4888" y="21421"/>
                  </a:lnTo>
                  <a:cubicBezTo>
                    <a:pt x="4892" y="21421"/>
                    <a:pt x="4884" y="23062"/>
                    <a:pt x="4946" y="27388"/>
                  </a:cubicBezTo>
                  <a:cubicBezTo>
                    <a:pt x="4984" y="29996"/>
                    <a:pt x="5079" y="31453"/>
                    <a:pt x="8046" y="31520"/>
                  </a:cubicBezTo>
                  <a:cubicBezTo>
                    <a:pt x="8123" y="31522"/>
                    <a:pt x="8201" y="31524"/>
                    <a:pt x="8279" y="31524"/>
                  </a:cubicBezTo>
                  <a:cubicBezTo>
                    <a:pt x="11187" y="31524"/>
                    <a:pt x="14989" y="29977"/>
                    <a:pt x="15030" y="27307"/>
                  </a:cubicBezTo>
                  <a:lnTo>
                    <a:pt x="16052" y="4095"/>
                  </a:lnTo>
                  <a:cubicBezTo>
                    <a:pt x="16073" y="3200"/>
                    <a:pt x="15404" y="2441"/>
                    <a:pt x="14514" y="2351"/>
                  </a:cubicBezTo>
                  <a:lnTo>
                    <a:pt x="5404" y="20"/>
                  </a:lnTo>
                  <a:cubicBezTo>
                    <a:pt x="5285" y="7"/>
                    <a:pt x="5168" y="1"/>
                    <a:pt x="505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93;p108">
              <a:extLst>
                <a:ext uri="{FF2B5EF4-FFF2-40B4-BE49-F238E27FC236}">
                  <a16:creationId xmlns:a16="http://schemas.microsoft.com/office/drawing/2014/main" id="{9C9AD010-9A52-4ED8-80E5-D0CEF653378E}"/>
                </a:ext>
              </a:extLst>
            </p:cNvPr>
            <p:cNvSpPr/>
            <p:nvPr/>
          </p:nvSpPr>
          <p:spPr>
            <a:xfrm>
              <a:off x="4967800" y="1918425"/>
              <a:ext cx="31550" cy="30100"/>
            </a:xfrm>
            <a:custGeom>
              <a:avLst/>
              <a:gdLst/>
              <a:ahLst/>
              <a:cxnLst/>
              <a:rect l="l" t="t" r="r" b="b"/>
              <a:pathLst>
                <a:path w="1262" h="1204" extrusionOk="0">
                  <a:moveTo>
                    <a:pt x="604" y="0"/>
                  </a:moveTo>
                  <a:cubicBezTo>
                    <a:pt x="293" y="0"/>
                    <a:pt x="30" y="238"/>
                    <a:pt x="4" y="553"/>
                  </a:cubicBezTo>
                  <a:cubicBezTo>
                    <a:pt x="4" y="558"/>
                    <a:pt x="4" y="561"/>
                    <a:pt x="4" y="566"/>
                  </a:cubicBezTo>
                  <a:cubicBezTo>
                    <a:pt x="1" y="907"/>
                    <a:pt x="271" y="1188"/>
                    <a:pt x="611" y="1202"/>
                  </a:cubicBezTo>
                  <a:cubicBezTo>
                    <a:pt x="625" y="1203"/>
                    <a:pt x="640" y="1203"/>
                    <a:pt x="655" y="1203"/>
                  </a:cubicBezTo>
                  <a:cubicBezTo>
                    <a:pt x="968" y="1203"/>
                    <a:pt x="1232" y="962"/>
                    <a:pt x="1256" y="645"/>
                  </a:cubicBezTo>
                  <a:lnTo>
                    <a:pt x="1256" y="638"/>
                  </a:lnTo>
                  <a:cubicBezTo>
                    <a:pt x="1261" y="297"/>
                    <a:pt x="994" y="16"/>
                    <a:pt x="654" y="2"/>
                  </a:cubicBezTo>
                  <a:cubicBezTo>
                    <a:pt x="637" y="1"/>
                    <a:pt x="620" y="0"/>
                    <a:pt x="6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4;p108">
              <a:extLst>
                <a:ext uri="{FF2B5EF4-FFF2-40B4-BE49-F238E27FC236}">
                  <a16:creationId xmlns:a16="http://schemas.microsoft.com/office/drawing/2014/main" id="{46FE5D2B-240D-4C05-9A69-040BBCE0D144}"/>
                </a:ext>
              </a:extLst>
            </p:cNvPr>
            <p:cNvSpPr/>
            <p:nvPr/>
          </p:nvSpPr>
          <p:spPr>
            <a:xfrm>
              <a:off x="4965850" y="1886000"/>
              <a:ext cx="64425" cy="16700"/>
            </a:xfrm>
            <a:custGeom>
              <a:avLst/>
              <a:gdLst/>
              <a:ahLst/>
              <a:cxnLst/>
              <a:rect l="l" t="t" r="r" b="b"/>
              <a:pathLst>
                <a:path w="2577" h="668" extrusionOk="0">
                  <a:moveTo>
                    <a:pt x="1258" y="0"/>
                  </a:moveTo>
                  <a:cubicBezTo>
                    <a:pt x="1256" y="0"/>
                    <a:pt x="1254" y="0"/>
                    <a:pt x="1252" y="0"/>
                  </a:cubicBezTo>
                  <a:cubicBezTo>
                    <a:pt x="909" y="0"/>
                    <a:pt x="573" y="111"/>
                    <a:pt x="298" y="315"/>
                  </a:cubicBezTo>
                  <a:cubicBezTo>
                    <a:pt x="82" y="472"/>
                    <a:pt x="1" y="620"/>
                    <a:pt x="39" y="655"/>
                  </a:cubicBezTo>
                  <a:cubicBezTo>
                    <a:pt x="47" y="664"/>
                    <a:pt x="59" y="667"/>
                    <a:pt x="76" y="667"/>
                  </a:cubicBezTo>
                  <a:cubicBezTo>
                    <a:pt x="215" y="667"/>
                    <a:pt x="652" y="392"/>
                    <a:pt x="1249" y="392"/>
                  </a:cubicBezTo>
                  <a:cubicBezTo>
                    <a:pt x="1254" y="392"/>
                    <a:pt x="1258" y="392"/>
                    <a:pt x="1262" y="392"/>
                  </a:cubicBezTo>
                  <a:cubicBezTo>
                    <a:pt x="1863" y="396"/>
                    <a:pt x="2323" y="662"/>
                    <a:pt x="2467" y="662"/>
                  </a:cubicBezTo>
                  <a:cubicBezTo>
                    <a:pt x="2484" y="662"/>
                    <a:pt x="2497" y="658"/>
                    <a:pt x="2505" y="650"/>
                  </a:cubicBezTo>
                  <a:cubicBezTo>
                    <a:pt x="2576" y="569"/>
                    <a:pt x="2462" y="469"/>
                    <a:pt x="2246" y="311"/>
                  </a:cubicBezTo>
                  <a:cubicBezTo>
                    <a:pt x="1956" y="109"/>
                    <a:pt x="1612" y="0"/>
                    <a:pt x="1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95;p108">
              <a:extLst>
                <a:ext uri="{FF2B5EF4-FFF2-40B4-BE49-F238E27FC236}">
                  <a16:creationId xmlns:a16="http://schemas.microsoft.com/office/drawing/2014/main" id="{16BBDBC2-606B-489A-95AC-E1DD999B5AC4}"/>
                </a:ext>
              </a:extLst>
            </p:cNvPr>
            <p:cNvSpPr/>
            <p:nvPr/>
          </p:nvSpPr>
          <p:spPr>
            <a:xfrm>
              <a:off x="5136125" y="1923450"/>
              <a:ext cx="31575" cy="30075"/>
            </a:xfrm>
            <a:custGeom>
              <a:avLst/>
              <a:gdLst/>
              <a:ahLst/>
              <a:cxnLst/>
              <a:rect l="l" t="t" r="r" b="b"/>
              <a:pathLst>
                <a:path w="1263" h="1203" extrusionOk="0">
                  <a:moveTo>
                    <a:pt x="603" y="0"/>
                  </a:moveTo>
                  <a:cubicBezTo>
                    <a:pt x="294" y="0"/>
                    <a:pt x="33" y="237"/>
                    <a:pt x="9" y="549"/>
                  </a:cubicBezTo>
                  <a:cubicBezTo>
                    <a:pt x="7" y="555"/>
                    <a:pt x="7" y="560"/>
                    <a:pt x="6" y="566"/>
                  </a:cubicBezTo>
                  <a:cubicBezTo>
                    <a:pt x="1" y="906"/>
                    <a:pt x="268" y="1188"/>
                    <a:pt x="608" y="1201"/>
                  </a:cubicBezTo>
                  <a:cubicBezTo>
                    <a:pt x="625" y="1202"/>
                    <a:pt x="642" y="1203"/>
                    <a:pt x="658" y="1203"/>
                  </a:cubicBezTo>
                  <a:cubicBezTo>
                    <a:pt x="969" y="1203"/>
                    <a:pt x="1232" y="965"/>
                    <a:pt x="1258" y="651"/>
                  </a:cubicBezTo>
                  <a:cubicBezTo>
                    <a:pt x="1258" y="646"/>
                    <a:pt x="1258" y="641"/>
                    <a:pt x="1259" y="638"/>
                  </a:cubicBezTo>
                  <a:cubicBezTo>
                    <a:pt x="1262" y="296"/>
                    <a:pt x="992" y="15"/>
                    <a:pt x="652" y="2"/>
                  </a:cubicBezTo>
                  <a:cubicBezTo>
                    <a:pt x="636" y="1"/>
                    <a:pt x="619" y="0"/>
                    <a:pt x="6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96;p108">
              <a:extLst>
                <a:ext uri="{FF2B5EF4-FFF2-40B4-BE49-F238E27FC236}">
                  <a16:creationId xmlns:a16="http://schemas.microsoft.com/office/drawing/2014/main" id="{13703140-1A95-4A0D-92DB-798D4F87997D}"/>
                </a:ext>
              </a:extLst>
            </p:cNvPr>
            <p:cNvSpPr/>
            <p:nvPr/>
          </p:nvSpPr>
          <p:spPr>
            <a:xfrm>
              <a:off x="5131500" y="1897450"/>
              <a:ext cx="64550" cy="16700"/>
            </a:xfrm>
            <a:custGeom>
              <a:avLst/>
              <a:gdLst/>
              <a:ahLst/>
              <a:cxnLst/>
              <a:rect l="l" t="t" r="r" b="b"/>
              <a:pathLst>
                <a:path w="2582" h="668" extrusionOk="0">
                  <a:moveTo>
                    <a:pt x="1274" y="1"/>
                  </a:moveTo>
                  <a:cubicBezTo>
                    <a:pt x="1268" y="1"/>
                    <a:pt x="1263" y="1"/>
                    <a:pt x="1258" y="1"/>
                  </a:cubicBezTo>
                  <a:cubicBezTo>
                    <a:pt x="1252" y="1"/>
                    <a:pt x="1247" y="1"/>
                    <a:pt x="1242" y="1"/>
                  </a:cubicBezTo>
                  <a:cubicBezTo>
                    <a:pt x="896" y="1"/>
                    <a:pt x="559" y="109"/>
                    <a:pt x="278" y="311"/>
                  </a:cubicBezTo>
                  <a:cubicBezTo>
                    <a:pt x="73" y="468"/>
                    <a:pt x="0" y="616"/>
                    <a:pt x="39" y="655"/>
                  </a:cubicBezTo>
                  <a:cubicBezTo>
                    <a:pt x="47" y="663"/>
                    <a:pt x="59" y="667"/>
                    <a:pt x="76" y="667"/>
                  </a:cubicBezTo>
                  <a:cubicBezTo>
                    <a:pt x="217" y="667"/>
                    <a:pt x="657" y="392"/>
                    <a:pt x="1254" y="392"/>
                  </a:cubicBezTo>
                  <a:cubicBezTo>
                    <a:pt x="1258" y="392"/>
                    <a:pt x="1262" y="392"/>
                    <a:pt x="1267" y="392"/>
                  </a:cubicBezTo>
                  <a:cubicBezTo>
                    <a:pt x="1868" y="397"/>
                    <a:pt x="2328" y="663"/>
                    <a:pt x="2471" y="663"/>
                  </a:cubicBezTo>
                  <a:cubicBezTo>
                    <a:pt x="2489" y="663"/>
                    <a:pt x="2501" y="659"/>
                    <a:pt x="2509" y="650"/>
                  </a:cubicBezTo>
                  <a:cubicBezTo>
                    <a:pt x="2581" y="569"/>
                    <a:pt x="2466" y="464"/>
                    <a:pt x="2252" y="306"/>
                  </a:cubicBezTo>
                  <a:cubicBezTo>
                    <a:pt x="1963" y="108"/>
                    <a:pt x="1623" y="1"/>
                    <a:pt x="1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97;p108">
              <a:extLst>
                <a:ext uri="{FF2B5EF4-FFF2-40B4-BE49-F238E27FC236}">
                  <a16:creationId xmlns:a16="http://schemas.microsoft.com/office/drawing/2014/main" id="{1C74A75B-4A59-481B-B678-9C5957E65423}"/>
                </a:ext>
              </a:extLst>
            </p:cNvPr>
            <p:cNvSpPr/>
            <p:nvPr/>
          </p:nvSpPr>
          <p:spPr>
            <a:xfrm>
              <a:off x="5027700" y="1898275"/>
              <a:ext cx="51375" cy="141525"/>
            </a:xfrm>
            <a:custGeom>
              <a:avLst/>
              <a:gdLst/>
              <a:ahLst/>
              <a:cxnLst/>
              <a:rect l="l" t="t" r="r" b="b"/>
              <a:pathLst>
                <a:path w="2055" h="5661" extrusionOk="0">
                  <a:moveTo>
                    <a:pt x="2053" y="0"/>
                  </a:moveTo>
                  <a:cubicBezTo>
                    <a:pt x="1967" y="0"/>
                    <a:pt x="1332" y="1480"/>
                    <a:pt x="623" y="3345"/>
                  </a:cubicBezTo>
                  <a:cubicBezTo>
                    <a:pt x="456" y="3823"/>
                    <a:pt x="288" y="4243"/>
                    <a:pt x="145" y="4663"/>
                  </a:cubicBezTo>
                  <a:cubicBezTo>
                    <a:pt x="33" y="4869"/>
                    <a:pt x="0" y="5108"/>
                    <a:pt x="54" y="5336"/>
                  </a:cubicBezTo>
                  <a:cubicBezTo>
                    <a:pt x="103" y="5461"/>
                    <a:pt x="207" y="5554"/>
                    <a:pt x="336" y="5590"/>
                  </a:cubicBezTo>
                  <a:cubicBezTo>
                    <a:pt x="431" y="5616"/>
                    <a:pt x="529" y="5631"/>
                    <a:pt x="627" y="5632"/>
                  </a:cubicBezTo>
                  <a:cubicBezTo>
                    <a:pt x="793" y="5651"/>
                    <a:pt x="959" y="5661"/>
                    <a:pt x="1126" y="5661"/>
                  </a:cubicBezTo>
                  <a:cubicBezTo>
                    <a:pt x="1328" y="5661"/>
                    <a:pt x="1530" y="5647"/>
                    <a:pt x="1731" y="5619"/>
                  </a:cubicBezTo>
                  <a:cubicBezTo>
                    <a:pt x="1376" y="5505"/>
                    <a:pt x="1008" y="5437"/>
                    <a:pt x="636" y="5418"/>
                  </a:cubicBezTo>
                  <a:cubicBezTo>
                    <a:pt x="465" y="5418"/>
                    <a:pt x="302" y="5366"/>
                    <a:pt x="274" y="5246"/>
                  </a:cubicBezTo>
                  <a:cubicBezTo>
                    <a:pt x="261" y="5069"/>
                    <a:pt x="301" y="4890"/>
                    <a:pt x="388" y="4735"/>
                  </a:cubicBezTo>
                  <a:lnTo>
                    <a:pt x="904" y="3426"/>
                  </a:lnTo>
                  <a:cubicBezTo>
                    <a:pt x="1375" y="2315"/>
                    <a:pt x="1760" y="1171"/>
                    <a:pt x="2055" y="1"/>
                  </a:cubicBezTo>
                  <a:cubicBezTo>
                    <a:pt x="2054" y="0"/>
                    <a:pt x="2054" y="0"/>
                    <a:pt x="20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98;p108">
              <a:extLst>
                <a:ext uri="{FF2B5EF4-FFF2-40B4-BE49-F238E27FC236}">
                  <a16:creationId xmlns:a16="http://schemas.microsoft.com/office/drawing/2014/main" id="{0C9D7CE7-BCD5-45F9-8E0C-BBC8D4773F94}"/>
                </a:ext>
              </a:extLst>
            </p:cNvPr>
            <p:cNvSpPr/>
            <p:nvPr/>
          </p:nvSpPr>
          <p:spPr>
            <a:xfrm>
              <a:off x="5058900" y="2194950"/>
              <a:ext cx="163750" cy="72850"/>
            </a:xfrm>
            <a:custGeom>
              <a:avLst/>
              <a:gdLst/>
              <a:ahLst/>
              <a:cxnLst/>
              <a:rect l="l" t="t" r="r" b="b"/>
              <a:pathLst>
                <a:path w="6550" h="2914" extrusionOk="0">
                  <a:moveTo>
                    <a:pt x="6549" y="0"/>
                  </a:moveTo>
                  <a:lnTo>
                    <a:pt x="6549" y="0"/>
                  </a:lnTo>
                  <a:cubicBezTo>
                    <a:pt x="4633" y="1134"/>
                    <a:pt x="2449" y="1731"/>
                    <a:pt x="226" y="1731"/>
                  </a:cubicBezTo>
                  <a:cubicBezTo>
                    <a:pt x="151" y="1731"/>
                    <a:pt x="76" y="1731"/>
                    <a:pt x="1" y="1729"/>
                  </a:cubicBezTo>
                  <a:lnTo>
                    <a:pt x="1" y="2867"/>
                  </a:lnTo>
                  <a:cubicBezTo>
                    <a:pt x="327" y="2899"/>
                    <a:pt x="638" y="2913"/>
                    <a:pt x="936" y="2913"/>
                  </a:cubicBezTo>
                  <a:cubicBezTo>
                    <a:pt x="5106" y="2913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99;p108">
              <a:extLst>
                <a:ext uri="{FF2B5EF4-FFF2-40B4-BE49-F238E27FC236}">
                  <a16:creationId xmlns:a16="http://schemas.microsoft.com/office/drawing/2014/main" id="{1FD8EE3E-FBD4-4C01-B693-3B306F5D250D}"/>
                </a:ext>
              </a:extLst>
            </p:cNvPr>
            <p:cNvSpPr/>
            <p:nvPr/>
          </p:nvSpPr>
          <p:spPr>
            <a:xfrm>
              <a:off x="5076100" y="2067875"/>
              <a:ext cx="53500" cy="37425"/>
            </a:xfrm>
            <a:custGeom>
              <a:avLst/>
              <a:gdLst/>
              <a:ahLst/>
              <a:cxnLst/>
              <a:rect l="l" t="t" r="r" b="b"/>
              <a:pathLst>
                <a:path w="2140" h="1497" extrusionOk="0">
                  <a:moveTo>
                    <a:pt x="1027" y="1"/>
                  </a:moveTo>
                  <a:cubicBezTo>
                    <a:pt x="660" y="1"/>
                    <a:pt x="308" y="168"/>
                    <a:pt x="76" y="459"/>
                  </a:cubicBezTo>
                  <a:lnTo>
                    <a:pt x="48" y="483"/>
                  </a:lnTo>
                  <a:cubicBezTo>
                    <a:pt x="0" y="558"/>
                    <a:pt x="0" y="655"/>
                    <a:pt x="48" y="731"/>
                  </a:cubicBezTo>
                  <a:cubicBezTo>
                    <a:pt x="99" y="809"/>
                    <a:pt x="163" y="877"/>
                    <a:pt x="239" y="932"/>
                  </a:cubicBezTo>
                  <a:cubicBezTo>
                    <a:pt x="488" y="1159"/>
                    <a:pt x="781" y="1334"/>
                    <a:pt x="1098" y="1447"/>
                  </a:cubicBezTo>
                  <a:cubicBezTo>
                    <a:pt x="1190" y="1481"/>
                    <a:pt x="1285" y="1497"/>
                    <a:pt x="1379" y="1497"/>
                  </a:cubicBezTo>
                  <a:cubicBezTo>
                    <a:pt x="1607" y="1497"/>
                    <a:pt x="1829" y="1402"/>
                    <a:pt x="1987" y="1228"/>
                  </a:cubicBezTo>
                  <a:cubicBezTo>
                    <a:pt x="2140" y="976"/>
                    <a:pt x="2119" y="655"/>
                    <a:pt x="1935" y="425"/>
                  </a:cubicBezTo>
                  <a:cubicBezTo>
                    <a:pt x="1747" y="189"/>
                    <a:pt x="1471" y="40"/>
                    <a:pt x="1171" y="9"/>
                  </a:cubicBezTo>
                  <a:cubicBezTo>
                    <a:pt x="1123" y="4"/>
                    <a:pt x="1075" y="1"/>
                    <a:pt x="102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00;p108">
              <a:extLst>
                <a:ext uri="{FF2B5EF4-FFF2-40B4-BE49-F238E27FC236}">
                  <a16:creationId xmlns:a16="http://schemas.microsoft.com/office/drawing/2014/main" id="{7AA2A032-0FFD-4C88-80DF-C3817EBB48AF}"/>
                </a:ext>
              </a:extLst>
            </p:cNvPr>
            <p:cNvSpPr/>
            <p:nvPr/>
          </p:nvSpPr>
          <p:spPr>
            <a:xfrm>
              <a:off x="5124225" y="1871600"/>
              <a:ext cx="78625" cy="22825"/>
            </a:xfrm>
            <a:custGeom>
              <a:avLst/>
              <a:gdLst/>
              <a:ahLst/>
              <a:cxnLst/>
              <a:rect l="l" t="t" r="r" b="b"/>
              <a:pathLst>
                <a:path w="3145" h="913" extrusionOk="0">
                  <a:moveTo>
                    <a:pt x="1332" y="1"/>
                  </a:moveTo>
                  <a:cubicBezTo>
                    <a:pt x="1030" y="1"/>
                    <a:pt x="727" y="52"/>
                    <a:pt x="436" y="155"/>
                  </a:cubicBezTo>
                  <a:cubicBezTo>
                    <a:pt x="148" y="275"/>
                    <a:pt x="0" y="418"/>
                    <a:pt x="29" y="508"/>
                  </a:cubicBezTo>
                  <a:cubicBezTo>
                    <a:pt x="96" y="690"/>
                    <a:pt x="769" y="604"/>
                    <a:pt x="1558" y="705"/>
                  </a:cubicBezTo>
                  <a:cubicBezTo>
                    <a:pt x="2139" y="779"/>
                    <a:pt x="2642" y="913"/>
                    <a:pt x="2908" y="913"/>
                  </a:cubicBezTo>
                  <a:cubicBezTo>
                    <a:pt x="3003" y="913"/>
                    <a:pt x="3068" y="896"/>
                    <a:pt x="3096" y="853"/>
                  </a:cubicBezTo>
                  <a:cubicBezTo>
                    <a:pt x="3145" y="776"/>
                    <a:pt x="3035" y="600"/>
                    <a:pt x="2776" y="423"/>
                  </a:cubicBezTo>
                  <a:cubicBezTo>
                    <a:pt x="2340" y="144"/>
                    <a:pt x="1838" y="1"/>
                    <a:pt x="13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01;p108">
              <a:extLst>
                <a:ext uri="{FF2B5EF4-FFF2-40B4-BE49-F238E27FC236}">
                  <a16:creationId xmlns:a16="http://schemas.microsoft.com/office/drawing/2014/main" id="{70368A03-A98E-4439-B996-981D36004FE0}"/>
                </a:ext>
              </a:extLst>
            </p:cNvPr>
            <p:cNvSpPr/>
            <p:nvPr/>
          </p:nvSpPr>
          <p:spPr>
            <a:xfrm>
              <a:off x="4971700" y="1844375"/>
              <a:ext cx="59625" cy="18850"/>
            </a:xfrm>
            <a:custGeom>
              <a:avLst/>
              <a:gdLst/>
              <a:ahLst/>
              <a:cxnLst/>
              <a:rect l="l" t="t" r="r" b="b"/>
              <a:pathLst>
                <a:path w="2385" h="754" extrusionOk="0">
                  <a:moveTo>
                    <a:pt x="1260" y="0"/>
                  </a:moveTo>
                  <a:cubicBezTo>
                    <a:pt x="1232" y="0"/>
                    <a:pt x="1204" y="1"/>
                    <a:pt x="1176" y="3"/>
                  </a:cubicBezTo>
                  <a:cubicBezTo>
                    <a:pt x="848" y="6"/>
                    <a:pt x="528" y="113"/>
                    <a:pt x="264" y="308"/>
                  </a:cubicBezTo>
                  <a:cubicBezTo>
                    <a:pt x="67" y="457"/>
                    <a:pt x="1" y="609"/>
                    <a:pt x="54" y="686"/>
                  </a:cubicBezTo>
                  <a:cubicBezTo>
                    <a:pt x="93" y="737"/>
                    <a:pt x="171" y="754"/>
                    <a:pt x="278" y="754"/>
                  </a:cubicBezTo>
                  <a:cubicBezTo>
                    <a:pt x="492" y="754"/>
                    <a:pt x="823" y="686"/>
                    <a:pt x="1196" y="686"/>
                  </a:cubicBezTo>
                  <a:cubicBezTo>
                    <a:pt x="1510" y="686"/>
                    <a:pt x="1797" y="719"/>
                    <a:pt x="2007" y="719"/>
                  </a:cubicBezTo>
                  <a:cubicBezTo>
                    <a:pt x="2171" y="719"/>
                    <a:pt x="2289" y="699"/>
                    <a:pt x="2336" y="628"/>
                  </a:cubicBezTo>
                  <a:cubicBezTo>
                    <a:pt x="2385" y="552"/>
                    <a:pt x="2336" y="399"/>
                    <a:pt x="2103" y="256"/>
                  </a:cubicBezTo>
                  <a:cubicBezTo>
                    <a:pt x="1853" y="88"/>
                    <a:pt x="1559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02;p108">
              <a:extLst>
                <a:ext uri="{FF2B5EF4-FFF2-40B4-BE49-F238E27FC236}">
                  <a16:creationId xmlns:a16="http://schemas.microsoft.com/office/drawing/2014/main" id="{A9FAF00B-27DF-4FEB-903E-6F18BD2F7975}"/>
                </a:ext>
              </a:extLst>
            </p:cNvPr>
            <p:cNvSpPr/>
            <p:nvPr/>
          </p:nvSpPr>
          <p:spPr>
            <a:xfrm>
              <a:off x="5037150" y="1677350"/>
              <a:ext cx="347925" cy="493500"/>
            </a:xfrm>
            <a:custGeom>
              <a:avLst/>
              <a:gdLst/>
              <a:ahLst/>
              <a:cxnLst/>
              <a:rect l="l" t="t" r="r" b="b"/>
              <a:pathLst>
                <a:path w="13917" h="19740" extrusionOk="0">
                  <a:moveTo>
                    <a:pt x="445" y="0"/>
                  </a:moveTo>
                  <a:lnTo>
                    <a:pt x="445" y="0"/>
                  </a:lnTo>
                  <a:cubicBezTo>
                    <a:pt x="1" y="750"/>
                    <a:pt x="431" y="1734"/>
                    <a:pt x="1119" y="2298"/>
                  </a:cubicBezTo>
                  <a:cubicBezTo>
                    <a:pt x="1807" y="2861"/>
                    <a:pt x="2686" y="3043"/>
                    <a:pt x="3507" y="3339"/>
                  </a:cubicBezTo>
                  <a:cubicBezTo>
                    <a:pt x="4329" y="3636"/>
                    <a:pt x="5150" y="4070"/>
                    <a:pt x="5518" y="4901"/>
                  </a:cubicBezTo>
                  <a:cubicBezTo>
                    <a:pt x="5885" y="5733"/>
                    <a:pt x="5594" y="6774"/>
                    <a:pt x="5919" y="7644"/>
                  </a:cubicBezTo>
                  <a:cubicBezTo>
                    <a:pt x="6478" y="9144"/>
                    <a:pt x="8585" y="9602"/>
                    <a:pt x="9134" y="11107"/>
                  </a:cubicBezTo>
                  <a:cubicBezTo>
                    <a:pt x="9550" y="12244"/>
                    <a:pt x="8905" y="13462"/>
                    <a:pt x="8752" y="14661"/>
                  </a:cubicBezTo>
                  <a:cubicBezTo>
                    <a:pt x="8697" y="15119"/>
                    <a:pt x="8715" y="15582"/>
                    <a:pt x="8805" y="16034"/>
                  </a:cubicBezTo>
                  <a:cubicBezTo>
                    <a:pt x="9218" y="18097"/>
                    <a:pt x="11030" y="19522"/>
                    <a:pt x="13057" y="19523"/>
                  </a:cubicBezTo>
                  <a:lnTo>
                    <a:pt x="13057" y="19523"/>
                  </a:lnTo>
                  <a:lnTo>
                    <a:pt x="13663" y="6577"/>
                  </a:lnTo>
                  <a:cubicBezTo>
                    <a:pt x="13706" y="5675"/>
                    <a:pt x="13702" y="4663"/>
                    <a:pt x="13228" y="3956"/>
                  </a:cubicBezTo>
                  <a:cubicBezTo>
                    <a:pt x="12756" y="3249"/>
                    <a:pt x="11919" y="2891"/>
                    <a:pt x="11122" y="2594"/>
                  </a:cubicBezTo>
                  <a:cubicBezTo>
                    <a:pt x="7679" y="1307"/>
                    <a:pt x="4094" y="436"/>
                    <a:pt x="445" y="0"/>
                  </a:cubicBezTo>
                  <a:close/>
                  <a:moveTo>
                    <a:pt x="13916" y="19438"/>
                  </a:moveTo>
                  <a:cubicBezTo>
                    <a:pt x="13628" y="19496"/>
                    <a:pt x="13341" y="19523"/>
                    <a:pt x="13058" y="19523"/>
                  </a:cubicBezTo>
                  <a:cubicBezTo>
                    <a:pt x="13058" y="19523"/>
                    <a:pt x="13057" y="19523"/>
                    <a:pt x="13057" y="19523"/>
                  </a:cubicBezTo>
                  <a:lnTo>
                    <a:pt x="13057" y="19523"/>
                  </a:lnTo>
                  <a:lnTo>
                    <a:pt x="13047" y="19739"/>
                  </a:lnTo>
                  <a:lnTo>
                    <a:pt x="13047" y="19739"/>
                  </a:lnTo>
                  <a:lnTo>
                    <a:pt x="13916" y="194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03;p108">
              <a:extLst>
                <a:ext uri="{FF2B5EF4-FFF2-40B4-BE49-F238E27FC236}">
                  <a16:creationId xmlns:a16="http://schemas.microsoft.com/office/drawing/2014/main" id="{DB61E16B-3613-4CB4-8CEE-E5E1B453761E}"/>
                </a:ext>
              </a:extLst>
            </p:cNvPr>
            <p:cNvSpPr/>
            <p:nvPr/>
          </p:nvSpPr>
          <p:spPr>
            <a:xfrm>
              <a:off x="5042200" y="1650150"/>
              <a:ext cx="410050" cy="147000"/>
            </a:xfrm>
            <a:custGeom>
              <a:avLst/>
              <a:gdLst/>
              <a:ahLst/>
              <a:cxnLst/>
              <a:rect l="l" t="t" r="r" b="b"/>
              <a:pathLst>
                <a:path w="16402" h="5880" extrusionOk="0">
                  <a:moveTo>
                    <a:pt x="2752" y="1"/>
                  </a:moveTo>
                  <a:cubicBezTo>
                    <a:pt x="1739" y="1"/>
                    <a:pt x="777" y="550"/>
                    <a:pt x="277" y="1480"/>
                  </a:cubicBezTo>
                  <a:cubicBezTo>
                    <a:pt x="176" y="1658"/>
                    <a:pt x="96" y="1847"/>
                    <a:pt x="37" y="2044"/>
                  </a:cubicBezTo>
                  <a:cubicBezTo>
                    <a:pt x="12" y="2111"/>
                    <a:pt x="1" y="2182"/>
                    <a:pt x="4" y="2254"/>
                  </a:cubicBezTo>
                  <a:cubicBezTo>
                    <a:pt x="107" y="2006"/>
                    <a:pt x="227" y="1765"/>
                    <a:pt x="362" y="1532"/>
                  </a:cubicBezTo>
                  <a:cubicBezTo>
                    <a:pt x="748" y="910"/>
                    <a:pt x="1355" y="459"/>
                    <a:pt x="2062" y="272"/>
                  </a:cubicBezTo>
                  <a:cubicBezTo>
                    <a:pt x="2271" y="222"/>
                    <a:pt x="2481" y="199"/>
                    <a:pt x="2690" y="199"/>
                  </a:cubicBezTo>
                  <a:cubicBezTo>
                    <a:pt x="3542" y="199"/>
                    <a:pt x="4360" y="599"/>
                    <a:pt x="4882" y="1303"/>
                  </a:cubicBezTo>
                  <a:cubicBezTo>
                    <a:pt x="5253" y="1826"/>
                    <a:pt x="5566" y="2388"/>
                    <a:pt x="5813" y="2980"/>
                  </a:cubicBezTo>
                  <a:cubicBezTo>
                    <a:pt x="6086" y="3641"/>
                    <a:pt x="6478" y="4246"/>
                    <a:pt x="6969" y="4766"/>
                  </a:cubicBezTo>
                  <a:cubicBezTo>
                    <a:pt x="7487" y="5236"/>
                    <a:pt x="8158" y="5495"/>
                    <a:pt x="8854" y="5495"/>
                  </a:cubicBezTo>
                  <a:cubicBezTo>
                    <a:pt x="8891" y="5495"/>
                    <a:pt x="8928" y="5494"/>
                    <a:pt x="8966" y="5492"/>
                  </a:cubicBezTo>
                  <a:cubicBezTo>
                    <a:pt x="9623" y="5465"/>
                    <a:pt x="10277" y="5382"/>
                    <a:pt x="10920" y="5244"/>
                  </a:cubicBezTo>
                  <a:cubicBezTo>
                    <a:pt x="11422" y="5138"/>
                    <a:pt x="11932" y="5084"/>
                    <a:pt x="12445" y="5084"/>
                  </a:cubicBezTo>
                  <a:cubicBezTo>
                    <a:pt x="12511" y="5084"/>
                    <a:pt x="12578" y="5085"/>
                    <a:pt x="12645" y="5087"/>
                  </a:cubicBezTo>
                  <a:cubicBezTo>
                    <a:pt x="13146" y="5123"/>
                    <a:pt x="13635" y="5265"/>
                    <a:pt x="14078" y="5507"/>
                  </a:cubicBezTo>
                  <a:cubicBezTo>
                    <a:pt x="14455" y="5726"/>
                    <a:pt x="14879" y="5853"/>
                    <a:pt x="15315" y="5880"/>
                  </a:cubicBezTo>
                  <a:cubicBezTo>
                    <a:pt x="15655" y="5859"/>
                    <a:pt x="15972" y="5698"/>
                    <a:pt x="16189" y="5435"/>
                  </a:cubicBezTo>
                  <a:cubicBezTo>
                    <a:pt x="16332" y="5275"/>
                    <a:pt x="16401" y="5061"/>
                    <a:pt x="16375" y="4847"/>
                  </a:cubicBezTo>
                  <a:cubicBezTo>
                    <a:pt x="16369" y="4774"/>
                    <a:pt x="16340" y="4705"/>
                    <a:pt x="16294" y="4647"/>
                  </a:cubicBezTo>
                  <a:lnTo>
                    <a:pt x="16294" y="4647"/>
                  </a:lnTo>
                  <a:cubicBezTo>
                    <a:pt x="16279" y="4652"/>
                    <a:pt x="16318" y="4714"/>
                    <a:pt x="16309" y="4861"/>
                  </a:cubicBezTo>
                  <a:cubicBezTo>
                    <a:pt x="16310" y="5057"/>
                    <a:pt x="16232" y="5245"/>
                    <a:pt x="16093" y="5382"/>
                  </a:cubicBezTo>
                  <a:cubicBezTo>
                    <a:pt x="15884" y="5604"/>
                    <a:pt x="15596" y="5735"/>
                    <a:pt x="15291" y="5745"/>
                  </a:cubicBezTo>
                  <a:cubicBezTo>
                    <a:pt x="14881" y="5701"/>
                    <a:pt x="14487" y="5568"/>
                    <a:pt x="14134" y="5353"/>
                  </a:cubicBezTo>
                  <a:cubicBezTo>
                    <a:pt x="13679" y="5086"/>
                    <a:pt x="13170" y="4923"/>
                    <a:pt x="12645" y="4876"/>
                  </a:cubicBezTo>
                  <a:cubicBezTo>
                    <a:pt x="12537" y="4871"/>
                    <a:pt x="12430" y="4869"/>
                    <a:pt x="12323" y="4869"/>
                  </a:cubicBezTo>
                  <a:cubicBezTo>
                    <a:pt x="11834" y="4869"/>
                    <a:pt x="11347" y="4917"/>
                    <a:pt x="10867" y="5014"/>
                  </a:cubicBezTo>
                  <a:cubicBezTo>
                    <a:pt x="10238" y="5142"/>
                    <a:pt x="9598" y="5219"/>
                    <a:pt x="8957" y="5244"/>
                  </a:cubicBezTo>
                  <a:cubicBezTo>
                    <a:pt x="8921" y="5245"/>
                    <a:pt x="8885" y="5246"/>
                    <a:pt x="8849" y="5246"/>
                  </a:cubicBezTo>
                  <a:cubicBezTo>
                    <a:pt x="8213" y="5246"/>
                    <a:pt x="7599" y="5010"/>
                    <a:pt x="7127" y="4580"/>
                  </a:cubicBezTo>
                  <a:cubicBezTo>
                    <a:pt x="6659" y="4080"/>
                    <a:pt x="6286" y="3501"/>
                    <a:pt x="6023" y="2870"/>
                  </a:cubicBezTo>
                  <a:cubicBezTo>
                    <a:pt x="5767" y="2265"/>
                    <a:pt x="5447" y="1690"/>
                    <a:pt x="5068" y="1155"/>
                  </a:cubicBezTo>
                  <a:cubicBezTo>
                    <a:pt x="4693" y="667"/>
                    <a:pt x="4174" y="308"/>
                    <a:pt x="3587" y="128"/>
                  </a:cubicBezTo>
                  <a:cubicBezTo>
                    <a:pt x="3311" y="42"/>
                    <a:pt x="3029" y="1"/>
                    <a:pt x="27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04;p108">
              <a:extLst>
                <a:ext uri="{FF2B5EF4-FFF2-40B4-BE49-F238E27FC236}">
                  <a16:creationId xmlns:a16="http://schemas.microsoft.com/office/drawing/2014/main" id="{26CA3C94-1A5C-4FD2-B23C-52A66A10E606}"/>
                </a:ext>
              </a:extLst>
            </p:cNvPr>
            <p:cNvSpPr/>
            <p:nvPr/>
          </p:nvSpPr>
          <p:spPr>
            <a:xfrm>
              <a:off x="5302750" y="1553975"/>
              <a:ext cx="271250" cy="230675"/>
            </a:xfrm>
            <a:custGeom>
              <a:avLst/>
              <a:gdLst/>
              <a:ahLst/>
              <a:cxnLst/>
              <a:rect l="l" t="t" r="r" b="b"/>
              <a:pathLst>
                <a:path w="10850" h="9227" extrusionOk="0">
                  <a:moveTo>
                    <a:pt x="3827" y="0"/>
                  </a:moveTo>
                  <a:cubicBezTo>
                    <a:pt x="3656" y="0"/>
                    <a:pt x="3483" y="21"/>
                    <a:pt x="3311" y="63"/>
                  </a:cubicBezTo>
                  <a:cubicBezTo>
                    <a:pt x="1897" y="315"/>
                    <a:pt x="770" y="1386"/>
                    <a:pt x="447" y="2786"/>
                  </a:cubicBezTo>
                  <a:cubicBezTo>
                    <a:pt x="1" y="4716"/>
                    <a:pt x="1205" y="6643"/>
                    <a:pt x="3135" y="7089"/>
                  </a:cubicBezTo>
                  <a:lnTo>
                    <a:pt x="1377" y="7314"/>
                  </a:lnTo>
                  <a:cubicBezTo>
                    <a:pt x="2421" y="8011"/>
                    <a:pt x="3557" y="8562"/>
                    <a:pt x="4749" y="8953"/>
                  </a:cubicBezTo>
                  <a:cubicBezTo>
                    <a:pt x="5315" y="9135"/>
                    <a:pt x="5902" y="9226"/>
                    <a:pt x="6489" y="9226"/>
                  </a:cubicBezTo>
                  <a:cubicBezTo>
                    <a:pt x="7149" y="9226"/>
                    <a:pt x="7808" y="9111"/>
                    <a:pt x="8437" y="8881"/>
                  </a:cubicBezTo>
                  <a:cubicBezTo>
                    <a:pt x="9632" y="8420"/>
                    <a:pt x="10492" y="7359"/>
                    <a:pt x="10696" y="6095"/>
                  </a:cubicBezTo>
                  <a:cubicBezTo>
                    <a:pt x="10850" y="4801"/>
                    <a:pt x="10040" y="3587"/>
                    <a:pt x="8785" y="3230"/>
                  </a:cubicBezTo>
                  <a:cubicBezTo>
                    <a:pt x="7992" y="3052"/>
                    <a:pt x="7013" y="3249"/>
                    <a:pt x="6445" y="2752"/>
                  </a:cubicBezTo>
                  <a:cubicBezTo>
                    <a:pt x="5877" y="2255"/>
                    <a:pt x="5906" y="1344"/>
                    <a:pt x="5456" y="736"/>
                  </a:cubicBezTo>
                  <a:cubicBezTo>
                    <a:pt x="5039" y="263"/>
                    <a:pt x="4443" y="0"/>
                    <a:pt x="38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5;p108">
              <a:extLst>
                <a:ext uri="{FF2B5EF4-FFF2-40B4-BE49-F238E27FC236}">
                  <a16:creationId xmlns:a16="http://schemas.microsoft.com/office/drawing/2014/main" id="{2F6C05B4-D2BB-4760-8D9D-D7923F474CF5}"/>
                </a:ext>
              </a:extLst>
            </p:cNvPr>
            <p:cNvSpPr/>
            <p:nvPr/>
          </p:nvSpPr>
          <p:spPr>
            <a:xfrm>
              <a:off x="5398800" y="1642950"/>
              <a:ext cx="129225" cy="82650"/>
            </a:xfrm>
            <a:custGeom>
              <a:avLst/>
              <a:gdLst/>
              <a:ahLst/>
              <a:cxnLst/>
              <a:rect l="l" t="t" r="r" b="b"/>
              <a:pathLst>
                <a:path w="5169" h="3306" extrusionOk="0">
                  <a:moveTo>
                    <a:pt x="5169" y="1"/>
                  </a:moveTo>
                  <a:lnTo>
                    <a:pt x="5169" y="1"/>
                  </a:lnTo>
                  <a:cubicBezTo>
                    <a:pt x="4992" y="253"/>
                    <a:pt x="4828" y="515"/>
                    <a:pt x="4678" y="783"/>
                  </a:cubicBezTo>
                  <a:cubicBezTo>
                    <a:pt x="4246" y="1401"/>
                    <a:pt x="3696" y="1926"/>
                    <a:pt x="3058" y="2326"/>
                  </a:cubicBezTo>
                  <a:cubicBezTo>
                    <a:pt x="2415" y="2722"/>
                    <a:pt x="1701" y="2987"/>
                    <a:pt x="956" y="3106"/>
                  </a:cubicBezTo>
                  <a:cubicBezTo>
                    <a:pt x="367" y="3211"/>
                    <a:pt x="0" y="3168"/>
                    <a:pt x="0" y="3211"/>
                  </a:cubicBezTo>
                  <a:cubicBezTo>
                    <a:pt x="207" y="3273"/>
                    <a:pt x="422" y="3305"/>
                    <a:pt x="637" y="3305"/>
                  </a:cubicBezTo>
                  <a:cubicBezTo>
                    <a:pt x="744" y="3305"/>
                    <a:pt x="850" y="3298"/>
                    <a:pt x="956" y="3282"/>
                  </a:cubicBezTo>
                  <a:cubicBezTo>
                    <a:pt x="2548" y="3146"/>
                    <a:pt x="3980" y="2258"/>
                    <a:pt x="4811" y="894"/>
                  </a:cubicBezTo>
                  <a:cubicBezTo>
                    <a:pt x="4994" y="625"/>
                    <a:pt x="5116" y="320"/>
                    <a:pt x="51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06;p108">
              <a:extLst>
                <a:ext uri="{FF2B5EF4-FFF2-40B4-BE49-F238E27FC236}">
                  <a16:creationId xmlns:a16="http://schemas.microsoft.com/office/drawing/2014/main" id="{3357147E-1DCE-47D3-A09F-3F47348BC68A}"/>
                </a:ext>
              </a:extLst>
            </p:cNvPr>
            <p:cNvSpPr/>
            <p:nvPr/>
          </p:nvSpPr>
          <p:spPr>
            <a:xfrm>
              <a:off x="5331900" y="1701600"/>
              <a:ext cx="131425" cy="76450"/>
            </a:xfrm>
            <a:custGeom>
              <a:avLst/>
              <a:gdLst/>
              <a:ahLst/>
              <a:cxnLst/>
              <a:rect l="l" t="t" r="r" b="b"/>
              <a:pathLst>
                <a:path w="5257" h="3058" extrusionOk="0">
                  <a:moveTo>
                    <a:pt x="466" y="1"/>
                  </a:moveTo>
                  <a:cubicBezTo>
                    <a:pt x="310" y="1"/>
                    <a:pt x="154" y="16"/>
                    <a:pt x="1" y="48"/>
                  </a:cubicBezTo>
                  <a:cubicBezTo>
                    <a:pt x="2090" y="291"/>
                    <a:pt x="3989" y="1379"/>
                    <a:pt x="5256" y="3057"/>
                  </a:cubicBezTo>
                  <a:cubicBezTo>
                    <a:pt x="5150" y="2757"/>
                    <a:pt x="4983" y="2481"/>
                    <a:pt x="4764" y="2249"/>
                  </a:cubicBezTo>
                  <a:cubicBezTo>
                    <a:pt x="4291" y="1658"/>
                    <a:pt x="3711" y="1162"/>
                    <a:pt x="3054" y="788"/>
                  </a:cubicBezTo>
                  <a:cubicBezTo>
                    <a:pt x="2398" y="412"/>
                    <a:pt x="1679" y="160"/>
                    <a:pt x="932" y="48"/>
                  </a:cubicBezTo>
                  <a:cubicBezTo>
                    <a:pt x="779" y="16"/>
                    <a:pt x="623" y="1"/>
                    <a:pt x="466" y="1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07;p108">
              <a:extLst>
                <a:ext uri="{FF2B5EF4-FFF2-40B4-BE49-F238E27FC236}">
                  <a16:creationId xmlns:a16="http://schemas.microsoft.com/office/drawing/2014/main" id="{FCEFE384-A5A2-499B-86D3-CEFFB255537D}"/>
                </a:ext>
              </a:extLst>
            </p:cNvPr>
            <p:cNvSpPr/>
            <p:nvPr/>
          </p:nvSpPr>
          <p:spPr>
            <a:xfrm>
              <a:off x="5068450" y="2064400"/>
              <a:ext cx="67725" cy="37775"/>
            </a:xfrm>
            <a:custGeom>
              <a:avLst/>
              <a:gdLst/>
              <a:ahLst/>
              <a:cxnLst/>
              <a:rect l="l" t="t" r="r" b="b"/>
              <a:pathLst>
                <a:path w="2709" h="1511" extrusionOk="0">
                  <a:moveTo>
                    <a:pt x="2709" y="0"/>
                  </a:moveTo>
                  <a:cubicBezTo>
                    <a:pt x="2247" y="232"/>
                    <a:pt x="1800" y="488"/>
                    <a:pt x="1367" y="770"/>
                  </a:cubicBezTo>
                  <a:cubicBezTo>
                    <a:pt x="893" y="980"/>
                    <a:pt x="435" y="1228"/>
                    <a:pt x="0" y="1511"/>
                  </a:cubicBezTo>
                  <a:cubicBezTo>
                    <a:pt x="530" y="1457"/>
                    <a:pt x="1039" y="1279"/>
                    <a:pt x="1486" y="989"/>
                  </a:cubicBezTo>
                  <a:cubicBezTo>
                    <a:pt x="1972" y="772"/>
                    <a:pt x="2394" y="431"/>
                    <a:pt x="27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08;p108">
              <a:extLst>
                <a:ext uri="{FF2B5EF4-FFF2-40B4-BE49-F238E27FC236}">
                  <a16:creationId xmlns:a16="http://schemas.microsoft.com/office/drawing/2014/main" id="{C9D5C2AB-B40F-4880-B570-B7ED1F301CE6}"/>
                </a:ext>
              </a:extLst>
            </p:cNvPr>
            <p:cNvSpPr/>
            <p:nvPr/>
          </p:nvSpPr>
          <p:spPr>
            <a:xfrm>
              <a:off x="5451800" y="1677375"/>
              <a:ext cx="112300" cy="130775"/>
            </a:xfrm>
            <a:custGeom>
              <a:avLst/>
              <a:gdLst/>
              <a:ahLst/>
              <a:cxnLst/>
              <a:rect l="l" t="t" r="r" b="b"/>
              <a:pathLst>
                <a:path w="4492" h="5231" extrusionOk="0">
                  <a:moveTo>
                    <a:pt x="1789" y="227"/>
                  </a:moveTo>
                  <a:cubicBezTo>
                    <a:pt x="1957" y="227"/>
                    <a:pt x="2116" y="315"/>
                    <a:pt x="2203" y="467"/>
                  </a:cubicBezTo>
                  <a:cubicBezTo>
                    <a:pt x="2271" y="674"/>
                    <a:pt x="2258" y="898"/>
                    <a:pt x="2170" y="1097"/>
                  </a:cubicBezTo>
                  <a:cubicBezTo>
                    <a:pt x="2096" y="1303"/>
                    <a:pt x="2005" y="1502"/>
                    <a:pt x="1902" y="1695"/>
                  </a:cubicBezTo>
                  <a:cubicBezTo>
                    <a:pt x="1586" y="2279"/>
                    <a:pt x="1157" y="2795"/>
                    <a:pt x="641" y="3214"/>
                  </a:cubicBezTo>
                  <a:cubicBezTo>
                    <a:pt x="597" y="3249"/>
                    <a:pt x="556" y="3282"/>
                    <a:pt x="516" y="3312"/>
                  </a:cubicBezTo>
                  <a:lnTo>
                    <a:pt x="516" y="3312"/>
                  </a:lnTo>
                  <a:cubicBezTo>
                    <a:pt x="432" y="3329"/>
                    <a:pt x="349" y="3349"/>
                    <a:pt x="266" y="3372"/>
                  </a:cubicBezTo>
                  <a:lnTo>
                    <a:pt x="266" y="3372"/>
                  </a:lnTo>
                  <a:cubicBezTo>
                    <a:pt x="284" y="3021"/>
                    <a:pt x="417" y="2644"/>
                    <a:pt x="488" y="2296"/>
                  </a:cubicBezTo>
                  <a:cubicBezTo>
                    <a:pt x="615" y="1734"/>
                    <a:pt x="819" y="1192"/>
                    <a:pt x="1095" y="686"/>
                  </a:cubicBezTo>
                  <a:cubicBezTo>
                    <a:pt x="1212" y="469"/>
                    <a:pt x="1414" y="310"/>
                    <a:pt x="1654" y="247"/>
                  </a:cubicBezTo>
                  <a:cubicBezTo>
                    <a:pt x="1699" y="234"/>
                    <a:pt x="1744" y="227"/>
                    <a:pt x="1789" y="227"/>
                  </a:cubicBezTo>
                  <a:close/>
                  <a:moveTo>
                    <a:pt x="370" y="3422"/>
                  </a:moveTo>
                  <a:lnTo>
                    <a:pt x="370" y="3422"/>
                  </a:lnTo>
                  <a:cubicBezTo>
                    <a:pt x="332" y="3450"/>
                    <a:pt x="297" y="3476"/>
                    <a:pt x="265" y="3498"/>
                  </a:cubicBezTo>
                  <a:lnTo>
                    <a:pt x="265" y="3498"/>
                  </a:lnTo>
                  <a:cubicBezTo>
                    <a:pt x="264" y="3478"/>
                    <a:pt x="264" y="3457"/>
                    <a:pt x="264" y="3436"/>
                  </a:cubicBezTo>
                  <a:lnTo>
                    <a:pt x="264" y="3436"/>
                  </a:lnTo>
                  <a:cubicBezTo>
                    <a:pt x="296" y="3432"/>
                    <a:pt x="332" y="3427"/>
                    <a:pt x="370" y="3422"/>
                  </a:cubicBezTo>
                  <a:close/>
                  <a:moveTo>
                    <a:pt x="1266" y="3366"/>
                  </a:moveTo>
                  <a:cubicBezTo>
                    <a:pt x="1746" y="3366"/>
                    <a:pt x="2224" y="3422"/>
                    <a:pt x="2691" y="3534"/>
                  </a:cubicBezTo>
                  <a:cubicBezTo>
                    <a:pt x="3130" y="3627"/>
                    <a:pt x="3553" y="3788"/>
                    <a:pt x="3942" y="4011"/>
                  </a:cubicBezTo>
                  <a:cubicBezTo>
                    <a:pt x="4131" y="4134"/>
                    <a:pt x="4239" y="4347"/>
                    <a:pt x="4229" y="4570"/>
                  </a:cubicBezTo>
                  <a:cubicBezTo>
                    <a:pt x="4200" y="4786"/>
                    <a:pt x="3981" y="4924"/>
                    <a:pt x="3722" y="4971"/>
                  </a:cubicBezTo>
                  <a:cubicBezTo>
                    <a:pt x="3586" y="4991"/>
                    <a:pt x="3449" y="5000"/>
                    <a:pt x="3311" y="5000"/>
                  </a:cubicBezTo>
                  <a:cubicBezTo>
                    <a:pt x="3174" y="5000"/>
                    <a:pt x="3037" y="4991"/>
                    <a:pt x="2901" y="4971"/>
                  </a:cubicBezTo>
                  <a:cubicBezTo>
                    <a:pt x="2606" y="4940"/>
                    <a:pt x="2315" y="4889"/>
                    <a:pt x="2027" y="4819"/>
                  </a:cubicBezTo>
                  <a:cubicBezTo>
                    <a:pt x="1426" y="4732"/>
                    <a:pt x="870" y="4453"/>
                    <a:pt x="440" y="4025"/>
                  </a:cubicBezTo>
                  <a:cubicBezTo>
                    <a:pt x="333" y="3883"/>
                    <a:pt x="283" y="3726"/>
                    <a:pt x="269" y="3560"/>
                  </a:cubicBezTo>
                  <a:lnTo>
                    <a:pt x="269" y="3560"/>
                  </a:lnTo>
                  <a:cubicBezTo>
                    <a:pt x="358" y="3511"/>
                    <a:pt x="446" y="3459"/>
                    <a:pt x="533" y="3405"/>
                  </a:cubicBezTo>
                  <a:lnTo>
                    <a:pt x="533" y="3405"/>
                  </a:lnTo>
                  <a:cubicBezTo>
                    <a:pt x="587" y="3400"/>
                    <a:pt x="646" y="3395"/>
                    <a:pt x="709" y="3391"/>
                  </a:cubicBezTo>
                  <a:cubicBezTo>
                    <a:pt x="894" y="3374"/>
                    <a:pt x="1080" y="3366"/>
                    <a:pt x="1266" y="3366"/>
                  </a:cubicBezTo>
                  <a:close/>
                  <a:moveTo>
                    <a:pt x="1798" y="0"/>
                  </a:moveTo>
                  <a:cubicBezTo>
                    <a:pt x="1745" y="0"/>
                    <a:pt x="1692" y="6"/>
                    <a:pt x="1639" y="19"/>
                  </a:cubicBezTo>
                  <a:cubicBezTo>
                    <a:pt x="1339" y="91"/>
                    <a:pt x="1081" y="285"/>
                    <a:pt x="928" y="553"/>
                  </a:cubicBezTo>
                  <a:cubicBezTo>
                    <a:pt x="627" y="1076"/>
                    <a:pt x="408" y="1642"/>
                    <a:pt x="278" y="2230"/>
                  </a:cubicBezTo>
                  <a:cubicBezTo>
                    <a:pt x="206" y="2531"/>
                    <a:pt x="120" y="2822"/>
                    <a:pt x="62" y="3152"/>
                  </a:cubicBezTo>
                  <a:cubicBezTo>
                    <a:pt x="41" y="3249"/>
                    <a:pt x="32" y="3347"/>
                    <a:pt x="33" y="3445"/>
                  </a:cubicBezTo>
                  <a:lnTo>
                    <a:pt x="33" y="3445"/>
                  </a:lnTo>
                  <a:cubicBezTo>
                    <a:pt x="22" y="3450"/>
                    <a:pt x="11" y="3456"/>
                    <a:pt x="0" y="3462"/>
                  </a:cubicBezTo>
                  <a:cubicBezTo>
                    <a:pt x="1" y="3466"/>
                    <a:pt x="7" y="3467"/>
                    <a:pt x="19" y="3467"/>
                  </a:cubicBezTo>
                  <a:cubicBezTo>
                    <a:pt x="23" y="3467"/>
                    <a:pt x="28" y="3467"/>
                    <a:pt x="34" y="3467"/>
                  </a:cubicBezTo>
                  <a:lnTo>
                    <a:pt x="34" y="3467"/>
                  </a:lnTo>
                  <a:cubicBezTo>
                    <a:pt x="35" y="3528"/>
                    <a:pt x="41" y="3588"/>
                    <a:pt x="52" y="3648"/>
                  </a:cubicBezTo>
                  <a:lnTo>
                    <a:pt x="52" y="3648"/>
                  </a:lnTo>
                  <a:cubicBezTo>
                    <a:pt x="49" y="3651"/>
                    <a:pt x="47" y="3652"/>
                    <a:pt x="48" y="3653"/>
                  </a:cubicBezTo>
                  <a:cubicBezTo>
                    <a:pt x="48" y="3654"/>
                    <a:pt x="50" y="3655"/>
                    <a:pt x="52" y="3655"/>
                  </a:cubicBezTo>
                  <a:cubicBezTo>
                    <a:pt x="52" y="3655"/>
                    <a:pt x="53" y="3655"/>
                    <a:pt x="53" y="3655"/>
                  </a:cubicBezTo>
                  <a:lnTo>
                    <a:pt x="53" y="3655"/>
                  </a:lnTo>
                  <a:cubicBezTo>
                    <a:pt x="85" y="3834"/>
                    <a:pt x="154" y="4006"/>
                    <a:pt x="259" y="4160"/>
                  </a:cubicBezTo>
                  <a:cubicBezTo>
                    <a:pt x="475" y="4432"/>
                    <a:pt x="761" y="4640"/>
                    <a:pt x="1085" y="4762"/>
                  </a:cubicBezTo>
                  <a:cubicBezTo>
                    <a:pt x="1381" y="4880"/>
                    <a:pt x="1683" y="4976"/>
                    <a:pt x="1993" y="5048"/>
                  </a:cubicBezTo>
                  <a:cubicBezTo>
                    <a:pt x="2292" y="5118"/>
                    <a:pt x="2595" y="5168"/>
                    <a:pt x="2901" y="5196"/>
                  </a:cubicBezTo>
                  <a:cubicBezTo>
                    <a:pt x="3049" y="5219"/>
                    <a:pt x="3198" y="5231"/>
                    <a:pt x="3348" y="5231"/>
                  </a:cubicBezTo>
                  <a:cubicBezTo>
                    <a:pt x="3497" y="5231"/>
                    <a:pt x="3646" y="5219"/>
                    <a:pt x="3794" y="5196"/>
                  </a:cubicBezTo>
                  <a:cubicBezTo>
                    <a:pt x="3947" y="5167"/>
                    <a:pt x="4091" y="5105"/>
                    <a:pt x="4219" y="5015"/>
                  </a:cubicBezTo>
                  <a:cubicBezTo>
                    <a:pt x="4351" y="4915"/>
                    <a:pt x="4440" y="4768"/>
                    <a:pt x="4468" y="4604"/>
                  </a:cubicBezTo>
                  <a:cubicBezTo>
                    <a:pt x="4491" y="4299"/>
                    <a:pt x="4344" y="4007"/>
                    <a:pt x="4086" y="3844"/>
                  </a:cubicBezTo>
                  <a:cubicBezTo>
                    <a:pt x="3671" y="3607"/>
                    <a:pt x="3221" y="3438"/>
                    <a:pt x="2753" y="3343"/>
                  </a:cubicBezTo>
                  <a:cubicBezTo>
                    <a:pt x="2358" y="3257"/>
                    <a:pt x="1957" y="3214"/>
                    <a:pt x="1555" y="3214"/>
                  </a:cubicBezTo>
                  <a:cubicBezTo>
                    <a:pt x="1278" y="3214"/>
                    <a:pt x="1002" y="3235"/>
                    <a:pt x="727" y="3275"/>
                  </a:cubicBezTo>
                  <a:lnTo>
                    <a:pt x="727" y="3275"/>
                  </a:lnTo>
                  <a:cubicBezTo>
                    <a:pt x="1280" y="2875"/>
                    <a:pt x="1742" y="2360"/>
                    <a:pt x="2079" y="1766"/>
                  </a:cubicBezTo>
                  <a:cubicBezTo>
                    <a:pt x="2192" y="1569"/>
                    <a:pt x="2291" y="1365"/>
                    <a:pt x="2375" y="1155"/>
                  </a:cubicBezTo>
                  <a:cubicBezTo>
                    <a:pt x="2486" y="907"/>
                    <a:pt x="2500" y="627"/>
                    <a:pt x="2413" y="371"/>
                  </a:cubicBezTo>
                  <a:cubicBezTo>
                    <a:pt x="2290" y="140"/>
                    <a:pt x="2051" y="0"/>
                    <a:pt x="1798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09;p108">
              <a:extLst>
                <a:ext uri="{FF2B5EF4-FFF2-40B4-BE49-F238E27FC236}">
                  <a16:creationId xmlns:a16="http://schemas.microsoft.com/office/drawing/2014/main" id="{DB4F74B0-300A-4E2C-BAB2-6A0C00829154}"/>
                </a:ext>
              </a:extLst>
            </p:cNvPr>
            <p:cNvSpPr/>
            <p:nvPr/>
          </p:nvSpPr>
          <p:spPr>
            <a:xfrm>
              <a:off x="5027100" y="1618375"/>
              <a:ext cx="299100" cy="99725"/>
            </a:xfrm>
            <a:custGeom>
              <a:avLst/>
              <a:gdLst/>
              <a:ahLst/>
              <a:cxnLst/>
              <a:rect l="l" t="t" r="r" b="b"/>
              <a:pathLst>
                <a:path w="11964" h="3989" extrusionOk="0">
                  <a:moveTo>
                    <a:pt x="3862" y="0"/>
                  </a:moveTo>
                  <a:cubicBezTo>
                    <a:pt x="3514" y="0"/>
                    <a:pt x="3164" y="46"/>
                    <a:pt x="2821" y="138"/>
                  </a:cubicBezTo>
                  <a:cubicBezTo>
                    <a:pt x="1446" y="526"/>
                    <a:pt x="396" y="1635"/>
                    <a:pt x="82" y="3028"/>
                  </a:cubicBezTo>
                  <a:cubicBezTo>
                    <a:pt x="49" y="3176"/>
                    <a:pt x="28" y="3326"/>
                    <a:pt x="20" y="3478"/>
                  </a:cubicBezTo>
                  <a:cubicBezTo>
                    <a:pt x="20" y="3578"/>
                    <a:pt x="1" y="3636"/>
                    <a:pt x="20" y="3636"/>
                  </a:cubicBezTo>
                  <a:cubicBezTo>
                    <a:pt x="40" y="3636"/>
                    <a:pt x="64" y="3420"/>
                    <a:pt x="169" y="3053"/>
                  </a:cubicBezTo>
                  <a:cubicBezTo>
                    <a:pt x="317" y="2529"/>
                    <a:pt x="571" y="2042"/>
                    <a:pt x="914" y="1620"/>
                  </a:cubicBezTo>
                  <a:cubicBezTo>
                    <a:pt x="1411" y="996"/>
                    <a:pt x="2099" y="551"/>
                    <a:pt x="2872" y="353"/>
                  </a:cubicBezTo>
                  <a:cubicBezTo>
                    <a:pt x="3186" y="273"/>
                    <a:pt x="3507" y="233"/>
                    <a:pt x="3826" y="233"/>
                  </a:cubicBezTo>
                  <a:cubicBezTo>
                    <a:pt x="4468" y="233"/>
                    <a:pt x="5105" y="394"/>
                    <a:pt x="5676" y="706"/>
                  </a:cubicBezTo>
                  <a:cubicBezTo>
                    <a:pt x="6574" y="1217"/>
                    <a:pt x="7187" y="2049"/>
                    <a:pt x="7851" y="2694"/>
                  </a:cubicBezTo>
                  <a:cubicBezTo>
                    <a:pt x="8409" y="3323"/>
                    <a:pt x="9147" y="3763"/>
                    <a:pt x="9966" y="3954"/>
                  </a:cubicBezTo>
                  <a:cubicBezTo>
                    <a:pt x="10093" y="3977"/>
                    <a:pt x="10220" y="3988"/>
                    <a:pt x="10346" y="3988"/>
                  </a:cubicBezTo>
                  <a:cubicBezTo>
                    <a:pt x="10786" y="3988"/>
                    <a:pt x="11218" y="3853"/>
                    <a:pt x="11581" y="3596"/>
                  </a:cubicBezTo>
                  <a:cubicBezTo>
                    <a:pt x="11703" y="3502"/>
                    <a:pt x="11810" y="3389"/>
                    <a:pt x="11897" y="3262"/>
                  </a:cubicBezTo>
                  <a:cubicBezTo>
                    <a:pt x="11963" y="3171"/>
                    <a:pt x="11963" y="3118"/>
                    <a:pt x="11963" y="3118"/>
                  </a:cubicBezTo>
                  <a:lnTo>
                    <a:pt x="11963" y="3118"/>
                  </a:lnTo>
                  <a:cubicBezTo>
                    <a:pt x="11834" y="3269"/>
                    <a:pt x="11691" y="3404"/>
                    <a:pt x="11534" y="3525"/>
                  </a:cubicBezTo>
                  <a:cubicBezTo>
                    <a:pt x="11205" y="3729"/>
                    <a:pt x="10828" y="3835"/>
                    <a:pt x="10446" y="3835"/>
                  </a:cubicBezTo>
                  <a:cubicBezTo>
                    <a:pt x="10299" y="3835"/>
                    <a:pt x="10152" y="3819"/>
                    <a:pt x="10006" y="3787"/>
                  </a:cubicBezTo>
                  <a:cubicBezTo>
                    <a:pt x="9234" y="3581"/>
                    <a:pt x="8543" y="3147"/>
                    <a:pt x="8022" y="2540"/>
                  </a:cubicBezTo>
                  <a:cubicBezTo>
                    <a:pt x="7383" y="1905"/>
                    <a:pt x="6762" y="1050"/>
                    <a:pt x="5806" y="500"/>
                  </a:cubicBezTo>
                  <a:cubicBezTo>
                    <a:pt x="5206" y="170"/>
                    <a:pt x="4536" y="0"/>
                    <a:pt x="38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10;p108">
              <a:extLst>
                <a:ext uri="{FF2B5EF4-FFF2-40B4-BE49-F238E27FC236}">
                  <a16:creationId xmlns:a16="http://schemas.microsoft.com/office/drawing/2014/main" id="{8B54F39B-6D80-4955-B6F1-B62E6B970630}"/>
                </a:ext>
              </a:extLst>
            </p:cNvPr>
            <p:cNvSpPr/>
            <p:nvPr/>
          </p:nvSpPr>
          <p:spPr>
            <a:xfrm>
              <a:off x="4395825" y="2469275"/>
              <a:ext cx="577825" cy="880900"/>
            </a:xfrm>
            <a:custGeom>
              <a:avLst/>
              <a:gdLst/>
              <a:ahLst/>
              <a:cxnLst/>
              <a:rect l="l" t="t" r="r" b="b"/>
              <a:pathLst>
                <a:path w="23113" h="35236" extrusionOk="0">
                  <a:moveTo>
                    <a:pt x="18556" y="0"/>
                  </a:moveTo>
                  <a:cubicBezTo>
                    <a:pt x="18556" y="0"/>
                    <a:pt x="15116" y="2160"/>
                    <a:pt x="14710" y="7538"/>
                  </a:cubicBezTo>
                  <a:cubicBezTo>
                    <a:pt x="14304" y="12917"/>
                    <a:pt x="13124" y="24144"/>
                    <a:pt x="13124" y="24144"/>
                  </a:cubicBezTo>
                  <a:lnTo>
                    <a:pt x="1" y="27363"/>
                  </a:lnTo>
                  <a:lnTo>
                    <a:pt x="1463" y="35236"/>
                  </a:lnTo>
                  <a:lnTo>
                    <a:pt x="23112" y="29198"/>
                  </a:lnTo>
                  <a:lnTo>
                    <a:pt x="18556" y="0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11;p108">
              <a:extLst>
                <a:ext uri="{FF2B5EF4-FFF2-40B4-BE49-F238E27FC236}">
                  <a16:creationId xmlns:a16="http://schemas.microsoft.com/office/drawing/2014/main" id="{A5BBAD65-29F1-4D24-9CD6-9ADD5509B4A5}"/>
                </a:ext>
              </a:extLst>
            </p:cNvPr>
            <p:cNvSpPr/>
            <p:nvPr/>
          </p:nvSpPr>
          <p:spPr>
            <a:xfrm>
              <a:off x="4855400" y="2313050"/>
              <a:ext cx="722775" cy="1068125"/>
            </a:xfrm>
            <a:custGeom>
              <a:avLst/>
              <a:gdLst/>
              <a:ahLst/>
              <a:cxnLst/>
              <a:rect l="l" t="t" r="r" b="b"/>
              <a:pathLst>
                <a:path w="28911" h="42725" extrusionOk="0">
                  <a:moveTo>
                    <a:pt x="18754" y="1"/>
                  </a:moveTo>
                  <a:lnTo>
                    <a:pt x="10481" y="6794"/>
                  </a:lnTo>
                  <a:lnTo>
                    <a:pt x="8164" y="1601"/>
                  </a:lnTo>
                  <a:lnTo>
                    <a:pt x="5241" y="4497"/>
                  </a:lnTo>
                  <a:lnTo>
                    <a:pt x="181" y="6245"/>
                  </a:lnTo>
                  <a:lnTo>
                    <a:pt x="0" y="14337"/>
                  </a:lnTo>
                  <a:lnTo>
                    <a:pt x="1824" y="40826"/>
                  </a:lnTo>
                  <a:lnTo>
                    <a:pt x="23040" y="42713"/>
                  </a:lnTo>
                  <a:cubicBezTo>
                    <a:pt x="23128" y="42721"/>
                    <a:pt x="23216" y="42725"/>
                    <a:pt x="23304" y="42725"/>
                  </a:cubicBezTo>
                  <a:cubicBezTo>
                    <a:pt x="23325" y="42725"/>
                    <a:pt x="23347" y="42724"/>
                    <a:pt x="23368" y="42724"/>
                  </a:cubicBezTo>
                  <a:cubicBezTo>
                    <a:pt x="25001" y="42691"/>
                    <a:pt x="26297" y="41340"/>
                    <a:pt x="26264" y="39708"/>
                  </a:cubicBezTo>
                  <a:lnTo>
                    <a:pt x="25787" y="16228"/>
                  </a:lnTo>
                  <a:cubicBezTo>
                    <a:pt x="25787" y="16228"/>
                    <a:pt x="28911" y="4807"/>
                    <a:pt x="27698" y="4286"/>
                  </a:cubicBezTo>
                  <a:cubicBezTo>
                    <a:pt x="26485" y="3765"/>
                    <a:pt x="20899" y="2442"/>
                    <a:pt x="20899" y="2442"/>
                  </a:cubicBezTo>
                  <a:lnTo>
                    <a:pt x="18754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12;p108">
              <a:extLst>
                <a:ext uri="{FF2B5EF4-FFF2-40B4-BE49-F238E27FC236}">
                  <a16:creationId xmlns:a16="http://schemas.microsoft.com/office/drawing/2014/main" id="{2E3FAEFD-9A02-41F6-BF08-030E17B583EA}"/>
                </a:ext>
              </a:extLst>
            </p:cNvPr>
            <p:cNvSpPr/>
            <p:nvPr/>
          </p:nvSpPr>
          <p:spPr>
            <a:xfrm>
              <a:off x="5180225" y="2420200"/>
              <a:ext cx="567775" cy="913625"/>
            </a:xfrm>
            <a:custGeom>
              <a:avLst/>
              <a:gdLst/>
              <a:ahLst/>
              <a:cxnLst/>
              <a:rect l="l" t="t" r="r" b="b"/>
              <a:pathLst>
                <a:path w="22711" h="36545" extrusionOk="0">
                  <a:moveTo>
                    <a:pt x="14705" y="0"/>
                  </a:moveTo>
                  <a:lnTo>
                    <a:pt x="12751" y="12507"/>
                  </a:lnTo>
                  <a:lnTo>
                    <a:pt x="10305" y="27369"/>
                  </a:lnTo>
                  <a:lnTo>
                    <a:pt x="1" y="30369"/>
                  </a:lnTo>
                  <a:lnTo>
                    <a:pt x="3881" y="36545"/>
                  </a:lnTo>
                  <a:lnTo>
                    <a:pt x="13072" y="36138"/>
                  </a:lnTo>
                  <a:cubicBezTo>
                    <a:pt x="16232" y="35999"/>
                    <a:pt x="19127" y="34333"/>
                    <a:pt x="20835" y="31672"/>
                  </a:cubicBezTo>
                  <a:cubicBezTo>
                    <a:pt x="22239" y="29490"/>
                    <a:pt x="22711" y="26838"/>
                    <a:pt x="22147" y="24306"/>
                  </a:cubicBezTo>
                  <a:cubicBezTo>
                    <a:pt x="21144" y="19801"/>
                    <a:pt x="19640" y="12478"/>
                    <a:pt x="19396" y="8179"/>
                  </a:cubicBezTo>
                  <a:cubicBezTo>
                    <a:pt x="19027" y="1657"/>
                    <a:pt x="14705" y="0"/>
                    <a:pt x="14705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13;p108">
              <a:extLst>
                <a:ext uri="{FF2B5EF4-FFF2-40B4-BE49-F238E27FC236}">
                  <a16:creationId xmlns:a16="http://schemas.microsoft.com/office/drawing/2014/main" id="{BD125B92-3E51-4A1F-8401-23C474308BA4}"/>
                </a:ext>
              </a:extLst>
            </p:cNvPr>
            <p:cNvSpPr/>
            <p:nvPr/>
          </p:nvSpPr>
          <p:spPr>
            <a:xfrm>
              <a:off x="5228825" y="3049750"/>
              <a:ext cx="366200" cy="143625"/>
            </a:xfrm>
            <a:custGeom>
              <a:avLst/>
              <a:gdLst/>
              <a:ahLst/>
              <a:cxnLst/>
              <a:rect l="l" t="t" r="r" b="b"/>
              <a:pathLst>
                <a:path w="14648" h="5745" extrusionOk="0">
                  <a:moveTo>
                    <a:pt x="9981" y="1"/>
                  </a:moveTo>
                  <a:cubicBezTo>
                    <a:pt x="9585" y="1"/>
                    <a:pt x="9189" y="45"/>
                    <a:pt x="8801" y="132"/>
                  </a:cubicBezTo>
                  <a:cubicBezTo>
                    <a:pt x="6665" y="584"/>
                    <a:pt x="4565" y="1186"/>
                    <a:pt x="2514" y="1933"/>
                  </a:cubicBezTo>
                  <a:lnTo>
                    <a:pt x="670" y="2644"/>
                  </a:lnTo>
                  <a:cubicBezTo>
                    <a:pt x="438" y="2720"/>
                    <a:pt x="214" y="2818"/>
                    <a:pt x="1" y="2936"/>
                  </a:cubicBezTo>
                  <a:cubicBezTo>
                    <a:pt x="240" y="2889"/>
                    <a:pt x="475" y="2822"/>
                    <a:pt x="703" y="2735"/>
                  </a:cubicBezTo>
                  <a:lnTo>
                    <a:pt x="2576" y="2100"/>
                  </a:lnTo>
                  <a:cubicBezTo>
                    <a:pt x="4631" y="1403"/>
                    <a:pt x="6725" y="828"/>
                    <a:pt x="8848" y="380"/>
                  </a:cubicBezTo>
                  <a:cubicBezTo>
                    <a:pt x="9224" y="294"/>
                    <a:pt x="9607" y="251"/>
                    <a:pt x="9990" y="251"/>
                  </a:cubicBezTo>
                  <a:cubicBezTo>
                    <a:pt x="10210" y="251"/>
                    <a:pt x="10431" y="265"/>
                    <a:pt x="10650" y="294"/>
                  </a:cubicBezTo>
                  <a:cubicBezTo>
                    <a:pt x="11203" y="385"/>
                    <a:pt x="11730" y="601"/>
                    <a:pt x="12188" y="925"/>
                  </a:cubicBezTo>
                  <a:cubicBezTo>
                    <a:pt x="12972" y="1487"/>
                    <a:pt x="13581" y="2258"/>
                    <a:pt x="13946" y="3150"/>
                  </a:cubicBezTo>
                  <a:cubicBezTo>
                    <a:pt x="14197" y="3756"/>
                    <a:pt x="14380" y="4387"/>
                    <a:pt x="14490" y="5033"/>
                  </a:cubicBezTo>
                  <a:cubicBezTo>
                    <a:pt x="14519" y="5273"/>
                    <a:pt x="14562" y="5510"/>
                    <a:pt x="14619" y="5745"/>
                  </a:cubicBezTo>
                  <a:cubicBezTo>
                    <a:pt x="14647" y="5503"/>
                    <a:pt x="14643" y="5259"/>
                    <a:pt x="14605" y="5019"/>
                  </a:cubicBezTo>
                  <a:cubicBezTo>
                    <a:pt x="14530" y="4356"/>
                    <a:pt x="14368" y="3706"/>
                    <a:pt x="14127" y="3084"/>
                  </a:cubicBezTo>
                  <a:cubicBezTo>
                    <a:pt x="13772" y="2145"/>
                    <a:pt x="13152" y="1330"/>
                    <a:pt x="12341" y="739"/>
                  </a:cubicBezTo>
                  <a:cubicBezTo>
                    <a:pt x="11856" y="390"/>
                    <a:pt x="11299" y="154"/>
                    <a:pt x="10712" y="51"/>
                  </a:cubicBezTo>
                  <a:cubicBezTo>
                    <a:pt x="10469" y="17"/>
                    <a:pt x="10225" y="1"/>
                    <a:pt x="99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14;p108">
              <a:extLst>
                <a:ext uri="{FF2B5EF4-FFF2-40B4-BE49-F238E27FC236}">
                  <a16:creationId xmlns:a16="http://schemas.microsoft.com/office/drawing/2014/main" id="{00F98742-F1BA-4BED-9FE3-ED28B46EEEA2}"/>
                </a:ext>
              </a:extLst>
            </p:cNvPr>
            <p:cNvSpPr/>
            <p:nvPr/>
          </p:nvSpPr>
          <p:spPr>
            <a:xfrm>
              <a:off x="5448425" y="2733450"/>
              <a:ext cx="32525" cy="305275"/>
            </a:xfrm>
            <a:custGeom>
              <a:avLst/>
              <a:gdLst/>
              <a:ahLst/>
              <a:cxnLst/>
              <a:rect l="l" t="t" r="r" b="b"/>
              <a:pathLst>
                <a:path w="1301" h="12211" extrusionOk="0">
                  <a:moveTo>
                    <a:pt x="26" y="1"/>
                  </a:moveTo>
                  <a:cubicBezTo>
                    <a:pt x="3" y="155"/>
                    <a:pt x="1" y="312"/>
                    <a:pt x="17" y="468"/>
                  </a:cubicBezTo>
                  <a:lnTo>
                    <a:pt x="17" y="1791"/>
                  </a:lnTo>
                  <a:cubicBezTo>
                    <a:pt x="31" y="2905"/>
                    <a:pt x="45" y="4448"/>
                    <a:pt x="136" y="6153"/>
                  </a:cubicBezTo>
                  <a:cubicBezTo>
                    <a:pt x="200" y="7610"/>
                    <a:pt x="387" y="9059"/>
                    <a:pt x="696" y="10486"/>
                  </a:cubicBezTo>
                  <a:cubicBezTo>
                    <a:pt x="758" y="10739"/>
                    <a:pt x="824" y="11007"/>
                    <a:pt x="891" y="11217"/>
                  </a:cubicBezTo>
                  <a:cubicBezTo>
                    <a:pt x="937" y="11402"/>
                    <a:pt x="996" y="11584"/>
                    <a:pt x="1067" y="11761"/>
                  </a:cubicBezTo>
                  <a:cubicBezTo>
                    <a:pt x="1110" y="11919"/>
                    <a:pt x="1174" y="12070"/>
                    <a:pt x="1258" y="12211"/>
                  </a:cubicBezTo>
                  <a:cubicBezTo>
                    <a:pt x="1301" y="12196"/>
                    <a:pt x="1077" y="11542"/>
                    <a:pt x="867" y="10452"/>
                  </a:cubicBezTo>
                  <a:cubicBezTo>
                    <a:pt x="615" y="9031"/>
                    <a:pt x="455" y="7595"/>
                    <a:pt x="389" y="6153"/>
                  </a:cubicBezTo>
                  <a:cubicBezTo>
                    <a:pt x="317" y="4486"/>
                    <a:pt x="246" y="2976"/>
                    <a:pt x="193" y="1801"/>
                  </a:cubicBezTo>
                  <a:cubicBezTo>
                    <a:pt x="165" y="1242"/>
                    <a:pt x="136" y="788"/>
                    <a:pt x="103" y="477"/>
                  </a:cubicBezTo>
                  <a:cubicBezTo>
                    <a:pt x="100" y="316"/>
                    <a:pt x="74" y="154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15;p108">
              <a:extLst>
                <a:ext uri="{FF2B5EF4-FFF2-40B4-BE49-F238E27FC236}">
                  <a16:creationId xmlns:a16="http://schemas.microsoft.com/office/drawing/2014/main" id="{F075FB86-2F93-4B9D-80F5-190C4402AEBA}"/>
                </a:ext>
              </a:extLst>
            </p:cNvPr>
            <p:cNvSpPr/>
            <p:nvPr/>
          </p:nvSpPr>
          <p:spPr>
            <a:xfrm>
              <a:off x="5265125" y="3250450"/>
              <a:ext cx="413125" cy="86750"/>
            </a:xfrm>
            <a:custGeom>
              <a:avLst/>
              <a:gdLst/>
              <a:ahLst/>
              <a:cxnLst/>
              <a:rect l="l" t="t" r="r" b="b"/>
              <a:pathLst>
                <a:path w="16525" h="3470" extrusionOk="0">
                  <a:moveTo>
                    <a:pt x="16525" y="1"/>
                  </a:moveTo>
                  <a:cubicBezTo>
                    <a:pt x="15849" y="515"/>
                    <a:pt x="15148" y="995"/>
                    <a:pt x="14423" y="1437"/>
                  </a:cubicBezTo>
                  <a:cubicBezTo>
                    <a:pt x="12639" y="2458"/>
                    <a:pt x="10646" y="3060"/>
                    <a:pt x="8595" y="3196"/>
                  </a:cubicBezTo>
                  <a:cubicBezTo>
                    <a:pt x="8332" y="3212"/>
                    <a:pt x="8070" y="3220"/>
                    <a:pt x="7807" y="3220"/>
                  </a:cubicBezTo>
                  <a:cubicBezTo>
                    <a:pt x="6949" y="3220"/>
                    <a:pt x="6093" y="3134"/>
                    <a:pt x="5251" y="2961"/>
                  </a:cubicBezTo>
                  <a:cubicBezTo>
                    <a:pt x="4234" y="2761"/>
                    <a:pt x="3355" y="2408"/>
                    <a:pt x="2566" y="2245"/>
                  </a:cubicBezTo>
                  <a:cubicBezTo>
                    <a:pt x="1947" y="2126"/>
                    <a:pt x="1318" y="2065"/>
                    <a:pt x="688" y="2063"/>
                  </a:cubicBezTo>
                  <a:cubicBezTo>
                    <a:pt x="249" y="2021"/>
                    <a:pt x="0" y="2021"/>
                    <a:pt x="0" y="2021"/>
                  </a:cubicBezTo>
                  <a:lnTo>
                    <a:pt x="0" y="2021"/>
                  </a:lnTo>
                  <a:cubicBezTo>
                    <a:pt x="219" y="2099"/>
                    <a:pt x="448" y="2146"/>
                    <a:pt x="678" y="2159"/>
                  </a:cubicBezTo>
                  <a:cubicBezTo>
                    <a:pt x="1300" y="2198"/>
                    <a:pt x="1919" y="2285"/>
                    <a:pt x="2528" y="2418"/>
                  </a:cubicBezTo>
                  <a:cubicBezTo>
                    <a:pt x="3292" y="2594"/>
                    <a:pt x="4166" y="2967"/>
                    <a:pt x="5203" y="3187"/>
                  </a:cubicBezTo>
                  <a:cubicBezTo>
                    <a:pt x="6068" y="3376"/>
                    <a:pt x="6950" y="3470"/>
                    <a:pt x="7834" y="3470"/>
                  </a:cubicBezTo>
                  <a:cubicBezTo>
                    <a:pt x="8099" y="3470"/>
                    <a:pt x="8364" y="3461"/>
                    <a:pt x="8628" y="3444"/>
                  </a:cubicBezTo>
                  <a:cubicBezTo>
                    <a:pt x="10716" y="3311"/>
                    <a:pt x="12740" y="2675"/>
                    <a:pt x="14528" y="1591"/>
                  </a:cubicBezTo>
                  <a:cubicBezTo>
                    <a:pt x="15063" y="1261"/>
                    <a:pt x="15571" y="890"/>
                    <a:pt x="16047" y="478"/>
                  </a:cubicBezTo>
                  <a:cubicBezTo>
                    <a:pt x="16221" y="334"/>
                    <a:pt x="16381" y="175"/>
                    <a:pt x="165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16;p108">
              <a:extLst>
                <a:ext uri="{FF2B5EF4-FFF2-40B4-BE49-F238E27FC236}">
                  <a16:creationId xmlns:a16="http://schemas.microsoft.com/office/drawing/2014/main" id="{E17E65DA-F56C-4B5E-B207-51349F1B63C0}"/>
                </a:ext>
              </a:extLst>
            </p:cNvPr>
            <p:cNvSpPr/>
            <p:nvPr/>
          </p:nvSpPr>
          <p:spPr>
            <a:xfrm>
              <a:off x="5014000" y="2934675"/>
              <a:ext cx="360925" cy="204125"/>
            </a:xfrm>
            <a:custGeom>
              <a:avLst/>
              <a:gdLst/>
              <a:ahLst/>
              <a:cxnLst/>
              <a:rect l="l" t="t" r="r" b="b"/>
              <a:pathLst>
                <a:path w="14437" h="8165" extrusionOk="0">
                  <a:moveTo>
                    <a:pt x="14437" y="0"/>
                  </a:moveTo>
                  <a:lnTo>
                    <a:pt x="14437" y="0"/>
                  </a:lnTo>
                  <a:cubicBezTo>
                    <a:pt x="14263" y="139"/>
                    <a:pt x="14102" y="294"/>
                    <a:pt x="13959" y="465"/>
                  </a:cubicBezTo>
                  <a:cubicBezTo>
                    <a:pt x="13668" y="780"/>
                    <a:pt x="13233" y="1215"/>
                    <a:pt x="12674" y="1735"/>
                  </a:cubicBezTo>
                  <a:cubicBezTo>
                    <a:pt x="12114" y="2256"/>
                    <a:pt x="11418" y="2839"/>
                    <a:pt x="10619" y="3450"/>
                  </a:cubicBezTo>
                  <a:cubicBezTo>
                    <a:pt x="9740" y="4098"/>
                    <a:pt x="8824" y="4696"/>
                    <a:pt x="7878" y="5241"/>
                  </a:cubicBezTo>
                  <a:cubicBezTo>
                    <a:pt x="6922" y="5776"/>
                    <a:pt x="5936" y="6255"/>
                    <a:pt x="4925" y="6675"/>
                  </a:cubicBezTo>
                  <a:cubicBezTo>
                    <a:pt x="4097" y="7009"/>
                    <a:pt x="3252" y="7302"/>
                    <a:pt x="2394" y="7549"/>
                  </a:cubicBezTo>
                  <a:cubicBezTo>
                    <a:pt x="1663" y="7759"/>
                    <a:pt x="1061" y="7907"/>
                    <a:pt x="646" y="7993"/>
                  </a:cubicBezTo>
                  <a:cubicBezTo>
                    <a:pt x="425" y="8028"/>
                    <a:pt x="208" y="8085"/>
                    <a:pt x="1" y="8164"/>
                  </a:cubicBezTo>
                  <a:cubicBezTo>
                    <a:pt x="223" y="8160"/>
                    <a:pt x="446" y="8135"/>
                    <a:pt x="664" y="8089"/>
                  </a:cubicBezTo>
                  <a:cubicBezTo>
                    <a:pt x="1262" y="7996"/>
                    <a:pt x="1855" y="7872"/>
                    <a:pt x="2441" y="7716"/>
                  </a:cubicBezTo>
                  <a:cubicBezTo>
                    <a:pt x="3313" y="7490"/>
                    <a:pt x="4171" y="7215"/>
                    <a:pt x="5011" y="6889"/>
                  </a:cubicBezTo>
                  <a:cubicBezTo>
                    <a:pt x="6037" y="6477"/>
                    <a:pt x="7034" y="5998"/>
                    <a:pt x="7996" y="5456"/>
                  </a:cubicBezTo>
                  <a:cubicBezTo>
                    <a:pt x="8955" y="4907"/>
                    <a:pt x="9877" y="4297"/>
                    <a:pt x="10758" y="3631"/>
                  </a:cubicBezTo>
                  <a:cubicBezTo>
                    <a:pt x="11471" y="3081"/>
                    <a:pt x="12149" y="2489"/>
                    <a:pt x="12793" y="1859"/>
                  </a:cubicBezTo>
                  <a:cubicBezTo>
                    <a:pt x="13228" y="1438"/>
                    <a:pt x="13642" y="994"/>
                    <a:pt x="14030" y="531"/>
                  </a:cubicBezTo>
                  <a:cubicBezTo>
                    <a:pt x="14183" y="368"/>
                    <a:pt x="14319" y="190"/>
                    <a:pt x="144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17;p108">
              <a:extLst>
                <a:ext uri="{FF2B5EF4-FFF2-40B4-BE49-F238E27FC236}">
                  <a16:creationId xmlns:a16="http://schemas.microsoft.com/office/drawing/2014/main" id="{05622C6B-DA1F-49DA-921E-6EDDDF8FB6A4}"/>
                </a:ext>
              </a:extLst>
            </p:cNvPr>
            <p:cNvSpPr/>
            <p:nvPr/>
          </p:nvSpPr>
          <p:spPr>
            <a:xfrm>
              <a:off x="5032250" y="2965250"/>
              <a:ext cx="299200" cy="170075"/>
            </a:xfrm>
            <a:custGeom>
              <a:avLst/>
              <a:gdLst/>
              <a:ahLst/>
              <a:cxnLst/>
              <a:rect l="l" t="t" r="r" b="b"/>
              <a:pathLst>
                <a:path w="11968" h="6803" extrusionOk="0">
                  <a:moveTo>
                    <a:pt x="11967" y="1"/>
                  </a:moveTo>
                  <a:lnTo>
                    <a:pt x="11967" y="1"/>
                  </a:lnTo>
                  <a:cubicBezTo>
                    <a:pt x="10572" y="187"/>
                    <a:pt x="9598" y="1410"/>
                    <a:pt x="8513" y="2308"/>
                  </a:cubicBezTo>
                  <a:cubicBezTo>
                    <a:pt x="7038" y="3524"/>
                    <a:pt x="5199" y="4213"/>
                    <a:pt x="3287" y="4267"/>
                  </a:cubicBezTo>
                  <a:cubicBezTo>
                    <a:pt x="3195" y="4269"/>
                    <a:pt x="3102" y="4270"/>
                    <a:pt x="3008" y="4270"/>
                  </a:cubicBezTo>
                  <a:cubicBezTo>
                    <a:pt x="2895" y="4270"/>
                    <a:pt x="2781" y="4269"/>
                    <a:pt x="2667" y="4269"/>
                  </a:cubicBezTo>
                  <a:cubicBezTo>
                    <a:pt x="2099" y="4269"/>
                    <a:pt x="1531" y="4292"/>
                    <a:pt x="1037" y="4572"/>
                  </a:cubicBezTo>
                  <a:cubicBezTo>
                    <a:pt x="364" y="4955"/>
                    <a:pt x="0" y="6005"/>
                    <a:pt x="593" y="6483"/>
                  </a:cubicBezTo>
                  <a:lnTo>
                    <a:pt x="120" y="6803"/>
                  </a:lnTo>
                  <a:cubicBezTo>
                    <a:pt x="3388" y="5671"/>
                    <a:pt x="6488" y="4925"/>
                    <a:pt x="9302" y="2939"/>
                  </a:cubicBezTo>
                  <a:cubicBezTo>
                    <a:pt x="10272" y="2255"/>
                    <a:pt x="11648" y="1143"/>
                    <a:pt x="11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18;p108">
              <a:extLst>
                <a:ext uri="{FF2B5EF4-FFF2-40B4-BE49-F238E27FC236}">
                  <a16:creationId xmlns:a16="http://schemas.microsoft.com/office/drawing/2014/main" id="{F3946A3B-9353-4DB0-B9B2-741B629C3CEE}"/>
                </a:ext>
              </a:extLst>
            </p:cNvPr>
            <p:cNvSpPr/>
            <p:nvPr/>
          </p:nvSpPr>
          <p:spPr>
            <a:xfrm>
              <a:off x="5128225" y="2380775"/>
              <a:ext cx="237875" cy="146650"/>
            </a:xfrm>
            <a:custGeom>
              <a:avLst/>
              <a:gdLst/>
              <a:ahLst/>
              <a:cxnLst/>
              <a:rect l="l" t="t" r="r" b="b"/>
              <a:pathLst>
                <a:path w="9515" h="5866" extrusionOk="0">
                  <a:moveTo>
                    <a:pt x="9514" y="0"/>
                  </a:moveTo>
                  <a:cubicBezTo>
                    <a:pt x="9383" y="73"/>
                    <a:pt x="9261" y="161"/>
                    <a:pt x="9150" y="262"/>
                  </a:cubicBezTo>
                  <a:cubicBezTo>
                    <a:pt x="8908" y="453"/>
                    <a:pt x="8563" y="736"/>
                    <a:pt x="8143" y="1089"/>
                  </a:cubicBezTo>
                  <a:cubicBezTo>
                    <a:pt x="7297" y="1801"/>
                    <a:pt x="6142" y="2795"/>
                    <a:pt x="4875" y="3903"/>
                  </a:cubicBezTo>
                  <a:cubicBezTo>
                    <a:pt x="4316" y="4453"/>
                    <a:pt x="3695" y="4933"/>
                    <a:pt x="3022" y="5336"/>
                  </a:cubicBezTo>
                  <a:cubicBezTo>
                    <a:pt x="2724" y="5495"/>
                    <a:pt x="2401" y="5601"/>
                    <a:pt x="2066" y="5651"/>
                  </a:cubicBezTo>
                  <a:cubicBezTo>
                    <a:pt x="1984" y="5661"/>
                    <a:pt x="1902" y="5665"/>
                    <a:pt x="1820" y="5665"/>
                  </a:cubicBezTo>
                  <a:cubicBezTo>
                    <a:pt x="1614" y="5665"/>
                    <a:pt x="1410" y="5636"/>
                    <a:pt x="1211" y="5579"/>
                  </a:cubicBezTo>
                  <a:cubicBezTo>
                    <a:pt x="801" y="5476"/>
                    <a:pt x="443" y="5224"/>
                    <a:pt x="208" y="4872"/>
                  </a:cubicBezTo>
                  <a:cubicBezTo>
                    <a:pt x="56" y="4619"/>
                    <a:pt x="31" y="4447"/>
                    <a:pt x="7" y="4447"/>
                  </a:cubicBezTo>
                  <a:cubicBezTo>
                    <a:pt x="0" y="4490"/>
                    <a:pt x="0" y="4533"/>
                    <a:pt x="7" y="4576"/>
                  </a:cubicBezTo>
                  <a:cubicBezTo>
                    <a:pt x="23" y="4697"/>
                    <a:pt x="63" y="4813"/>
                    <a:pt x="122" y="4920"/>
                  </a:cubicBezTo>
                  <a:cubicBezTo>
                    <a:pt x="344" y="5321"/>
                    <a:pt x="714" y="5618"/>
                    <a:pt x="1154" y="5746"/>
                  </a:cubicBezTo>
                  <a:cubicBezTo>
                    <a:pt x="1387" y="5826"/>
                    <a:pt x="1632" y="5866"/>
                    <a:pt x="1878" y="5866"/>
                  </a:cubicBezTo>
                  <a:cubicBezTo>
                    <a:pt x="1945" y="5866"/>
                    <a:pt x="2013" y="5863"/>
                    <a:pt x="2081" y="5857"/>
                  </a:cubicBezTo>
                  <a:cubicBezTo>
                    <a:pt x="2437" y="5812"/>
                    <a:pt x="2784" y="5705"/>
                    <a:pt x="3103" y="5540"/>
                  </a:cubicBezTo>
                  <a:cubicBezTo>
                    <a:pt x="3798" y="5145"/>
                    <a:pt x="4439" y="4664"/>
                    <a:pt x="5014" y="4108"/>
                  </a:cubicBezTo>
                  <a:cubicBezTo>
                    <a:pt x="6275" y="3000"/>
                    <a:pt x="7412" y="1987"/>
                    <a:pt x="8229" y="1242"/>
                  </a:cubicBezTo>
                  <a:cubicBezTo>
                    <a:pt x="8635" y="869"/>
                    <a:pt x="8960" y="568"/>
                    <a:pt x="9184" y="354"/>
                  </a:cubicBezTo>
                  <a:cubicBezTo>
                    <a:pt x="9309" y="250"/>
                    <a:pt x="9419" y="131"/>
                    <a:pt x="95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19;p108">
              <a:extLst>
                <a:ext uri="{FF2B5EF4-FFF2-40B4-BE49-F238E27FC236}">
                  <a16:creationId xmlns:a16="http://schemas.microsoft.com/office/drawing/2014/main" id="{0AD4EB39-B519-4FA7-83F8-1A23B319CE56}"/>
                </a:ext>
              </a:extLst>
            </p:cNvPr>
            <p:cNvSpPr/>
            <p:nvPr/>
          </p:nvSpPr>
          <p:spPr>
            <a:xfrm>
              <a:off x="4992850" y="2429950"/>
              <a:ext cx="108575" cy="100125"/>
            </a:xfrm>
            <a:custGeom>
              <a:avLst/>
              <a:gdLst/>
              <a:ahLst/>
              <a:cxnLst/>
              <a:rect l="l" t="t" r="r" b="b"/>
              <a:pathLst>
                <a:path w="4343" h="4005" extrusionOk="0">
                  <a:moveTo>
                    <a:pt x="1" y="1"/>
                  </a:moveTo>
                  <a:lnTo>
                    <a:pt x="1" y="1"/>
                  </a:lnTo>
                  <a:cubicBezTo>
                    <a:pt x="82" y="350"/>
                    <a:pt x="206" y="688"/>
                    <a:pt x="373" y="1005"/>
                  </a:cubicBezTo>
                  <a:cubicBezTo>
                    <a:pt x="631" y="1612"/>
                    <a:pt x="999" y="2447"/>
                    <a:pt x="1424" y="3360"/>
                  </a:cubicBezTo>
                  <a:cubicBezTo>
                    <a:pt x="1512" y="3625"/>
                    <a:pt x="1698" y="3848"/>
                    <a:pt x="1944" y="3981"/>
                  </a:cubicBezTo>
                  <a:cubicBezTo>
                    <a:pt x="2015" y="3997"/>
                    <a:pt x="2085" y="4005"/>
                    <a:pt x="2156" y="4005"/>
                  </a:cubicBezTo>
                  <a:cubicBezTo>
                    <a:pt x="2345" y="4005"/>
                    <a:pt x="2530" y="3949"/>
                    <a:pt x="2690" y="3842"/>
                  </a:cubicBezTo>
                  <a:cubicBezTo>
                    <a:pt x="3034" y="3663"/>
                    <a:pt x="3355" y="3441"/>
                    <a:pt x="3646" y="3183"/>
                  </a:cubicBezTo>
                  <a:cubicBezTo>
                    <a:pt x="3936" y="2962"/>
                    <a:pt x="4174" y="2680"/>
                    <a:pt x="4342" y="2357"/>
                  </a:cubicBezTo>
                  <a:cubicBezTo>
                    <a:pt x="4341" y="2356"/>
                    <a:pt x="4339" y="2355"/>
                    <a:pt x="4337" y="2355"/>
                  </a:cubicBezTo>
                  <a:cubicBezTo>
                    <a:pt x="4288" y="2355"/>
                    <a:pt x="4030" y="2677"/>
                    <a:pt x="3545" y="3020"/>
                  </a:cubicBezTo>
                  <a:cubicBezTo>
                    <a:pt x="3248" y="3249"/>
                    <a:pt x="2927" y="3448"/>
                    <a:pt x="2589" y="3613"/>
                  </a:cubicBezTo>
                  <a:cubicBezTo>
                    <a:pt x="2464" y="3700"/>
                    <a:pt x="2317" y="3745"/>
                    <a:pt x="2166" y="3745"/>
                  </a:cubicBezTo>
                  <a:cubicBezTo>
                    <a:pt x="2121" y="3745"/>
                    <a:pt x="2076" y="3741"/>
                    <a:pt x="2030" y="3733"/>
                  </a:cubicBezTo>
                  <a:cubicBezTo>
                    <a:pt x="1869" y="3694"/>
                    <a:pt x="1754" y="3480"/>
                    <a:pt x="1653" y="3255"/>
                  </a:cubicBezTo>
                  <a:cubicBezTo>
                    <a:pt x="1228" y="2366"/>
                    <a:pt x="827" y="1521"/>
                    <a:pt x="530" y="933"/>
                  </a:cubicBezTo>
                  <a:cubicBezTo>
                    <a:pt x="391" y="603"/>
                    <a:pt x="213" y="29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20;p108">
              <a:extLst>
                <a:ext uri="{FF2B5EF4-FFF2-40B4-BE49-F238E27FC236}">
                  <a16:creationId xmlns:a16="http://schemas.microsoft.com/office/drawing/2014/main" id="{83D7358D-90CC-44F5-8449-E3A9EE7FEF75}"/>
                </a:ext>
              </a:extLst>
            </p:cNvPr>
            <p:cNvSpPr/>
            <p:nvPr/>
          </p:nvSpPr>
          <p:spPr>
            <a:xfrm>
              <a:off x="5100575" y="2484200"/>
              <a:ext cx="16975" cy="269925"/>
            </a:xfrm>
            <a:custGeom>
              <a:avLst/>
              <a:gdLst/>
              <a:ahLst/>
              <a:cxnLst/>
              <a:rect l="l" t="t" r="r" b="b"/>
              <a:pathLst>
                <a:path w="679" h="10797" extrusionOk="0">
                  <a:moveTo>
                    <a:pt x="612" y="1"/>
                  </a:moveTo>
                  <a:cubicBezTo>
                    <a:pt x="545" y="1"/>
                    <a:pt x="363" y="2416"/>
                    <a:pt x="215" y="5394"/>
                  </a:cubicBezTo>
                  <a:cubicBezTo>
                    <a:pt x="67" y="8375"/>
                    <a:pt x="1" y="10796"/>
                    <a:pt x="67" y="10796"/>
                  </a:cubicBezTo>
                  <a:cubicBezTo>
                    <a:pt x="67" y="10796"/>
                    <a:pt x="67" y="10796"/>
                    <a:pt x="67" y="10796"/>
                  </a:cubicBezTo>
                  <a:cubicBezTo>
                    <a:pt x="134" y="10796"/>
                    <a:pt x="316" y="8381"/>
                    <a:pt x="464" y="5403"/>
                  </a:cubicBezTo>
                  <a:cubicBezTo>
                    <a:pt x="612" y="2422"/>
                    <a:pt x="678" y="5"/>
                    <a:pt x="612" y="1"/>
                  </a:cubicBezTo>
                  <a:cubicBezTo>
                    <a:pt x="612" y="1"/>
                    <a:pt x="612" y="1"/>
                    <a:pt x="6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21;p108">
              <a:extLst>
                <a:ext uri="{FF2B5EF4-FFF2-40B4-BE49-F238E27FC236}">
                  <a16:creationId xmlns:a16="http://schemas.microsoft.com/office/drawing/2014/main" id="{D26E0EF6-85EA-4095-B0AF-16893045153F}"/>
                </a:ext>
              </a:extLst>
            </p:cNvPr>
            <p:cNvSpPr/>
            <p:nvPr/>
          </p:nvSpPr>
          <p:spPr>
            <a:xfrm>
              <a:off x="4869500" y="2651775"/>
              <a:ext cx="8350" cy="74875"/>
            </a:xfrm>
            <a:custGeom>
              <a:avLst/>
              <a:gdLst/>
              <a:ahLst/>
              <a:cxnLst/>
              <a:rect l="l" t="t" r="r" b="b"/>
              <a:pathLst>
                <a:path w="334" h="2995" extrusionOk="0">
                  <a:moveTo>
                    <a:pt x="167" y="0"/>
                  </a:moveTo>
                  <a:cubicBezTo>
                    <a:pt x="1" y="991"/>
                    <a:pt x="1" y="2004"/>
                    <a:pt x="167" y="2994"/>
                  </a:cubicBezTo>
                  <a:cubicBezTo>
                    <a:pt x="333" y="2004"/>
                    <a:pt x="333" y="991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22;p108">
              <a:extLst>
                <a:ext uri="{FF2B5EF4-FFF2-40B4-BE49-F238E27FC236}">
                  <a16:creationId xmlns:a16="http://schemas.microsoft.com/office/drawing/2014/main" id="{1DC6781B-4F40-447F-9F9A-720743418790}"/>
                </a:ext>
              </a:extLst>
            </p:cNvPr>
            <p:cNvSpPr/>
            <p:nvPr/>
          </p:nvSpPr>
          <p:spPr>
            <a:xfrm>
              <a:off x="5338825" y="2492550"/>
              <a:ext cx="1100" cy="625"/>
            </a:xfrm>
            <a:custGeom>
              <a:avLst/>
              <a:gdLst/>
              <a:ahLst/>
              <a:cxnLst/>
              <a:rect l="l" t="t" r="r" b="b"/>
              <a:pathLst>
                <a:path w="44" h="25" extrusionOk="0">
                  <a:moveTo>
                    <a:pt x="0" y="1"/>
                  </a:moveTo>
                  <a:cubicBezTo>
                    <a:pt x="13" y="12"/>
                    <a:pt x="27" y="20"/>
                    <a:pt x="43" y="25"/>
                  </a:cubicBezTo>
                  <a:cubicBezTo>
                    <a:pt x="34" y="10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3;p108">
              <a:extLst>
                <a:ext uri="{FF2B5EF4-FFF2-40B4-BE49-F238E27FC236}">
                  <a16:creationId xmlns:a16="http://schemas.microsoft.com/office/drawing/2014/main" id="{5E666631-CF09-4F13-8C87-FE8EF6ED5DBB}"/>
                </a:ext>
              </a:extLst>
            </p:cNvPr>
            <p:cNvSpPr/>
            <p:nvPr/>
          </p:nvSpPr>
          <p:spPr>
            <a:xfrm>
              <a:off x="5338025" y="2483475"/>
              <a:ext cx="81125" cy="18650"/>
            </a:xfrm>
            <a:custGeom>
              <a:avLst/>
              <a:gdLst/>
              <a:ahLst/>
              <a:cxnLst/>
              <a:rect l="l" t="t" r="r" b="b"/>
              <a:pathLst>
                <a:path w="3245" h="746" extrusionOk="0">
                  <a:moveTo>
                    <a:pt x="162" y="0"/>
                  </a:moveTo>
                  <a:cubicBezTo>
                    <a:pt x="162" y="0"/>
                    <a:pt x="1" y="335"/>
                    <a:pt x="67" y="431"/>
                  </a:cubicBezTo>
                  <a:lnTo>
                    <a:pt x="106" y="431"/>
                  </a:lnTo>
                  <a:cubicBezTo>
                    <a:pt x="115" y="431"/>
                    <a:pt x="106" y="431"/>
                    <a:pt x="129" y="454"/>
                  </a:cubicBezTo>
                  <a:cubicBezTo>
                    <a:pt x="254" y="499"/>
                    <a:pt x="381" y="537"/>
                    <a:pt x="511" y="564"/>
                  </a:cubicBezTo>
                  <a:lnTo>
                    <a:pt x="626" y="564"/>
                  </a:lnTo>
                  <a:cubicBezTo>
                    <a:pt x="708" y="567"/>
                    <a:pt x="789" y="577"/>
                    <a:pt x="869" y="593"/>
                  </a:cubicBezTo>
                  <a:cubicBezTo>
                    <a:pt x="912" y="593"/>
                    <a:pt x="869" y="593"/>
                    <a:pt x="917" y="621"/>
                  </a:cubicBezTo>
                  <a:cubicBezTo>
                    <a:pt x="932" y="631"/>
                    <a:pt x="945" y="634"/>
                    <a:pt x="954" y="634"/>
                  </a:cubicBezTo>
                  <a:cubicBezTo>
                    <a:pt x="974" y="634"/>
                    <a:pt x="983" y="621"/>
                    <a:pt x="992" y="621"/>
                  </a:cubicBezTo>
                  <a:lnTo>
                    <a:pt x="1050" y="621"/>
                  </a:lnTo>
                  <a:cubicBezTo>
                    <a:pt x="1208" y="655"/>
                    <a:pt x="1367" y="679"/>
                    <a:pt x="1528" y="693"/>
                  </a:cubicBezTo>
                  <a:cubicBezTo>
                    <a:pt x="1529" y="692"/>
                    <a:pt x="1531" y="692"/>
                    <a:pt x="1532" y="692"/>
                  </a:cubicBezTo>
                  <a:cubicBezTo>
                    <a:pt x="1555" y="692"/>
                    <a:pt x="1575" y="709"/>
                    <a:pt x="1581" y="731"/>
                  </a:cubicBezTo>
                  <a:lnTo>
                    <a:pt x="1977" y="731"/>
                  </a:lnTo>
                  <a:cubicBezTo>
                    <a:pt x="1992" y="733"/>
                    <a:pt x="2007" y="734"/>
                    <a:pt x="2022" y="734"/>
                  </a:cubicBezTo>
                  <a:cubicBezTo>
                    <a:pt x="2038" y="734"/>
                    <a:pt x="2053" y="733"/>
                    <a:pt x="2068" y="731"/>
                  </a:cubicBezTo>
                  <a:cubicBezTo>
                    <a:pt x="2162" y="720"/>
                    <a:pt x="2257" y="704"/>
                    <a:pt x="2350" y="684"/>
                  </a:cubicBezTo>
                  <a:lnTo>
                    <a:pt x="2384" y="684"/>
                  </a:lnTo>
                  <a:lnTo>
                    <a:pt x="2384" y="722"/>
                  </a:lnTo>
                  <a:lnTo>
                    <a:pt x="2862" y="722"/>
                  </a:lnTo>
                  <a:cubicBezTo>
                    <a:pt x="2885" y="722"/>
                    <a:pt x="2862" y="746"/>
                    <a:pt x="2862" y="746"/>
                  </a:cubicBezTo>
                  <a:lnTo>
                    <a:pt x="2900" y="746"/>
                  </a:lnTo>
                  <a:lnTo>
                    <a:pt x="2900" y="712"/>
                  </a:lnTo>
                  <a:lnTo>
                    <a:pt x="2872" y="712"/>
                  </a:lnTo>
                  <a:cubicBezTo>
                    <a:pt x="2872" y="712"/>
                    <a:pt x="2872" y="688"/>
                    <a:pt x="2909" y="688"/>
                  </a:cubicBezTo>
                  <a:cubicBezTo>
                    <a:pt x="2912" y="688"/>
                    <a:pt x="2916" y="688"/>
                    <a:pt x="2919" y="688"/>
                  </a:cubicBezTo>
                  <a:lnTo>
                    <a:pt x="3086" y="688"/>
                  </a:lnTo>
                  <a:cubicBezTo>
                    <a:pt x="3086" y="688"/>
                    <a:pt x="3177" y="688"/>
                    <a:pt x="3211" y="660"/>
                  </a:cubicBezTo>
                  <a:cubicBezTo>
                    <a:pt x="3243" y="632"/>
                    <a:pt x="3245" y="254"/>
                    <a:pt x="3245" y="225"/>
                  </a:cubicBezTo>
                  <a:lnTo>
                    <a:pt x="3196" y="225"/>
                  </a:lnTo>
                  <a:cubicBezTo>
                    <a:pt x="3188" y="228"/>
                    <a:pt x="3180" y="229"/>
                    <a:pt x="3172" y="229"/>
                  </a:cubicBezTo>
                  <a:cubicBezTo>
                    <a:pt x="3164" y="229"/>
                    <a:pt x="3156" y="228"/>
                    <a:pt x="3149" y="225"/>
                  </a:cubicBezTo>
                  <a:cubicBezTo>
                    <a:pt x="3123" y="225"/>
                    <a:pt x="3106" y="236"/>
                    <a:pt x="3086" y="236"/>
                  </a:cubicBezTo>
                  <a:cubicBezTo>
                    <a:pt x="3076" y="236"/>
                    <a:pt x="3065" y="233"/>
                    <a:pt x="3053" y="225"/>
                  </a:cubicBezTo>
                  <a:lnTo>
                    <a:pt x="2924" y="225"/>
                  </a:lnTo>
                  <a:lnTo>
                    <a:pt x="2375" y="253"/>
                  </a:lnTo>
                  <a:lnTo>
                    <a:pt x="1792" y="253"/>
                  </a:lnTo>
                  <a:cubicBezTo>
                    <a:pt x="1779" y="251"/>
                    <a:pt x="1766" y="250"/>
                    <a:pt x="1753" y="250"/>
                  </a:cubicBezTo>
                  <a:cubicBezTo>
                    <a:pt x="1740" y="250"/>
                    <a:pt x="1728" y="251"/>
                    <a:pt x="1715" y="253"/>
                  </a:cubicBezTo>
                  <a:lnTo>
                    <a:pt x="1634" y="253"/>
                  </a:lnTo>
                  <a:cubicBezTo>
                    <a:pt x="1473" y="244"/>
                    <a:pt x="1313" y="222"/>
                    <a:pt x="1156" y="187"/>
                  </a:cubicBezTo>
                  <a:cubicBezTo>
                    <a:pt x="1135" y="188"/>
                    <a:pt x="1113" y="188"/>
                    <a:pt x="1092" y="188"/>
                  </a:cubicBezTo>
                  <a:cubicBezTo>
                    <a:pt x="1070" y="188"/>
                    <a:pt x="1049" y="188"/>
                    <a:pt x="1027" y="187"/>
                  </a:cubicBezTo>
                  <a:cubicBezTo>
                    <a:pt x="984" y="187"/>
                    <a:pt x="751" y="129"/>
                    <a:pt x="702" y="124"/>
                  </a:cubicBezTo>
                  <a:cubicBezTo>
                    <a:pt x="660" y="124"/>
                    <a:pt x="669" y="124"/>
                    <a:pt x="635" y="96"/>
                  </a:cubicBezTo>
                  <a:cubicBezTo>
                    <a:pt x="628" y="90"/>
                    <a:pt x="622" y="88"/>
                    <a:pt x="617" y="88"/>
                  </a:cubicBezTo>
                  <a:cubicBezTo>
                    <a:pt x="603" y="88"/>
                    <a:pt x="597" y="103"/>
                    <a:pt x="591" y="103"/>
                  </a:cubicBezTo>
                  <a:cubicBezTo>
                    <a:pt x="588" y="103"/>
                    <a:pt x="586" y="101"/>
                    <a:pt x="583" y="96"/>
                  </a:cubicBezTo>
                  <a:cubicBezTo>
                    <a:pt x="566" y="99"/>
                    <a:pt x="548" y="100"/>
                    <a:pt x="530" y="100"/>
                  </a:cubicBezTo>
                  <a:cubicBezTo>
                    <a:pt x="513" y="100"/>
                    <a:pt x="495" y="99"/>
                    <a:pt x="478" y="96"/>
                  </a:cubicBezTo>
                  <a:cubicBezTo>
                    <a:pt x="461" y="99"/>
                    <a:pt x="443" y="100"/>
                    <a:pt x="425" y="100"/>
                  </a:cubicBezTo>
                  <a:cubicBezTo>
                    <a:pt x="408" y="100"/>
                    <a:pt x="390" y="99"/>
                    <a:pt x="373" y="96"/>
                  </a:cubicBezTo>
                  <a:cubicBezTo>
                    <a:pt x="317" y="70"/>
                    <a:pt x="257" y="52"/>
                    <a:pt x="196" y="43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4;p108">
              <a:extLst>
                <a:ext uri="{FF2B5EF4-FFF2-40B4-BE49-F238E27FC236}">
                  <a16:creationId xmlns:a16="http://schemas.microsoft.com/office/drawing/2014/main" id="{0570BEC0-A511-4FE6-BB77-FD4C535A458A}"/>
                </a:ext>
              </a:extLst>
            </p:cNvPr>
            <p:cNvSpPr/>
            <p:nvPr/>
          </p:nvSpPr>
          <p:spPr>
            <a:xfrm>
              <a:off x="5345650" y="2542975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4" y="0"/>
                  </a:moveTo>
                  <a:cubicBezTo>
                    <a:pt x="9" y="0"/>
                    <a:pt x="5" y="2"/>
                    <a:pt x="1" y="5"/>
                  </a:cubicBezTo>
                  <a:lnTo>
                    <a:pt x="29" y="5"/>
                  </a:lnTo>
                  <a:cubicBezTo>
                    <a:pt x="24" y="2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5;p108">
              <a:extLst>
                <a:ext uri="{FF2B5EF4-FFF2-40B4-BE49-F238E27FC236}">
                  <a16:creationId xmlns:a16="http://schemas.microsoft.com/office/drawing/2014/main" id="{8DE303AE-90AF-418A-B2CD-A2B718B23517}"/>
                </a:ext>
              </a:extLst>
            </p:cNvPr>
            <p:cNvSpPr/>
            <p:nvPr/>
          </p:nvSpPr>
          <p:spPr>
            <a:xfrm>
              <a:off x="5346350" y="254355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6;p108">
              <a:extLst>
                <a:ext uri="{FF2B5EF4-FFF2-40B4-BE49-F238E27FC236}">
                  <a16:creationId xmlns:a16="http://schemas.microsoft.com/office/drawing/2014/main" id="{56D95E45-E0FD-4378-B2D1-874F617987D6}"/>
                </a:ext>
              </a:extLst>
            </p:cNvPr>
            <p:cNvSpPr/>
            <p:nvPr/>
          </p:nvSpPr>
          <p:spPr>
            <a:xfrm>
              <a:off x="5346850" y="2534125"/>
              <a:ext cx="57550" cy="14575"/>
            </a:xfrm>
            <a:custGeom>
              <a:avLst/>
              <a:gdLst/>
              <a:ahLst/>
              <a:cxnLst/>
              <a:rect l="l" t="t" r="r" b="b"/>
              <a:pathLst>
                <a:path w="2302" h="583" extrusionOk="0">
                  <a:moveTo>
                    <a:pt x="2044" y="1"/>
                  </a:moveTo>
                  <a:cubicBezTo>
                    <a:pt x="1978" y="1"/>
                    <a:pt x="1734" y="67"/>
                    <a:pt x="1667" y="72"/>
                  </a:cubicBezTo>
                  <a:cubicBezTo>
                    <a:pt x="1571" y="72"/>
                    <a:pt x="1370" y="100"/>
                    <a:pt x="1271" y="120"/>
                  </a:cubicBezTo>
                  <a:lnTo>
                    <a:pt x="1160" y="120"/>
                  </a:lnTo>
                  <a:cubicBezTo>
                    <a:pt x="1134" y="122"/>
                    <a:pt x="1108" y="123"/>
                    <a:pt x="1083" y="123"/>
                  </a:cubicBezTo>
                  <a:cubicBezTo>
                    <a:pt x="997" y="123"/>
                    <a:pt x="911" y="114"/>
                    <a:pt x="826" y="97"/>
                  </a:cubicBezTo>
                  <a:lnTo>
                    <a:pt x="735" y="97"/>
                  </a:lnTo>
                  <a:cubicBezTo>
                    <a:pt x="707" y="97"/>
                    <a:pt x="544" y="68"/>
                    <a:pt x="511" y="68"/>
                  </a:cubicBezTo>
                  <a:lnTo>
                    <a:pt x="463" y="68"/>
                  </a:lnTo>
                  <a:cubicBezTo>
                    <a:pt x="444" y="68"/>
                    <a:pt x="435" y="92"/>
                    <a:pt x="425" y="92"/>
                  </a:cubicBezTo>
                  <a:cubicBezTo>
                    <a:pt x="413" y="93"/>
                    <a:pt x="401" y="94"/>
                    <a:pt x="389" y="94"/>
                  </a:cubicBezTo>
                  <a:cubicBezTo>
                    <a:pt x="377" y="94"/>
                    <a:pt x="365" y="93"/>
                    <a:pt x="354" y="92"/>
                  </a:cubicBezTo>
                  <a:lnTo>
                    <a:pt x="281" y="92"/>
                  </a:lnTo>
                  <a:cubicBezTo>
                    <a:pt x="268" y="92"/>
                    <a:pt x="207" y="53"/>
                    <a:pt x="164" y="53"/>
                  </a:cubicBezTo>
                  <a:cubicBezTo>
                    <a:pt x="161" y="53"/>
                    <a:pt x="159" y="53"/>
                    <a:pt x="157" y="54"/>
                  </a:cubicBezTo>
                  <a:lnTo>
                    <a:pt x="133" y="20"/>
                  </a:lnTo>
                  <a:cubicBezTo>
                    <a:pt x="133" y="20"/>
                    <a:pt x="0" y="364"/>
                    <a:pt x="43" y="455"/>
                  </a:cubicBezTo>
                  <a:lnTo>
                    <a:pt x="76" y="455"/>
                  </a:lnTo>
                  <a:cubicBezTo>
                    <a:pt x="167" y="489"/>
                    <a:pt x="262" y="513"/>
                    <a:pt x="358" y="527"/>
                  </a:cubicBezTo>
                  <a:lnTo>
                    <a:pt x="439" y="527"/>
                  </a:lnTo>
                  <a:cubicBezTo>
                    <a:pt x="480" y="520"/>
                    <a:pt x="522" y="517"/>
                    <a:pt x="564" y="516"/>
                  </a:cubicBezTo>
                  <a:cubicBezTo>
                    <a:pt x="582" y="516"/>
                    <a:pt x="576" y="527"/>
                    <a:pt x="580" y="527"/>
                  </a:cubicBezTo>
                  <a:cubicBezTo>
                    <a:pt x="581" y="527"/>
                    <a:pt x="585" y="524"/>
                    <a:pt x="596" y="516"/>
                  </a:cubicBezTo>
                  <a:cubicBezTo>
                    <a:pt x="608" y="508"/>
                    <a:pt x="616" y="505"/>
                    <a:pt x="623" y="505"/>
                  </a:cubicBezTo>
                  <a:cubicBezTo>
                    <a:pt x="636" y="505"/>
                    <a:pt x="643" y="516"/>
                    <a:pt x="649" y="516"/>
                  </a:cubicBezTo>
                  <a:cubicBezTo>
                    <a:pt x="757" y="534"/>
                    <a:pt x="866" y="544"/>
                    <a:pt x="975" y="544"/>
                  </a:cubicBezTo>
                  <a:cubicBezTo>
                    <a:pt x="980" y="544"/>
                    <a:pt x="985" y="544"/>
                    <a:pt x="990" y="544"/>
                  </a:cubicBezTo>
                  <a:lnTo>
                    <a:pt x="990" y="544"/>
                  </a:lnTo>
                  <a:cubicBezTo>
                    <a:pt x="1010" y="545"/>
                    <a:pt x="1027" y="558"/>
                    <a:pt x="1031" y="578"/>
                  </a:cubicBezTo>
                  <a:lnTo>
                    <a:pt x="1314" y="578"/>
                  </a:lnTo>
                  <a:cubicBezTo>
                    <a:pt x="1324" y="581"/>
                    <a:pt x="1336" y="583"/>
                    <a:pt x="1347" y="583"/>
                  </a:cubicBezTo>
                  <a:cubicBezTo>
                    <a:pt x="1358" y="583"/>
                    <a:pt x="1370" y="581"/>
                    <a:pt x="1380" y="578"/>
                  </a:cubicBezTo>
                  <a:cubicBezTo>
                    <a:pt x="1408" y="578"/>
                    <a:pt x="1553" y="535"/>
                    <a:pt x="1577" y="511"/>
                  </a:cubicBezTo>
                  <a:lnTo>
                    <a:pt x="1601" y="511"/>
                  </a:lnTo>
                  <a:lnTo>
                    <a:pt x="1601" y="550"/>
                  </a:lnTo>
                  <a:lnTo>
                    <a:pt x="1935" y="501"/>
                  </a:lnTo>
                  <a:lnTo>
                    <a:pt x="1935" y="526"/>
                  </a:lnTo>
                  <a:lnTo>
                    <a:pt x="1963" y="526"/>
                  </a:lnTo>
                  <a:lnTo>
                    <a:pt x="1963" y="498"/>
                  </a:lnTo>
                  <a:lnTo>
                    <a:pt x="2040" y="498"/>
                  </a:lnTo>
                  <a:cubicBezTo>
                    <a:pt x="2040" y="481"/>
                    <a:pt x="2053" y="469"/>
                    <a:pt x="2069" y="469"/>
                  </a:cubicBezTo>
                  <a:cubicBezTo>
                    <a:pt x="2070" y="469"/>
                    <a:pt x="2071" y="469"/>
                    <a:pt x="2073" y="469"/>
                  </a:cubicBezTo>
                  <a:cubicBezTo>
                    <a:pt x="2092" y="470"/>
                    <a:pt x="2112" y="471"/>
                    <a:pt x="2132" y="471"/>
                  </a:cubicBezTo>
                  <a:cubicBezTo>
                    <a:pt x="2153" y="471"/>
                    <a:pt x="2173" y="470"/>
                    <a:pt x="2192" y="469"/>
                  </a:cubicBezTo>
                  <a:cubicBezTo>
                    <a:pt x="2192" y="469"/>
                    <a:pt x="2254" y="469"/>
                    <a:pt x="2278" y="431"/>
                  </a:cubicBezTo>
                  <a:cubicBezTo>
                    <a:pt x="2302" y="393"/>
                    <a:pt x="2236" y="29"/>
                    <a:pt x="2231" y="1"/>
                  </a:cubicBezTo>
                  <a:lnTo>
                    <a:pt x="2197" y="1"/>
                  </a:lnTo>
                  <a:cubicBezTo>
                    <a:pt x="2178" y="1"/>
                    <a:pt x="2167" y="13"/>
                    <a:pt x="2154" y="13"/>
                  </a:cubicBezTo>
                  <a:cubicBezTo>
                    <a:pt x="2147" y="13"/>
                    <a:pt x="2140" y="10"/>
                    <a:pt x="2130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7;p108">
              <a:extLst>
                <a:ext uri="{FF2B5EF4-FFF2-40B4-BE49-F238E27FC236}">
                  <a16:creationId xmlns:a16="http://schemas.microsoft.com/office/drawing/2014/main" id="{9358472B-AE2D-4C6F-84ED-EA4905DFB6BA}"/>
                </a:ext>
              </a:extLst>
            </p:cNvPr>
            <p:cNvSpPr/>
            <p:nvPr/>
          </p:nvSpPr>
          <p:spPr>
            <a:xfrm>
              <a:off x="5327125" y="262395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7" y="0"/>
                  </a:moveTo>
                  <a:cubicBezTo>
                    <a:pt x="11" y="0"/>
                    <a:pt x="6" y="2"/>
                    <a:pt x="1" y="4"/>
                  </a:cubicBezTo>
                  <a:cubicBezTo>
                    <a:pt x="6" y="7"/>
                    <a:pt x="11" y="9"/>
                    <a:pt x="17" y="9"/>
                  </a:cubicBezTo>
                  <a:cubicBezTo>
                    <a:pt x="23" y="9"/>
                    <a:pt x="29" y="7"/>
                    <a:pt x="35" y="4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8;p108">
              <a:extLst>
                <a:ext uri="{FF2B5EF4-FFF2-40B4-BE49-F238E27FC236}">
                  <a16:creationId xmlns:a16="http://schemas.microsoft.com/office/drawing/2014/main" id="{4AEC701F-2666-449E-93E5-E031D82516A0}"/>
                </a:ext>
              </a:extLst>
            </p:cNvPr>
            <p:cNvSpPr/>
            <p:nvPr/>
          </p:nvSpPr>
          <p:spPr>
            <a:xfrm>
              <a:off x="5327975" y="26244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29;p108">
              <a:extLst>
                <a:ext uri="{FF2B5EF4-FFF2-40B4-BE49-F238E27FC236}">
                  <a16:creationId xmlns:a16="http://schemas.microsoft.com/office/drawing/2014/main" id="{457CA7B6-04CE-4368-AAA8-321FAB85D304}"/>
                </a:ext>
              </a:extLst>
            </p:cNvPr>
            <p:cNvSpPr/>
            <p:nvPr/>
          </p:nvSpPr>
          <p:spPr>
            <a:xfrm>
              <a:off x="5323650" y="2612575"/>
              <a:ext cx="64150" cy="14025"/>
            </a:xfrm>
            <a:custGeom>
              <a:avLst/>
              <a:gdLst/>
              <a:ahLst/>
              <a:cxnLst/>
              <a:rect l="l" t="t" r="r" b="b"/>
              <a:pathLst>
                <a:path w="2566" h="561" extrusionOk="0">
                  <a:moveTo>
                    <a:pt x="2204" y="464"/>
                  </a:moveTo>
                  <a:cubicBezTo>
                    <a:pt x="2212" y="464"/>
                    <a:pt x="2218" y="464"/>
                    <a:pt x="2221" y="465"/>
                  </a:cubicBezTo>
                  <a:lnTo>
                    <a:pt x="2166" y="465"/>
                  </a:lnTo>
                  <a:lnTo>
                    <a:pt x="2166" y="465"/>
                  </a:lnTo>
                  <a:cubicBezTo>
                    <a:pt x="2181" y="464"/>
                    <a:pt x="2194" y="464"/>
                    <a:pt x="2204" y="464"/>
                  </a:cubicBezTo>
                  <a:close/>
                  <a:moveTo>
                    <a:pt x="1863" y="445"/>
                  </a:moveTo>
                  <a:lnTo>
                    <a:pt x="1863" y="467"/>
                  </a:lnTo>
                  <a:lnTo>
                    <a:pt x="1863" y="467"/>
                  </a:lnTo>
                  <a:lnTo>
                    <a:pt x="1817" y="467"/>
                  </a:lnTo>
                  <a:lnTo>
                    <a:pt x="1817" y="467"/>
                  </a:lnTo>
                  <a:cubicBezTo>
                    <a:pt x="1838" y="459"/>
                    <a:pt x="1855" y="452"/>
                    <a:pt x="1863" y="445"/>
                  </a:cubicBezTo>
                  <a:close/>
                  <a:moveTo>
                    <a:pt x="2294" y="0"/>
                  </a:moveTo>
                  <a:cubicBezTo>
                    <a:pt x="2217" y="0"/>
                    <a:pt x="1921" y="34"/>
                    <a:pt x="1844" y="39"/>
                  </a:cubicBezTo>
                  <a:cubicBezTo>
                    <a:pt x="1684" y="43"/>
                    <a:pt x="1524" y="59"/>
                    <a:pt x="1366" y="87"/>
                  </a:cubicBezTo>
                  <a:cubicBezTo>
                    <a:pt x="1356" y="83"/>
                    <a:pt x="1344" y="81"/>
                    <a:pt x="1333" y="81"/>
                  </a:cubicBezTo>
                  <a:cubicBezTo>
                    <a:pt x="1322" y="81"/>
                    <a:pt x="1310" y="83"/>
                    <a:pt x="1300" y="87"/>
                  </a:cubicBezTo>
                  <a:lnTo>
                    <a:pt x="1237" y="87"/>
                  </a:lnTo>
                  <a:cubicBezTo>
                    <a:pt x="1173" y="92"/>
                    <a:pt x="1108" y="94"/>
                    <a:pt x="1044" y="94"/>
                  </a:cubicBezTo>
                  <a:cubicBezTo>
                    <a:pt x="979" y="94"/>
                    <a:pt x="914" y="92"/>
                    <a:pt x="850" y="87"/>
                  </a:cubicBezTo>
                  <a:lnTo>
                    <a:pt x="421" y="87"/>
                  </a:lnTo>
                  <a:cubicBezTo>
                    <a:pt x="393" y="87"/>
                    <a:pt x="397" y="116"/>
                    <a:pt x="382" y="120"/>
                  </a:cubicBezTo>
                  <a:cubicBezTo>
                    <a:pt x="356" y="132"/>
                    <a:pt x="329" y="140"/>
                    <a:pt x="301" y="144"/>
                  </a:cubicBezTo>
                  <a:lnTo>
                    <a:pt x="221" y="144"/>
                  </a:lnTo>
                  <a:cubicBezTo>
                    <a:pt x="196" y="138"/>
                    <a:pt x="170" y="135"/>
                    <a:pt x="144" y="135"/>
                  </a:cubicBezTo>
                  <a:cubicBezTo>
                    <a:pt x="118" y="135"/>
                    <a:pt x="93" y="138"/>
                    <a:pt x="67" y="144"/>
                  </a:cubicBezTo>
                  <a:lnTo>
                    <a:pt x="35" y="116"/>
                  </a:lnTo>
                  <a:lnTo>
                    <a:pt x="35" y="116"/>
                  </a:lnTo>
                  <a:cubicBezTo>
                    <a:pt x="35" y="116"/>
                    <a:pt x="1" y="483"/>
                    <a:pt x="72" y="561"/>
                  </a:cubicBezTo>
                  <a:lnTo>
                    <a:pt x="411" y="561"/>
                  </a:lnTo>
                  <a:cubicBezTo>
                    <a:pt x="425" y="559"/>
                    <a:pt x="440" y="558"/>
                    <a:pt x="454" y="558"/>
                  </a:cubicBezTo>
                  <a:cubicBezTo>
                    <a:pt x="468" y="558"/>
                    <a:pt x="482" y="559"/>
                    <a:pt x="497" y="561"/>
                  </a:cubicBezTo>
                  <a:cubicBezTo>
                    <a:pt x="586" y="503"/>
                    <a:pt x="691" y="474"/>
                    <a:pt x="797" y="474"/>
                  </a:cubicBezTo>
                  <a:cubicBezTo>
                    <a:pt x="799" y="474"/>
                    <a:pt x="801" y="474"/>
                    <a:pt x="803" y="474"/>
                  </a:cubicBezTo>
                  <a:lnTo>
                    <a:pt x="1287" y="479"/>
                  </a:lnTo>
                  <a:lnTo>
                    <a:pt x="1287" y="479"/>
                  </a:lnTo>
                  <a:cubicBezTo>
                    <a:pt x="1292" y="483"/>
                    <a:pt x="1295" y="491"/>
                    <a:pt x="1300" y="507"/>
                  </a:cubicBezTo>
                  <a:lnTo>
                    <a:pt x="1372" y="507"/>
                  </a:lnTo>
                  <a:cubicBezTo>
                    <a:pt x="1419" y="507"/>
                    <a:pt x="1425" y="495"/>
                    <a:pt x="1429" y="495"/>
                  </a:cubicBezTo>
                  <a:cubicBezTo>
                    <a:pt x="1431" y="495"/>
                    <a:pt x="1432" y="498"/>
                    <a:pt x="1439" y="507"/>
                  </a:cubicBezTo>
                  <a:lnTo>
                    <a:pt x="1587" y="507"/>
                  </a:lnTo>
                  <a:cubicBezTo>
                    <a:pt x="1597" y="510"/>
                    <a:pt x="1609" y="511"/>
                    <a:pt x="1620" y="511"/>
                  </a:cubicBezTo>
                  <a:cubicBezTo>
                    <a:pt x="1631" y="511"/>
                    <a:pt x="1642" y="510"/>
                    <a:pt x="1653" y="507"/>
                  </a:cubicBezTo>
                  <a:cubicBezTo>
                    <a:pt x="1668" y="507"/>
                    <a:pt x="1717" y="497"/>
                    <a:pt x="1764" y="484"/>
                  </a:cubicBezTo>
                  <a:lnTo>
                    <a:pt x="1764" y="484"/>
                  </a:lnTo>
                  <a:lnTo>
                    <a:pt x="1863" y="485"/>
                  </a:lnTo>
                  <a:lnTo>
                    <a:pt x="1863" y="485"/>
                  </a:lnTo>
                  <a:lnTo>
                    <a:pt x="1863" y="488"/>
                  </a:lnTo>
                  <a:cubicBezTo>
                    <a:pt x="1863" y="488"/>
                    <a:pt x="1871" y="486"/>
                    <a:pt x="1885" y="485"/>
                  </a:cubicBezTo>
                  <a:lnTo>
                    <a:pt x="1885" y="485"/>
                  </a:lnTo>
                  <a:lnTo>
                    <a:pt x="2221" y="488"/>
                  </a:lnTo>
                  <a:lnTo>
                    <a:pt x="2250" y="488"/>
                  </a:lnTo>
                  <a:lnTo>
                    <a:pt x="2250" y="454"/>
                  </a:lnTo>
                  <a:lnTo>
                    <a:pt x="2274" y="454"/>
                  </a:lnTo>
                  <a:cubicBezTo>
                    <a:pt x="2274" y="454"/>
                    <a:pt x="2274" y="442"/>
                    <a:pt x="2285" y="442"/>
                  </a:cubicBezTo>
                  <a:cubicBezTo>
                    <a:pt x="2291" y="442"/>
                    <a:pt x="2299" y="445"/>
                    <a:pt x="2312" y="454"/>
                  </a:cubicBezTo>
                  <a:cubicBezTo>
                    <a:pt x="2333" y="455"/>
                    <a:pt x="2353" y="456"/>
                    <a:pt x="2374" y="456"/>
                  </a:cubicBezTo>
                  <a:cubicBezTo>
                    <a:pt x="2395" y="456"/>
                    <a:pt x="2416" y="455"/>
                    <a:pt x="2436" y="454"/>
                  </a:cubicBezTo>
                  <a:cubicBezTo>
                    <a:pt x="2436" y="454"/>
                    <a:pt x="2504" y="454"/>
                    <a:pt x="2532" y="431"/>
                  </a:cubicBezTo>
                  <a:cubicBezTo>
                    <a:pt x="2560" y="407"/>
                    <a:pt x="2566" y="30"/>
                    <a:pt x="2566" y="0"/>
                  </a:cubicBezTo>
                  <a:lnTo>
                    <a:pt x="2508" y="0"/>
                  </a:lnTo>
                  <a:cubicBezTo>
                    <a:pt x="2502" y="3"/>
                    <a:pt x="2495" y="5"/>
                    <a:pt x="2489" y="5"/>
                  </a:cubicBezTo>
                  <a:cubicBezTo>
                    <a:pt x="2482" y="5"/>
                    <a:pt x="2476" y="3"/>
                    <a:pt x="247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30;p108">
              <a:extLst>
                <a:ext uri="{FF2B5EF4-FFF2-40B4-BE49-F238E27FC236}">
                  <a16:creationId xmlns:a16="http://schemas.microsoft.com/office/drawing/2014/main" id="{2AC7F856-DF82-4131-AC36-F88D9C8C7D32}"/>
                </a:ext>
              </a:extLst>
            </p:cNvPr>
            <p:cNvSpPr/>
            <p:nvPr/>
          </p:nvSpPr>
          <p:spPr>
            <a:xfrm>
              <a:off x="5338100" y="2698050"/>
              <a:ext cx="750" cy="150"/>
            </a:xfrm>
            <a:custGeom>
              <a:avLst/>
              <a:gdLst/>
              <a:ahLst/>
              <a:cxnLst/>
              <a:rect l="l" t="t" r="r" b="b"/>
              <a:pathLst>
                <a:path w="30" h="6" extrusionOk="0">
                  <a:moveTo>
                    <a:pt x="8" y="0"/>
                  </a:moveTo>
                  <a:cubicBezTo>
                    <a:pt x="4" y="0"/>
                    <a:pt x="1" y="1"/>
                    <a:pt x="1" y="3"/>
                  </a:cubicBezTo>
                  <a:cubicBezTo>
                    <a:pt x="6" y="4"/>
                    <a:pt x="10" y="5"/>
                    <a:pt x="15" y="5"/>
                  </a:cubicBezTo>
                  <a:cubicBezTo>
                    <a:pt x="20" y="5"/>
                    <a:pt x="25" y="4"/>
                    <a:pt x="29" y="3"/>
                  </a:cubicBezTo>
                  <a:cubicBezTo>
                    <a:pt x="29" y="3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31;p108">
              <a:extLst>
                <a:ext uri="{FF2B5EF4-FFF2-40B4-BE49-F238E27FC236}">
                  <a16:creationId xmlns:a16="http://schemas.microsoft.com/office/drawing/2014/main" id="{D8A06B0D-177B-4EA7-995B-6988B33105E5}"/>
                </a:ext>
              </a:extLst>
            </p:cNvPr>
            <p:cNvSpPr/>
            <p:nvPr/>
          </p:nvSpPr>
          <p:spPr>
            <a:xfrm>
              <a:off x="5338700" y="26983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32;p108">
              <a:extLst>
                <a:ext uri="{FF2B5EF4-FFF2-40B4-BE49-F238E27FC236}">
                  <a16:creationId xmlns:a16="http://schemas.microsoft.com/office/drawing/2014/main" id="{3887099E-9FAA-4C0C-8759-461D95CAAE0F}"/>
                </a:ext>
              </a:extLst>
            </p:cNvPr>
            <p:cNvSpPr/>
            <p:nvPr/>
          </p:nvSpPr>
          <p:spPr>
            <a:xfrm>
              <a:off x="5335025" y="2678625"/>
              <a:ext cx="53150" cy="20800"/>
            </a:xfrm>
            <a:custGeom>
              <a:avLst/>
              <a:gdLst/>
              <a:ahLst/>
              <a:cxnLst/>
              <a:rect l="l" t="t" r="r" b="b"/>
              <a:pathLst>
                <a:path w="2126" h="832" extrusionOk="0">
                  <a:moveTo>
                    <a:pt x="1877" y="0"/>
                  </a:moveTo>
                  <a:cubicBezTo>
                    <a:pt x="1815" y="0"/>
                    <a:pt x="1566" y="72"/>
                    <a:pt x="1505" y="86"/>
                  </a:cubicBezTo>
                  <a:cubicBezTo>
                    <a:pt x="1374" y="111"/>
                    <a:pt x="1246" y="144"/>
                    <a:pt x="1118" y="182"/>
                  </a:cubicBezTo>
                  <a:cubicBezTo>
                    <a:pt x="1108" y="180"/>
                    <a:pt x="1099" y="179"/>
                    <a:pt x="1089" y="179"/>
                  </a:cubicBezTo>
                  <a:cubicBezTo>
                    <a:pt x="1080" y="179"/>
                    <a:pt x="1070" y="180"/>
                    <a:pt x="1060" y="182"/>
                  </a:cubicBezTo>
                  <a:lnTo>
                    <a:pt x="1013" y="206"/>
                  </a:lnTo>
                  <a:cubicBezTo>
                    <a:pt x="904" y="231"/>
                    <a:pt x="794" y="246"/>
                    <a:pt x="683" y="253"/>
                  </a:cubicBezTo>
                  <a:cubicBezTo>
                    <a:pt x="659" y="278"/>
                    <a:pt x="621" y="253"/>
                    <a:pt x="597" y="287"/>
                  </a:cubicBezTo>
                  <a:cubicBezTo>
                    <a:pt x="569" y="287"/>
                    <a:pt x="406" y="311"/>
                    <a:pt x="372" y="325"/>
                  </a:cubicBezTo>
                  <a:lnTo>
                    <a:pt x="325" y="325"/>
                  </a:lnTo>
                  <a:cubicBezTo>
                    <a:pt x="301" y="325"/>
                    <a:pt x="325" y="358"/>
                    <a:pt x="297" y="364"/>
                  </a:cubicBezTo>
                  <a:lnTo>
                    <a:pt x="230" y="402"/>
                  </a:lnTo>
                  <a:cubicBezTo>
                    <a:pt x="208" y="414"/>
                    <a:pt x="183" y="422"/>
                    <a:pt x="158" y="426"/>
                  </a:cubicBezTo>
                  <a:cubicBezTo>
                    <a:pt x="138" y="420"/>
                    <a:pt x="117" y="418"/>
                    <a:pt x="96" y="418"/>
                  </a:cubicBezTo>
                  <a:cubicBezTo>
                    <a:pt x="75" y="418"/>
                    <a:pt x="54" y="420"/>
                    <a:pt x="34" y="426"/>
                  </a:cubicBezTo>
                  <a:lnTo>
                    <a:pt x="1" y="402"/>
                  </a:lnTo>
                  <a:lnTo>
                    <a:pt x="1" y="402"/>
                  </a:lnTo>
                  <a:cubicBezTo>
                    <a:pt x="1" y="402"/>
                    <a:pt x="1" y="765"/>
                    <a:pt x="96" y="832"/>
                  </a:cubicBezTo>
                  <a:cubicBezTo>
                    <a:pt x="100" y="830"/>
                    <a:pt x="104" y="830"/>
                    <a:pt x="108" y="830"/>
                  </a:cubicBezTo>
                  <a:cubicBezTo>
                    <a:pt x="112" y="830"/>
                    <a:pt x="116" y="830"/>
                    <a:pt x="119" y="832"/>
                  </a:cubicBezTo>
                  <a:cubicBezTo>
                    <a:pt x="208" y="826"/>
                    <a:pt x="296" y="815"/>
                    <a:pt x="383" y="799"/>
                  </a:cubicBezTo>
                  <a:lnTo>
                    <a:pt x="454" y="799"/>
                  </a:lnTo>
                  <a:cubicBezTo>
                    <a:pt x="525" y="758"/>
                    <a:pt x="603" y="732"/>
                    <a:pt x="683" y="722"/>
                  </a:cubicBezTo>
                  <a:lnTo>
                    <a:pt x="764" y="722"/>
                  </a:lnTo>
                  <a:cubicBezTo>
                    <a:pt x="764" y="722"/>
                    <a:pt x="991" y="692"/>
                    <a:pt x="1059" y="677"/>
                  </a:cubicBezTo>
                  <a:lnTo>
                    <a:pt x="1059" y="677"/>
                  </a:lnTo>
                  <a:cubicBezTo>
                    <a:pt x="1072" y="681"/>
                    <a:pt x="1083" y="690"/>
                    <a:pt x="1090" y="703"/>
                  </a:cubicBezTo>
                  <a:cubicBezTo>
                    <a:pt x="1107" y="694"/>
                    <a:pt x="1113" y="692"/>
                    <a:pt x="1115" y="692"/>
                  </a:cubicBezTo>
                  <a:lnTo>
                    <a:pt x="1115" y="692"/>
                  </a:lnTo>
                  <a:cubicBezTo>
                    <a:pt x="1120" y="692"/>
                    <a:pt x="1110" y="703"/>
                    <a:pt x="1152" y="703"/>
                  </a:cubicBezTo>
                  <a:cubicBezTo>
                    <a:pt x="1210" y="703"/>
                    <a:pt x="1193" y="678"/>
                    <a:pt x="1207" y="678"/>
                  </a:cubicBezTo>
                  <a:cubicBezTo>
                    <a:pt x="1207" y="678"/>
                    <a:pt x="1208" y="678"/>
                    <a:pt x="1209" y="678"/>
                  </a:cubicBezTo>
                  <a:lnTo>
                    <a:pt x="1233" y="678"/>
                  </a:lnTo>
                  <a:cubicBezTo>
                    <a:pt x="1257" y="678"/>
                    <a:pt x="1261" y="678"/>
                    <a:pt x="1233" y="654"/>
                  </a:cubicBezTo>
                  <a:cubicBezTo>
                    <a:pt x="1224" y="646"/>
                    <a:pt x="1224" y="644"/>
                    <a:pt x="1227" y="644"/>
                  </a:cubicBezTo>
                  <a:cubicBezTo>
                    <a:pt x="1233" y="644"/>
                    <a:pt x="1252" y="654"/>
                    <a:pt x="1233" y="654"/>
                  </a:cubicBezTo>
                  <a:lnTo>
                    <a:pt x="1319" y="654"/>
                  </a:lnTo>
                  <a:cubicBezTo>
                    <a:pt x="1339" y="652"/>
                    <a:pt x="1360" y="643"/>
                    <a:pt x="1377" y="630"/>
                  </a:cubicBezTo>
                  <a:cubicBezTo>
                    <a:pt x="1400" y="630"/>
                    <a:pt x="1525" y="573"/>
                    <a:pt x="1544" y="545"/>
                  </a:cubicBezTo>
                  <a:lnTo>
                    <a:pt x="1544" y="583"/>
                  </a:lnTo>
                  <a:cubicBezTo>
                    <a:pt x="1544" y="579"/>
                    <a:pt x="1806" y="525"/>
                    <a:pt x="1849" y="525"/>
                  </a:cubicBezTo>
                  <a:lnTo>
                    <a:pt x="1874" y="525"/>
                  </a:lnTo>
                  <a:lnTo>
                    <a:pt x="1874" y="492"/>
                  </a:lnTo>
                  <a:lnTo>
                    <a:pt x="1897" y="492"/>
                  </a:lnTo>
                  <a:cubicBezTo>
                    <a:pt x="1897" y="477"/>
                    <a:pt x="1910" y="463"/>
                    <a:pt x="1926" y="463"/>
                  </a:cubicBezTo>
                  <a:lnTo>
                    <a:pt x="2031" y="463"/>
                  </a:lnTo>
                  <a:cubicBezTo>
                    <a:pt x="2031" y="463"/>
                    <a:pt x="2088" y="463"/>
                    <a:pt x="2106" y="431"/>
                  </a:cubicBezTo>
                  <a:cubicBezTo>
                    <a:pt x="2125" y="397"/>
                    <a:pt x="2083" y="30"/>
                    <a:pt x="2074" y="0"/>
                  </a:cubicBezTo>
                  <a:lnTo>
                    <a:pt x="2035" y="0"/>
                  </a:lnTo>
                  <a:cubicBezTo>
                    <a:pt x="2016" y="0"/>
                    <a:pt x="2005" y="13"/>
                    <a:pt x="1992" y="13"/>
                  </a:cubicBezTo>
                  <a:cubicBezTo>
                    <a:pt x="1985" y="13"/>
                    <a:pt x="1978" y="10"/>
                    <a:pt x="196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33;p108">
              <a:extLst>
                <a:ext uri="{FF2B5EF4-FFF2-40B4-BE49-F238E27FC236}">
                  <a16:creationId xmlns:a16="http://schemas.microsoft.com/office/drawing/2014/main" id="{B34C9F1A-D2AD-42CA-91BF-3625F7D0D8FF}"/>
                </a:ext>
              </a:extLst>
            </p:cNvPr>
            <p:cNvSpPr/>
            <p:nvPr/>
          </p:nvSpPr>
          <p:spPr>
            <a:xfrm>
              <a:off x="5330950" y="2772925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14" y="0"/>
                  </a:moveTo>
                  <a:cubicBezTo>
                    <a:pt x="9" y="0"/>
                    <a:pt x="5" y="1"/>
                    <a:pt x="0" y="2"/>
                  </a:cubicBezTo>
                  <a:lnTo>
                    <a:pt x="28" y="2"/>
                  </a:ln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34;p108">
              <a:extLst>
                <a:ext uri="{FF2B5EF4-FFF2-40B4-BE49-F238E27FC236}">
                  <a16:creationId xmlns:a16="http://schemas.microsoft.com/office/drawing/2014/main" id="{73C68556-F2FB-4BE9-B7F6-B9C21473F120}"/>
                </a:ext>
              </a:extLst>
            </p:cNvPr>
            <p:cNvSpPr/>
            <p:nvPr/>
          </p:nvSpPr>
          <p:spPr>
            <a:xfrm>
              <a:off x="5327125" y="2758300"/>
              <a:ext cx="53175" cy="17050"/>
            </a:xfrm>
            <a:custGeom>
              <a:avLst/>
              <a:gdLst/>
              <a:ahLst/>
              <a:cxnLst/>
              <a:rect l="l" t="t" r="r" b="b"/>
              <a:pathLst>
                <a:path w="2127" h="682" extrusionOk="0">
                  <a:moveTo>
                    <a:pt x="1869" y="496"/>
                  </a:moveTo>
                  <a:lnTo>
                    <a:pt x="1839" y="498"/>
                  </a:lnTo>
                  <a:lnTo>
                    <a:pt x="1839" y="498"/>
                  </a:lnTo>
                  <a:cubicBezTo>
                    <a:pt x="1853" y="497"/>
                    <a:pt x="1863" y="496"/>
                    <a:pt x="1869" y="496"/>
                  </a:cubicBezTo>
                  <a:close/>
                  <a:moveTo>
                    <a:pt x="1567" y="496"/>
                  </a:moveTo>
                  <a:lnTo>
                    <a:pt x="1567" y="517"/>
                  </a:lnTo>
                  <a:lnTo>
                    <a:pt x="1567" y="517"/>
                  </a:lnTo>
                  <a:lnTo>
                    <a:pt x="1526" y="519"/>
                  </a:lnTo>
                  <a:lnTo>
                    <a:pt x="1526" y="519"/>
                  </a:lnTo>
                  <a:cubicBezTo>
                    <a:pt x="1546" y="511"/>
                    <a:pt x="1561" y="504"/>
                    <a:pt x="1567" y="496"/>
                  </a:cubicBezTo>
                  <a:close/>
                  <a:moveTo>
                    <a:pt x="1897" y="1"/>
                  </a:moveTo>
                  <a:cubicBezTo>
                    <a:pt x="1829" y="1"/>
                    <a:pt x="1586" y="48"/>
                    <a:pt x="1519" y="58"/>
                  </a:cubicBezTo>
                  <a:cubicBezTo>
                    <a:pt x="1424" y="58"/>
                    <a:pt x="1223" y="97"/>
                    <a:pt x="1122" y="125"/>
                  </a:cubicBezTo>
                  <a:lnTo>
                    <a:pt x="1017" y="125"/>
                  </a:lnTo>
                  <a:cubicBezTo>
                    <a:pt x="920" y="144"/>
                    <a:pt x="820" y="153"/>
                    <a:pt x="721" y="153"/>
                  </a:cubicBezTo>
                  <a:cubicBezTo>
                    <a:pt x="710" y="153"/>
                    <a:pt x="699" y="153"/>
                    <a:pt x="688" y="153"/>
                  </a:cubicBezTo>
                  <a:cubicBezTo>
                    <a:pt x="684" y="153"/>
                    <a:pt x="680" y="152"/>
                    <a:pt x="675" y="152"/>
                  </a:cubicBezTo>
                  <a:cubicBezTo>
                    <a:pt x="648" y="152"/>
                    <a:pt x="623" y="161"/>
                    <a:pt x="602" y="177"/>
                  </a:cubicBezTo>
                  <a:cubicBezTo>
                    <a:pt x="573" y="177"/>
                    <a:pt x="406" y="177"/>
                    <a:pt x="378" y="201"/>
                  </a:cubicBezTo>
                  <a:lnTo>
                    <a:pt x="325" y="201"/>
                  </a:lnTo>
                  <a:cubicBezTo>
                    <a:pt x="301" y="201"/>
                    <a:pt x="325" y="234"/>
                    <a:pt x="297" y="239"/>
                  </a:cubicBezTo>
                  <a:cubicBezTo>
                    <a:pt x="275" y="250"/>
                    <a:pt x="252" y="259"/>
                    <a:pt x="230" y="267"/>
                  </a:cubicBezTo>
                  <a:cubicBezTo>
                    <a:pt x="218" y="269"/>
                    <a:pt x="206" y="270"/>
                    <a:pt x="194" y="270"/>
                  </a:cubicBezTo>
                  <a:cubicBezTo>
                    <a:pt x="182" y="270"/>
                    <a:pt x="169" y="269"/>
                    <a:pt x="158" y="267"/>
                  </a:cubicBezTo>
                  <a:cubicBezTo>
                    <a:pt x="137" y="262"/>
                    <a:pt x="116" y="259"/>
                    <a:pt x="95" y="259"/>
                  </a:cubicBezTo>
                  <a:cubicBezTo>
                    <a:pt x="75" y="259"/>
                    <a:pt x="54" y="262"/>
                    <a:pt x="33" y="267"/>
                  </a:cubicBezTo>
                  <a:lnTo>
                    <a:pt x="1" y="239"/>
                  </a:lnTo>
                  <a:lnTo>
                    <a:pt x="1" y="239"/>
                  </a:lnTo>
                  <a:cubicBezTo>
                    <a:pt x="1" y="239"/>
                    <a:pt x="1" y="607"/>
                    <a:pt x="67" y="678"/>
                  </a:cubicBezTo>
                  <a:lnTo>
                    <a:pt x="91" y="678"/>
                  </a:lnTo>
                  <a:cubicBezTo>
                    <a:pt x="134" y="681"/>
                    <a:pt x="177" y="682"/>
                    <a:pt x="220" y="682"/>
                  </a:cubicBezTo>
                  <a:cubicBezTo>
                    <a:pt x="263" y="682"/>
                    <a:pt x="306" y="681"/>
                    <a:pt x="350" y="678"/>
                  </a:cubicBezTo>
                  <a:lnTo>
                    <a:pt x="421" y="678"/>
                  </a:lnTo>
                  <a:cubicBezTo>
                    <a:pt x="498" y="610"/>
                    <a:pt x="596" y="573"/>
                    <a:pt x="699" y="573"/>
                  </a:cubicBezTo>
                  <a:cubicBezTo>
                    <a:pt x="703" y="573"/>
                    <a:pt x="708" y="573"/>
                    <a:pt x="712" y="573"/>
                  </a:cubicBezTo>
                  <a:lnTo>
                    <a:pt x="794" y="573"/>
                  </a:lnTo>
                  <a:cubicBezTo>
                    <a:pt x="844" y="577"/>
                    <a:pt x="895" y="578"/>
                    <a:pt x="947" y="578"/>
                  </a:cubicBezTo>
                  <a:cubicBezTo>
                    <a:pt x="992" y="578"/>
                    <a:pt x="1037" y="577"/>
                    <a:pt x="1082" y="574"/>
                  </a:cubicBezTo>
                  <a:lnTo>
                    <a:pt x="1082" y="574"/>
                  </a:lnTo>
                  <a:cubicBezTo>
                    <a:pt x="1095" y="577"/>
                    <a:pt x="1106" y="585"/>
                    <a:pt x="1113" y="597"/>
                  </a:cubicBezTo>
                  <a:lnTo>
                    <a:pt x="1175" y="597"/>
                  </a:lnTo>
                  <a:cubicBezTo>
                    <a:pt x="1233" y="597"/>
                    <a:pt x="1217" y="573"/>
                    <a:pt x="1226" y="573"/>
                  </a:cubicBezTo>
                  <a:cubicBezTo>
                    <a:pt x="1226" y="573"/>
                    <a:pt x="1227" y="573"/>
                    <a:pt x="1228" y="573"/>
                  </a:cubicBezTo>
                  <a:lnTo>
                    <a:pt x="1338" y="573"/>
                  </a:lnTo>
                  <a:cubicBezTo>
                    <a:pt x="1348" y="576"/>
                    <a:pt x="1357" y="577"/>
                    <a:pt x="1367" y="577"/>
                  </a:cubicBezTo>
                  <a:cubicBezTo>
                    <a:pt x="1376" y="577"/>
                    <a:pt x="1386" y="576"/>
                    <a:pt x="1396" y="573"/>
                  </a:cubicBezTo>
                  <a:cubicBezTo>
                    <a:pt x="1406" y="562"/>
                    <a:pt x="1439" y="550"/>
                    <a:pt x="1473" y="538"/>
                  </a:cubicBezTo>
                  <a:lnTo>
                    <a:pt x="1473" y="538"/>
                  </a:lnTo>
                  <a:lnTo>
                    <a:pt x="1567" y="534"/>
                  </a:lnTo>
                  <a:lnTo>
                    <a:pt x="1567" y="534"/>
                  </a:lnTo>
                  <a:lnTo>
                    <a:pt x="1567" y="535"/>
                  </a:lnTo>
                  <a:cubicBezTo>
                    <a:pt x="1567" y="535"/>
                    <a:pt x="1568" y="534"/>
                    <a:pt x="1569" y="534"/>
                  </a:cubicBezTo>
                  <a:lnTo>
                    <a:pt x="1569" y="534"/>
                  </a:lnTo>
                  <a:lnTo>
                    <a:pt x="1869" y="520"/>
                  </a:lnTo>
                  <a:lnTo>
                    <a:pt x="1893" y="520"/>
                  </a:lnTo>
                  <a:lnTo>
                    <a:pt x="1893" y="487"/>
                  </a:lnTo>
                  <a:cubicBezTo>
                    <a:pt x="1893" y="472"/>
                    <a:pt x="1905" y="459"/>
                    <a:pt x="1921" y="459"/>
                  </a:cubicBezTo>
                  <a:cubicBezTo>
                    <a:pt x="1938" y="460"/>
                    <a:pt x="1956" y="461"/>
                    <a:pt x="1973" y="461"/>
                  </a:cubicBezTo>
                  <a:cubicBezTo>
                    <a:pt x="1991" y="461"/>
                    <a:pt x="2008" y="460"/>
                    <a:pt x="2026" y="459"/>
                  </a:cubicBezTo>
                  <a:cubicBezTo>
                    <a:pt x="2026" y="459"/>
                    <a:pt x="2088" y="459"/>
                    <a:pt x="2107" y="431"/>
                  </a:cubicBezTo>
                  <a:cubicBezTo>
                    <a:pt x="2126" y="403"/>
                    <a:pt x="2107" y="29"/>
                    <a:pt x="210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35;p108">
              <a:extLst>
                <a:ext uri="{FF2B5EF4-FFF2-40B4-BE49-F238E27FC236}">
                  <a16:creationId xmlns:a16="http://schemas.microsoft.com/office/drawing/2014/main" id="{41F52124-DF26-49F3-9194-21E7E643BEC6}"/>
                </a:ext>
              </a:extLst>
            </p:cNvPr>
            <p:cNvSpPr/>
            <p:nvPr/>
          </p:nvSpPr>
          <p:spPr>
            <a:xfrm>
              <a:off x="5332500" y="2836300"/>
              <a:ext cx="725" cy="100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4" y="0"/>
                  </a:moveTo>
                  <a:cubicBezTo>
                    <a:pt x="10" y="0"/>
                    <a:pt x="5" y="1"/>
                    <a:pt x="0" y="4"/>
                  </a:cubicBezTo>
                  <a:lnTo>
                    <a:pt x="28" y="4"/>
                  </a:ln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36;p108">
              <a:extLst>
                <a:ext uri="{FF2B5EF4-FFF2-40B4-BE49-F238E27FC236}">
                  <a16:creationId xmlns:a16="http://schemas.microsoft.com/office/drawing/2014/main" id="{D1E81C08-E975-44F3-85BA-D68F8EDB2CF0}"/>
                </a:ext>
              </a:extLst>
            </p:cNvPr>
            <p:cNvSpPr/>
            <p:nvPr/>
          </p:nvSpPr>
          <p:spPr>
            <a:xfrm>
              <a:off x="5330575" y="2826375"/>
              <a:ext cx="58300" cy="19600"/>
            </a:xfrm>
            <a:custGeom>
              <a:avLst/>
              <a:gdLst/>
              <a:ahLst/>
              <a:cxnLst/>
              <a:rect l="l" t="t" r="r" b="b"/>
              <a:pathLst>
                <a:path w="2332" h="784" extrusionOk="0">
                  <a:moveTo>
                    <a:pt x="114" y="1"/>
                  </a:moveTo>
                  <a:cubicBezTo>
                    <a:pt x="114" y="1"/>
                    <a:pt x="0" y="349"/>
                    <a:pt x="48" y="435"/>
                  </a:cubicBezTo>
                  <a:lnTo>
                    <a:pt x="76" y="435"/>
                  </a:lnTo>
                  <a:cubicBezTo>
                    <a:pt x="165" y="463"/>
                    <a:pt x="257" y="484"/>
                    <a:pt x="348" y="502"/>
                  </a:cubicBezTo>
                  <a:lnTo>
                    <a:pt x="425" y="502"/>
                  </a:lnTo>
                  <a:cubicBezTo>
                    <a:pt x="432" y="502"/>
                    <a:pt x="438" y="502"/>
                    <a:pt x="444" y="502"/>
                  </a:cubicBezTo>
                  <a:cubicBezTo>
                    <a:pt x="519" y="502"/>
                    <a:pt x="593" y="520"/>
                    <a:pt x="660" y="554"/>
                  </a:cubicBezTo>
                  <a:cubicBezTo>
                    <a:pt x="684" y="554"/>
                    <a:pt x="660" y="578"/>
                    <a:pt x="688" y="578"/>
                  </a:cubicBezTo>
                  <a:lnTo>
                    <a:pt x="741" y="578"/>
                  </a:lnTo>
                  <a:cubicBezTo>
                    <a:pt x="846" y="607"/>
                    <a:pt x="953" y="630"/>
                    <a:pt x="1061" y="645"/>
                  </a:cubicBezTo>
                  <a:lnTo>
                    <a:pt x="1061" y="621"/>
                  </a:lnTo>
                  <a:cubicBezTo>
                    <a:pt x="1061" y="621"/>
                    <a:pt x="1089" y="621"/>
                    <a:pt x="1095" y="659"/>
                  </a:cubicBezTo>
                  <a:lnTo>
                    <a:pt x="1406" y="659"/>
                  </a:lnTo>
                  <a:cubicBezTo>
                    <a:pt x="1439" y="662"/>
                    <a:pt x="1472" y="663"/>
                    <a:pt x="1505" y="663"/>
                  </a:cubicBezTo>
                  <a:cubicBezTo>
                    <a:pt x="1539" y="663"/>
                    <a:pt x="1572" y="662"/>
                    <a:pt x="1605" y="659"/>
                  </a:cubicBezTo>
                  <a:lnTo>
                    <a:pt x="1605" y="692"/>
                  </a:lnTo>
                  <a:cubicBezTo>
                    <a:pt x="1605" y="692"/>
                    <a:pt x="1606" y="692"/>
                    <a:pt x="1607" y="692"/>
                  </a:cubicBezTo>
                  <a:cubicBezTo>
                    <a:pt x="1633" y="692"/>
                    <a:pt x="1890" y="731"/>
                    <a:pt x="1931" y="750"/>
                  </a:cubicBezTo>
                  <a:cubicBezTo>
                    <a:pt x="1973" y="769"/>
                    <a:pt x="1931" y="750"/>
                    <a:pt x="1931" y="773"/>
                  </a:cubicBezTo>
                  <a:cubicBezTo>
                    <a:pt x="1931" y="781"/>
                    <a:pt x="1931" y="784"/>
                    <a:pt x="1932" y="784"/>
                  </a:cubicBezTo>
                  <a:cubicBezTo>
                    <a:pt x="1934" y="784"/>
                    <a:pt x="1940" y="773"/>
                    <a:pt x="1959" y="773"/>
                  </a:cubicBezTo>
                  <a:lnTo>
                    <a:pt x="1959" y="741"/>
                  </a:lnTo>
                  <a:cubicBezTo>
                    <a:pt x="1959" y="741"/>
                    <a:pt x="1959" y="730"/>
                    <a:pt x="1970" y="730"/>
                  </a:cubicBezTo>
                  <a:cubicBezTo>
                    <a:pt x="1976" y="730"/>
                    <a:pt x="1985" y="732"/>
                    <a:pt x="1997" y="741"/>
                  </a:cubicBezTo>
                  <a:lnTo>
                    <a:pt x="2203" y="741"/>
                  </a:lnTo>
                  <a:cubicBezTo>
                    <a:pt x="2227" y="741"/>
                    <a:pt x="2327" y="358"/>
                    <a:pt x="2332" y="330"/>
                  </a:cubicBezTo>
                  <a:lnTo>
                    <a:pt x="2308" y="330"/>
                  </a:lnTo>
                  <a:cubicBezTo>
                    <a:pt x="2274" y="330"/>
                    <a:pt x="2308" y="330"/>
                    <a:pt x="2308" y="306"/>
                  </a:cubicBezTo>
                  <a:cubicBezTo>
                    <a:pt x="2308" y="298"/>
                    <a:pt x="2305" y="295"/>
                    <a:pt x="2301" y="295"/>
                  </a:cubicBezTo>
                  <a:cubicBezTo>
                    <a:pt x="2293" y="295"/>
                    <a:pt x="2280" y="306"/>
                    <a:pt x="2274" y="306"/>
                  </a:cubicBezTo>
                  <a:lnTo>
                    <a:pt x="2111" y="306"/>
                  </a:lnTo>
                  <a:lnTo>
                    <a:pt x="1710" y="253"/>
                  </a:lnTo>
                  <a:cubicBezTo>
                    <a:pt x="1572" y="228"/>
                    <a:pt x="1431" y="211"/>
                    <a:pt x="1290" y="201"/>
                  </a:cubicBezTo>
                  <a:cubicBezTo>
                    <a:pt x="1273" y="187"/>
                    <a:pt x="1253" y="179"/>
                    <a:pt x="1233" y="177"/>
                  </a:cubicBezTo>
                  <a:lnTo>
                    <a:pt x="1171" y="177"/>
                  </a:lnTo>
                  <a:cubicBezTo>
                    <a:pt x="1054" y="162"/>
                    <a:pt x="939" y="139"/>
                    <a:pt x="826" y="105"/>
                  </a:cubicBezTo>
                  <a:lnTo>
                    <a:pt x="731" y="105"/>
                  </a:lnTo>
                  <a:cubicBezTo>
                    <a:pt x="697" y="105"/>
                    <a:pt x="526" y="63"/>
                    <a:pt x="492" y="63"/>
                  </a:cubicBezTo>
                  <a:cubicBezTo>
                    <a:pt x="459" y="63"/>
                    <a:pt x="464" y="63"/>
                    <a:pt x="440" y="38"/>
                  </a:cubicBezTo>
                  <a:cubicBezTo>
                    <a:pt x="435" y="34"/>
                    <a:pt x="431" y="32"/>
                    <a:pt x="428" y="32"/>
                  </a:cubicBezTo>
                  <a:cubicBezTo>
                    <a:pt x="413" y="32"/>
                    <a:pt x="410" y="66"/>
                    <a:pt x="401" y="66"/>
                  </a:cubicBezTo>
                  <a:lnTo>
                    <a:pt x="325" y="66"/>
                  </a:lnTo>
                  <a:cubicBezTo>
                    <a:pt x="312" y="69"/>
                    <a:pt x="298" y="71"/>
                    <a:pt x="284" y="71"/>
                  </a:cubicBezTo>
                  <a:cubicBezTo>
                    <a:pt x="271" y="71"/>
                    <a:pt x="257" y="69"/>
                    <a:pt x="243" y="66"/>
                  </a:cubicBezTo>
                  <a:cubicBezTo>
                    <a:pt x="203" y="49"/>
                    <a:pt x="160" y="39"/>
                    <a:pt x="114" y="38"/>
                  </a:cubicBezTo>
                  <a:lnTo>
                    <a:pt x="11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37;p108">
              <a:extLst>
                <a:ext uri="{FF2B5EF4-FFF2-40B4-BE49-F238E27FC236}">
                  <a16:creationId xmlns:a16="http://schemas.microsoft.com/office/drawing/2014/main" id="{FAF1E531-246B-4A88-A61F-8F1FB2C1297C}"/>
                </a:ext>
              </a:extLst>
            </p:cNvPr>
            <p:cNvSpPr/>
            <p:nvPr/>
          </p:nvSpPr>
          <p:spPr>
            <a:xfrm>
              <a:off x="5341575" y="290352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7" y="1"/>
                  </a:moveTo>
                  <a:cubicBezTo>
                    <a:pt x="12" y="1"/>
                    <a:pt x="6" y="2"/>
                    <a:pt x="1" y="4"/>
                  </a:cubicBezTo>
                  <a:cubicBezTo>
                    <a:pt x="6" y="6"/>
                    <a:pt x="12" y="7"/>
                    <a:pt x="17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9" y="2"/>
                    <a:pt x="23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38;p108">
              <a:extLst>
                <a:ext uri="{FF2B5EF4-FFF2-40B4-BE49-F238E27FC236}">
                  <a16:creationId xmlns:a16="http://schemas.microsoft.com/office/drawing/2014/main" id="{C85F1F27-646C-47F1-B12C-D77A03F7C5FC}"/>
                </a:ext>
              </a:extLst>
            </p:cNvPr>
            <p:cNvSpPr/>
            <p:nvPr/>
          </p:nvSpPr>
          <p:spPr>
            <a:xfrm>
              <a:off x="5338600" y="2892550"/>
              <a:ext cx="61850" cy="14750"/>
            </a:xfrm>
            <a:custGeom>
              <a:avLst/>
              <a:gdLst/>
              <a:ahLst/>
              <a:cxnLst/>
              <a:rect l="l" t="t" r="r" b="b"/>
              <a:pathLst>
                <a:path w="2474" h="590" extrusionOk="0">
                  <a:moveTo>
                    <a:pt x="1548" y="1"/>
                  </a:moveTo>
                  <a:cubicBezTo>
                    <a:pt x="1469" y="1"/>
                    <a:pt x="1389" y="3"/>
                    <a:pt x="1309" y="8"/>
                  </a:cubicBezTo>
                  <a:cubicBezTo>
                    <a:pt x="1299" y="6"/>
                    <a:pt x="1289" y="5"/>
                    <a:pt x="1278" y="5"/>
                  </a:cubicBezTo>
                  <a:cubicBezTo>
                    <a:pt x="1268" y="5"/>
                    <a:pt x="1257" y="6"/>
                    <a:pt x="1247" y="8"/>
                  </a:cubicBezTo>
                  <a:lnTo>
                    <a:pt x="1185" y="8"/>
                  </a:lnTo>
                  <a:cubicBezTo>
                    <a:pt x="1121" y="12"/>
                    <a:pt x="1056" y="13"/>
                    <a:pt x="992" y="13"/>
                  </a:cubicBezTo>
                  <a:cubicBezTo>
                    <a:pt x="928" y="13"/>
                    <a:pt x="863" y="12"/>
                    <a:pt x="799" y="8"/>
                  </a:cubicBezTo>
                  <a:cubicBezTo>
                    <a:pt x="765" y="8"/>
                    <a:pt x="726" y="8"/>
                    <a:pt x="694" y="36"/>
                  </a:cubicBezTo>
                  <a:cubicBezTo>
                    <a:pt x="606" y="42"/>
                    <a:pt x="518" y="51"/>
                    <a:pt x="431" y="65"/>
                  </a:cubicBezTo>
                  <a:lnTo>
                    <a:pt x="373" y="65"/>
                  </a:lnTo>
                  <a:cubicBezTo>
                    <a:pt x="349" y="65"/>
                    <a:pt x="373" y="99"/>
                    <a:pt x="340" y="103"/>
                  </a:cubicBezTo>
                  <a:cubicBezTo>
                    <a:pt x="315" y="117"/>
                    <a:pt x="289" y="128"/>
                    <a:pt x="263" y="137"/>
                  </a:cubicBezTo>
                  <a:cubicBezTo>
                    <a:pt x="237" y="149"/>
                    <a:pt x="210" y="157"/>
                    <a:pt x="182" y="161"/>
                  </a:cubicBezTo>
                  <a:cubicBezTo>
                    <a:pt x="158" y="155"/>
                    <a:pt x="134" y="152"/>
                    <a:pt x="110" y="152"/>
                  </a:cubicBezTo>
                  <a:cubicBezTo>
                    <a:pt x="86" y="152"/>
                    <a:pt x="62" y="155"/>
                    <a:pt x="39" y="161"/>
                  </a:cubicBezTo>
                  <a:lnTo>
                    <a:pt x="0" y="161"/>
                  </a:lnTo>
                  <a:cubicBezTo>
                    <a:pt x="0" y="161"/>
                    <a:pt x="28" y="528"/>
                    <a:pt x="111" y="590"/>
                  </a:cubicBezTo>
                  <a:cubicBezTo>
                    <a:pt x="114" y="589"/>
                    <a:pt x="118" y="588"/>
                    <a:pt x="122" y="588"/>
                  </a:cubicBezTo>
                  <a:cubicBezTo>
                    <a:pt x="126" y="588"/>
                    <a:pt x="131" y="589"/>
                    <a:pt x="135" y="590"/>
                  </a:cubicBezTo>
                  <a:lnTo>
                    <a:pt x="158" y="590"/>
                  </a:lnTo>
                  <a:cubicBezTo>
                    <a:pt x="182" y="590"/>
                    <a:pt x="340" y="590"/>
                    <a:pt x="435" y="557"/>
                  </a:cubicBezTo>
                  <a:lnTo>
                    <a:pt x="512" y="557"/>
                  </a:lnTo>
                  <a:cubicBezTo>
                    <a:pt x="565" y="485"/>
                    <a:pt x="637" y="431"/>
                    <a:pt x="722" y="400"/>
                  </a:cubicBezTo>
                  <a:lnTo>
                    <a:pt x="1157" y="400"/>
                  </a:lnTo>
                  <a:cubicBezTo>
                    <a:pt x="1185" y="400"/>
                    <a:pt x="1185" y="400"/>
                    <a:pt x="1194" y="428"/>
                  </a:cubicBezTo>
                  <a:lnTo>
                    <a:pt x="1262" y="428"/>
                  </a:lnTo>
                  <a:cubicBezTo>
                    <a:pt x="1306" y="428"/>
                    <a:pt x="1313" y="418"/>
                    <a:pt x="1316" y="418"/>
                  </a:cubicBezTo>
                  <a:cubicBezTo>
                    <a:pt x="1318" y="418"/>
                    <a:pt x="1319" y="420"/>
                    <a:pt x="1324" y="428"/>
                  </a:cubicBezTo>
                  <a:lnTo>
                    <a:pt x="1462" y="428"/>
                  </a:lnTo>
                  <a:cubicBezTo>
                    <a:pt x="1472" y="431"/>
                    <a:pt x="1482" y="433"/>
                    <a:pt x="1493" y="433"/>
                  </a:cubicBezTo>
                  <a:cubicBezTo>
                    <a:pt x="1503" y="433"/>
                    <a:pt x="1514" y="431"/>
                    <a:pt x="1524" y="428"/>
                  </a:cubicBezTo>
                  <a:cubicBezTo>
                    <a:pt x="1552" y="428"/>
                    <a:pt x="1696" y="428"/>
                    <a:pt x="1725" y="391"/>
                  </a:cubicBezTo>
                  <a:lnTo>
                    <a:pt x="1725" y="428"/>
                  </a:lnTo>
                  <a:cubicBezTo>
                    <a:pt x="1836" y="432"/>
                    <a:pt x="1946" y="444"/>
                    <a:pt x="2055" y="467"/>
                  </a:cubicBezTo>
                  <a:lnTo>
                    <a:pt x="2055" y="490"/>
                  </a:lnTo>
                  <a:lnTo>
                    <a:pt x="2083" y="490"/>
                  </a:lnTo>
                  <a:lnTo>
                    <a:pt x="2083" y="458"/>
                  </a:lnTo>
                  <a:cubicBezTo>
                    <a:pt x="2083" y="458"/>
                    <a:pt x="2083" y="447"/>
                    <a:pt x="2094" y="447"/>
                  </a:cubicBezTo>
                  <a:cubicBezTo>
                    <a:pt x="2100" y="447"/>
                    <a:pt x="2108" y="450"/>
                    <a:pt x="2120" y="458"/>
                  </a:cubicBezTo>
                  <a:lnTo>
                    <a:pt x="2235" y="481"/>
                  </a:lnTo>
                  <a:lnTo>
                    <a:pt x="2326" y="481"/>
                  </a:lnTo>
                  <a:lnTo>
                    <a:pt x="2474" y="75"/>
                  </a:lnTo>
                  <a:lnTo>
                    <a:pt x="2450" y="75"/>
                  </a:lnTo>
                  <a:cubicBezTo>
                    <a:pt x="2441" y="75"/>
                    <a:pt x="2450" y="75"/>
                    <a:pt x="2450" y="51"/>
                  </a:cubicBezTo>
                  <a:cubicBezTo>
                    <a:pt x="2450" y="43"/>
                    <a:pt x="2447" y="41"/>
                    <a:pt x="2442" y="41"/>
                  </a:cubicBezTo>
                  <a:cubicBezTo>
                    <a:pt x="2433" y="41"/>
                    <a:pt x="2417" y="51"/>
                    <a:pt x="2408" y="51"/>
                  </a:cubicBezTo>
                  <a:lnTo>
                    <a:pt x="2231" y="51"/>
                  </a:lnTo>
                  <a:cubicBezTo>
                    <a:pt x="2155" y="51"/>
                    <a:pt x="1858" y="13"/>
                    <a:pt x="1787" y="8"/>
                  </a:cubicBezTo>
                  <a:cubicBezTo>
                    <a:pt x="1707" y="3"/>
                    <a:pt x="1628" y="1"/>
                    <a:pt x="154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39;p108">
              <a:extLst>
                <a:ext uri="{FF2B5EF4-FFF2-40B4-BE49-F238E27FC236}">
                  <a16:creationId xmlns:a16="http://schemas.microsoft.com/office/drawing/2014/main" id="{484CE408-596A-4D7A-BC16-495710D03891}"/>
                </a:ext>
              </a:extLst>
            </p:cNvPr>
            <p:cNvSpPr/>
            <p:nvPr/>
          </p:nvSpPr>
          <p:spPr>
            <a:xfrm>
              <a:off x="5353275" y="3007525"/>
              <a:ext cx="725" cy="100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1"/>
                  </a:moveTo>
                  <a:cubicBezTo>
                    <a:pt x="5" y="3"/>
                    <a:pt x="10" y="4"/>
                    <a:pt x="15" y="4"/>
                  </a:cubicBezTo>
                  <a:cubicBezTo>
                    <a:pt x="19" y="4"/>
                    <a:pt x="24" y="3"/>
                    <a:pt x="2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40;p108">
              <a:extLst>
                <a:ext uri="{FF2B5EF4-FFF2-40B4-BE49-F238E27FC236}">
                  <a16:creationId xmlns:a16="http://schemas.microsoft.com/office/drawing/2014/main" id="{7A14CA23-9193-4856-A055-363F4D410AC2}"/>
                </a:ext>
              </a:extLst>
            </p:cNvPr>
            <p:cNvSpPr/>
            <p:nvPr/>
          </p:nvSpPr>
          <p:spPr>
            <a:xfrm>
              <a:off x="5343975" y="2971350"/>
              <a:ext cx="49575" cy="34875"/>
            </a:xfrm>
            <a:custGeom>
              <a:avLst/>
              <a:gdLst/>
              <a:ahLst/>
              <a:cxnLst/>
              <a:rect l="l" t="t" r="r" b="b"/>
              <a:pathLst>
                <a:path w="1983" h="1395" extrusionOk="0">
                  <a:moveTo>
                    <a:pt x="1332" y="931"/>
                  </a:moveTo>
                  <a:lnTo>
                    <a:pt x="1332" y="931"/>
                  </a:lnTo>
                  <a:cubicBezTo>
                    <a:pt x="1330" y="931"/>
                    <a:pt x="1328" y="931"/>
                    <a:pt x="1328" y="931"/>
                  </a:cubicBezTo>
                  <a:cubicBezTo>
                    <a:pt x="1330" y="931"/>
                    <a:pt x="1331" y="931"/>
                    <a:pt x="1332" y="931"/>
                  </a:cubicBezTo>
                  <a:close/>
                  <a:moveTo>
                    <a:pt x="1753" y="1"/>
                  </a:moveTo>
                  <a:cubicBezTo>
                    <a:pt x="1725" y="1"/>
                    <a:pt x="1729" y="39"/>
                    <a:pt x="1701" y="39"/>
                  </a:cubicBezTo>
                  <a:lnTo>
                    <a:pt x="1619" y="39"/>
                  </a:lnTo>
                  <a:cubicBezTo>
                    <a:pt x="1562" y="67"/>
                    <a:pt x="1351" y="206"/>
                    <a:pt x="1299" y="239"/>
                  </a:cubicBezTo>
                  <a:cubicBezTo>
                    <a:pt x="1219" y="297"/>
                    <a:pt x="1041" y="393"/>
                    <a:pt x="964" y="459"/>
                  </a:cubicBezTo>
                  <a:cubicBezTo>
                    <a:pt x="939" y="481"/>
                    <a:pt x="927" y="489"/>
                    <a:pt x="921" y="489"/>
                  </a:cubicBezTo>
                  <a:cubicBezTo>
                    <a:pt x="908" y="489"/>
                    <a:pt x="922" y="459"/>
                    <a:pt x="912" y="459"/>
                  </a:cubicBezTo>
                  <a:lnTo>
                    <a:pt x="912" y="459"/>
                  </a:lnTo>
                  <a:lnTo>
                    <a:pt x="870" y="498"/>
                  </a:lnTo>
                  <a:cubicBezTo>
                    <a:pt x="778" y="559"/>
                    <a:pt x="680" y="612"/>
                    <a:pt x="578" y="655"/>
                  </a:cubicBezTo>
                  <a:cubicBezTo>
                    <a:pt x="578" y="683"/>
                    <a:pt x="525" y="689"/>
                    <a:pt x="511" y="708"/>
                  </a:cubicBezTo>
                  <a:cubicBezTo>
                    <a:pt x="488" y="731"/>
                    <a:pt x="340" y="798"/>
                    <a:pt x="310" y="817"/>
                  </a:cubicBezTo>
                  <a:cubicBezTo>
                    <a:pt x="310" y="825"/>
                    <a:pt x="308" y="828"/>
                    <a:pt x="303" y="828"/>
                  </a:cubicBezTo>
                  <a:cubicBezTo>
                    <a:pt x="295" y="828"/>
                    <a:pt x="279" y="817"/>
                    <a:pt x="263" y="817"/>
                  </a:cubicBezTo>
                  <a:cubicBezTo>
                    <a:pt x="239" y="817"/>
                    <a:pt x="263" y="856"/>
                    <a:pt x="263" y="860"/>
                  </a:cubicBezTo>
                  <a:cubicBezTo>
                    <a:pt x="248" y="881"/>
                    <a:pt x="232" y="900"/>
                    <a:pt x="216" y="917"/>
                  </a:cubicBezTo>
                  <a:cubicBezTo>
                    <a:pt x="199" y="934"/>
                    <a:pt x="179" y="947"/>
                    <a:pt x="158" y="955"/>
                  </a:cubicBezTo>
                  <a:cubicBezTo>
                    <a:pt x="116" y="965"/>
                    <a:pt x="77" y="986"/>
                    <a:pt x="43" y="1013"/>
                  </a:cubicBezTo>
                  <a:lnTo>
                    <a:pt x="1" y="1013"/>
                  </a:lnTo>
                  <a:cubicBezTo>
                    <a:pt x="1" y="1013"/>
                    <a:pt x="139" y="1352"/>
                    <a:pt x="230" y="1395"/>
                  </a:cubicBezTo>
                  <a:lnTo>
                    <a:pt x="254" y="1395"/>
                  </a:lnTo>
                  <a:cubicBezTo>
                    <a:pt x="334" y="1363"/>
                    <a:pt x="412" y="1324"/>
                    <a:pt x="488" y="1280"/>
                  </a:cubicBezTo>
                  <a:lnTo>
                    <a:pt x="550" y="1238"/>
                  </a:lnTo>
                  <a:lnTo>
                    <a:pt x="880" y="1209"/>
                  </a:lnTo>
                  <a:lnTo>
                    <a:pt x="912" y="1209"/>
                  </a:lnTo>
                  <a:cubicBezTo>
                    <a:pt x="946" y="1209"/>
                    <a:pt x="951" y="1209"/>
                    <a:pt x="951" y="1175"/>
                  </a:cubicBezTo>
                  <a:cubicBezTo>
                    <a:pt x="951" y="1175"/>
                    <a:pt x="1180" y="1060"/>
                    <a:pt x="1219" y="1032"/>
                  </a:cubicBezTo>
                  <a:lnTo>
                    <a:pt x="1233" y="1032"/>
                  </a:lnTo>
                  <a:cubicBezTo>
                    <a:pt x="1251" y="1016"/>
                    <a:pt x="1254" y="1013"/>
                    <a:pt x="1255" y="1013"/>
                  </a:cubicBezTo>
                  <a:cubicBezTo>
                    <a:pt x="1256" y="1013"/>
                    <a:pt x="1256" y="1014"/>
                    <a:pt x="1257" y="1014"/>
                  </a:cubicBezTo>
                  <a:cubicBezTo>
                    <a:pt x="1260" y="1014"/>
                    <a:pt x="1266" y="1012"/>
                    <a:pt x="1286" y="999"/>
                  </a:cubicBezTo>
                  <a:cubicBezTo>
                    <a:pt x="1338" y="965"/>
                    <a:pt x="1315" y="955"/>
                    <a:pt x="1328" y="955"/>
                  </a:cubicBezTo>
                  <a:cubicBezTo>
                    <a:pt x="1328" y="955"/>
                    <a:pt x="1356" y="955"/>
                    <a:pt x="1328" y="931"/>
                  </a:cubicBezTo>
                  <a:cubicBezTo>
                    <a:pt x="1319" y="924"/>
                    <a:pt x="1319" y="921"/>
                    <a:pt x="1322" y="921"/>
                  </a:cubicBezTo>
                  <a:cubicBezTo>
                    <a:pt x="1328" y="921"/>
                    <a:pt x="1344" y="930"/>
                    <a:pt x="1332" y="931"/>
                  </a:cubicBezTo>
                  <a:lnTo>
                    <a:pt x="1332" y="931"/>
                  </a:lnTo>
                  <a:cubicBezTo>
                    <a:pt x="1342" y="930"/>
                    <a:pt x="1367" y="926"/>
                    <a:pt x="1371" y="903"/>
                  </a:cubicBezTo>
                  <a:lnTo>
                    <a:pt x="1404" y="903"/>
                  </a:lnTo>
                  <a:cubicBezTo>
                    <a:pt x="1423" y="895"/>
                    <a:pt x="1440" y="882"/>
                    <a:pt x="1452" y="865"/>
                  </a:cubicBezTo>
                  <a:cubicBezTo>
                    <a:pt x="1452" y="837"/>
                    <a:pt x="1571" y="760"/>
                    <a:pt x="1581" y="727"/>
                  </a:cubicBezTo>
                  <a:lnTo>
                    <a:pt x="1581" y="765"/>
                  </a:lnTo>
                  <a:cubicBezTo>
                    <a:pt x="1581" y="760"/>
                    <a:pt x="1805" y="626"/>
                    <a:pt x="1843" y="612"/>
                  </a:cubicBezTo>
                  <a:lnTo>
                    <a:pt x="1843" y="588"/>
                  </a:lnTo>
                  <a:lnTo>
                    <a:pt x="1815" y="564"/>
                  </a:lnTo>
                  <a:lnTo>
                    <a:pt x="1815" y="526"/>
                  </a:lnTo>
                  <a:lnTo>
                    <a:pt x="1911" y="478"/>
                  </a:lnTo>
                  <a:cubicBezTo>
                    <a:pt x="1911" y="478"/>
                    <a:pt x="1963" y="445"/>
                    <a:pt x="1973" y="416"/>
                  </a:cubicBezTo>
                  <a:cubicBezTo>
                    <a:pt x="1982" y="388"/>
                    <a:pt x="1815" y="48"/>
                    <a:pt x="1801" y="24"/>
                  </a:cubicBezTo>
                  <a:lnTo>
                    <a:pt x="1776" y="24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41;p108">
              <a:extLst>
                <a:ext uri="{FF2B5EF4-FFF2-40B4-BE49-F238E27FC236}">
                  <a16:creationId xmlns:a16="http://schemas.microsoft.com/office/drawing/2014/main" id="{971AD678-E7F6-42E9-B1E9-E742201308A9}"/>
                </a:ext>
              </a:extLst>
            </p:cNvPr>
            <p:cNvSpPr/>
            <p:nvPr/>
          </p:nvSpPr>
          <p:spPr>
            <a:xfrm>
              <a:off x="5354225" y="305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42;p108">
              <a:extLst>
                <a:ext uri="{FF2B5EF4-FFF2-40B4-BE49-F238E27FC236}">
                  <a16:creationId xmlns:a16="http://schemas.microsoft.com/office/drawing/2014/main" id="{75E8F3A6-4E2B-431D-8C58-BF082106D90C}"/>
                </a:ext>
              </a:extLst>
            </p:cNvPr>
            <p:cNvSpPr/>
            <p:nvPr/>
          </p:nvSpPr>
          <p:spPr>
            <a:xfrm>
              <a:off x="5355875" y="3039650"/>
              <a:ext cx="31675" cy="13975"/>
            </a:xfrm>
            <a:custGeom>
              <a:avLst/>
              <a:gdLst/>
              <a:ahLst/>
              <a:cxnLst/>
              <a:rect l="l" t="t" r="r" b="b"/>
              <a:pathLst>
                <a:path w="1267" h="559" extrusionOk="0">
                  <a:moveTo>
                    <a:pt x="1157" y="1"/>
                  </a:moveTo>
                  <a:cubicBezTo>
                    <a:pt x="1114" y="1"/>
                    <a:pt x="962" y="35"/>
                    <a:pt x="923" y="39"/>
                  </a:cubicBezTo>
                  <a:cubicBezTo>
                    <a:pt x="841" y="47"/>
                    <a:pt x="759" y="62"/>
                    <a:pt x="679" y="82"/>
                  </a:cubicBezTo>
                  <a:lnTo>
                    <a:pt x="613" y="82"/>
                  </a:lnTo>
                  <a:cubicBezTo>
                    <a:pt x="579" y="88"/>
                    <a:pt x="544" y="91"/>
                    <a:pt x="510" y="91"/>
                  </a:cubicBezTo>
                  <a:cubicBezTo>
                    <a:pt x="475" y="91"/>
                    <a:pt x="441" y="88"/>
                    <a:pt x="407" y="82"/>
                  </a:cubicBezTo>
                  <a:lnTo>
                    <a:pt x="355" y="82"/>
                  </a:lnTo>
                  <a:cubicBezTo>
                    <a:pt x="332" y="81"/>
                    <a:pt x="309" y="81"/>
                    <a:pt x="286" y="81"/>
                  </a:cubicBezTo>
                  <a:cubicBezTo>
                    <a:pt x="262" y="81"/>
                    <a:pt x="239" y="81"/>
                    <a:pt x="216" y="82"/>
                  </a:cubicBezTo>
                  <a:lnTo>
                    <a:pt x="188" y="82"/>
                  </a:lnTo>
                  <a:cubicBezTo>
                    <a:pt x="192" y="92"/>
                    <a:pt x="192" y="105"/>
                    <a:pt x="188" y="116"/>
                  </a:cubicBezTo>
                  <a:cubicBezTo>
                    <a:pt x="174" y="126"/>
                    <a:pt x="160" y="135"/>
                    <a:pt x="145" y="144"/>
                  </a:cubicBezTo>
                  <a:cubicBezTo>
                    <a:pt x="138" y="146"/>
                    <a:pt x="131" y="147"/>
                    <a:pt x="124" y="147"/>
                  </a:cubicBezTo>
                  <a:cubicBezTo>
                    <a:pt x="117" y="147"/>
                    <a:pt x="110" y="146"/>
                    <a:pt x="103" y="144"/>
                  </a:cubicBezTo>
                  <a:lnTo>
                    <a:pt x="26" y="144"/>
                  </a:lnTo>
                  <a:lnTo>
                    <a:pt x="3" y="116"/>
                  </a:lnTo>
                  <a:lnTo>
                    <a:pt x="3" y="116"/>
                  </a:lnTo>
                  <a:cubicBezTo>
                    <a:pt x="0" y="264"/>
                    <a:pt x="19" y="412"/>
                    <a:pt x="56" y="556"/>
                  </a:cubicBezTo>
                  <a:cubicBezTo>
                    <a:pt x="82" y="558"/>
                    <a:pt x="109" y="559"/>
                    <a:pt x="136" y="559"/>
                  </a:cubicBezTo>
                  <a:cubicBezTo>
                    <a:pt x="163" y="559"/>
                    <a:pt x="190" y="558"/>
                    <a:pt x="217" y="556"/>
                  </a:cubicBezTo>
                  <a:cubicBezTo>
                    <a:pt x="225" y="557"/>
                    <a:pt x="233" y="557"/>
                    <a:pt x="242" y="557"/>
                  </a:cubicBezTo>
                  <a:cubicBezTo>
                    <a:pt x="250" y="557"/>
                    <a:pt x="258" y="557"/>
                    <a:pt x="266" y="556"/>
                  </a:cubicBezTo>
                  <a:cubicBezTo>
                    <a:pt x="273" y="540"/>
                    <a:pt x="279" y="526"/>
                    <a:pt x="288" y="511"/>
                  </a:cubicBezTo>
                  <a:cubicBezTo>
                    <a:pt x="288" y="504"/>
                    <a:pt x="292" y="501"/>
                    <a:pt x="296" y="501"/>
                  </a:cubicBezTo>
                  <a:cubicBezTo>
                    <a:pt x="304" y="501"/>
                    <a:pt x="317" y="511"/>
                    <a:pt x="317" y="511"/>
                  </a:cubicBezTo>
                  <a:cubicBezTo>
                    <a:pt x="348" y="514"/>
                    <a:pt x="380" y="516"/>
                    <a:pt x="412" y="516"/>
                  </a:cubicBezTo>
                  <a:cubicBezTo>
                    <a:pt x="444" y="516"/>
                    <a:pt x="476" y="514"/>
                    <a:pt x="508" y="511"/>
                  </a:cubicBezTo>
                  <a:lnTo>
                    <a:pt x="536" y="540"/>
                  </a:lnTo>
                  <a:lnTo>
                    <a:pt x="574" y="540"/>
                  </a:lnTo>
                  <a:cubicBezTo>
                    <a:pt x="600" y="540"/>
                    <a:pt x="591" y="529"/>
                    <a:pt x="593" y="529"/>
                  </a:cubicBezTo>
                  <a:lnTo>
                    <a:pt x="593" y="529"/>
                  </a:lnTo>
                  <a:cubicBezTo>
                    <a:pt x="594" y="529"/>
                    <a:pt x="597" y="532"/>
                    <a:pt x="608" y="540"/>
                  </a:cubicBezTo>
                  <a:lnTo>
                    <a:pt x="694" y="540"/>
                  </a:lnTo>
                  <a:cubicBezTo>
                    <a:pt x="694" y="540"/>
                    <a:pt x="789" y="501"/>
                    <a:pt x="799" y="478"/>
                  </a:cubicBezTo>
                  <a:lnTo>
                    <a:pt x="799" y="516"/>
                  </a:lnTo>
                  <a:cubicBezTo>
                    <a:pt x="831" y="513"/>
                    <a:pt x="863" y="511"/>
                    <a:pt x="894" y="511"/>
                  </a:cubicBezTo>
                  <a:cubicBezTo>
                    <a:pt x="926" y="511"/>
                    <a:pt x="958" y="513"/>
                    <a:pt x="990" y="516"/>
                  </a:cubicBezTo>
                  <a:lnTo>
                    <a:pt x="990" y="483"/>
                  </a:lnTo>
                  <a:lnTo>
                    <a:pt x="990" y="455"/>
                  </a:lnTo>
                  <a:lnTo>
                    <a:pt x="1200" y="455"/>
                  </a:lnTo>
                  <a:cubicBezTo>
                    <a:pt x="1200" y="455"/>
                    <a:pt x="1238" y="455"/>
                    <a:pt x="1253" y="427"/>
                  </a:cubicBezTo>
                  <a:cubicBezTo>
                    <a:pt x="1267" y="399"/>
                    <a:pt x="1253" y="25"/>
                    <a:pt x="1253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43;p108">
              <a:extLst>
                <a:ext uri="{FF2B5EF4-FFF2-40B4-BE49-F238E27FC236}">
                  <a16:creationId xmlns:a16="http://schemas.microsoft.com/office/drawing/2014/main" id="{23E9A6C1-A791-4CD7-AE82-DF0FFDD2ABA1}"/>
                </a:ext>
              </a:extLst>
            </p:cNvPr>
            <p:cNvSpPr/>
            <p:nvPr/>
          </p:nvSpPr>
          <p:spPr>
            <a:xfrm>
              <a:off x="5188825" y="2575975"/>
              <a:ext cx="1025" cy="75"/>
            </a:xfrm>
            <a:custGeom>
              <a:avLst/>
              <a:gdLst/>
              <a:ahLst/>
              <a:cxnLst/>
              <a:rect l="l" t="t" r="r" b="b"/>
              <a:pathLst>
                <a:path w="41" h="3" extrusionOk="0">
                  <a:moveTo>
                    <a:pt x="17" y="1"/>
                  </a:moveTo>
                  <a:cubicBezTo>
                    <a:pt x="10" y="1"/>
                    <a:pt x="4" y="1"/>
                    <a:pt x="0" y="3"/>
                  </a:cubicBezTo>
                  <a:lnTo>
                    <a:pt x="24" y="3"/>
                  </a:lnTo>
                  <a:cubicBezTo>
                    <a:pt x="41" y="3"/>
                    <a:pt x="29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44;p108">
              <a:extLst>
                <a:ext uri="{FF2B5EF4-FFF2-40B4-BE49-F238E27FC236}">
                  <a16:creationId xmlns:a16="http://schemas.microsoft.com/office/drawing/2014/main" id="{C3CED220-5C1C-45E6-A5C7-7E0396E4A4EF}"/>
                </a:ext>
              </a:extLst>
            </p:cNvPr>
            <p:cNvSpPr/>
            <p:nvPr/>
          </p:nvSpPr>
          <p:spPr>
            <a:xfrm>
              <a:off x="5186850" y="2558975"/>
              <a:ext cx="38050" cy="18375"/>
            </a:xfrm>
            <a:custGeom>
              <a:avLst/>
              <a:gdLst/>
              <a:ahLst/>
              <a:cxnLst/>
              <a:rect l="l" t="t" r="r" b="b"/>
              <a:pathLst>
                <a:path w="1522" h="735" extrusionOk="0">
                  <a:moveTo>
                    <a:pt x="1282" y="1"/>
                  </a:moveTo>
                  <a:lnTo>
                    <a:pt x="1038" y="101"/>
                  </a:lnTo>
                  <a:cubicBezTo>
                    <a:pt x="976" y="129"/>
                    <a:pt x="838" y="163"/>
                    <a:pt x="772" y="191"/>
                  </a:cubicBezTo>
                  <a:cubicBezTo>
                    <a:pt x="749" y="201"/>
                    <a:pt x="742" y="204"/>
                    <a:pt x="740" y="204"/>
                  </a:cubicBezTo>
                  <a:cubicBezTo>
                    <a:pt x="737" y="204"/>
                    <a:pt x="759" y="191"/>
                    <a:pt x="733" y="191"/>
                  </a:cubicBezTo>
                  <a:lnTo>
                    <a:pt x="695" y="191"/>
                  </a:lnTo>
                  <a:cubicBezTo>
                    <a:pt x="657" y="198"/>
                    <a:pt x="619" y="201"/>
                    <a:pt x="580" y="201"/>
                  </a:cubicBezTo>
                  <a:cubicBezTo>
                    <a:pt x="542" y="201"/>
                    <a:pt x="503" y="198"/>
                    <a:pt x="466" y="191"/>
                  </a:cubicBezTo>
                  <a:cubicBezTo>
                    <a:pt x="466" y="191"/>
                    <a:pt x="423" y="191"/>
                    <a:pt x="408" y="215"/>
                  </a:cubicBezTo>
                  <a:lnTo>
                    <a:pt x="217" y="215"/>
                  </a:lnTo>
                  <a:cubicBezTo>
                    <a:pt x="183" y="215"/>
                    <a:pt x="217" y="243"/>
                    <a:pt x="217" y="249"/>
                  </a:cubicBezTo>
                  <a:cubicBezTo>
                    <a:pt x="201" y="260"/>
                    <a:pt x="183" y="268"/>
                    <a:pt x="164" y="273"/>
                  </a:cubicBezTo>
                  <a:cubicBezTo>
                    <a:pt x="156" y="275"/>
                    <a:pt x="147" y="276"/>
                    <a:pt x="138" y="276"/>
                  </a:cubicBezTo>
                  <a:cubicBezTo>
                    <a:pt x="129" y="276"/>
                    <a:pt x="121" y="275"/>
                    <a:pt x="112" y="273"/>
                  </a:cubicBezTo>
                  <a:cubicBezTo>
                    <a:pt x="96" y="273"/>
                    <a:pt x="76" y="262"/>
                    <a:pt x="54" y="262"/>
                  </a:cubicBezTo>
                  <a:cubicBezTo>
                    <a:pt x="44" y="262"/>
                    <a:pt x="33" y="265"/>
                    <a:pt x="22" y="273"/>
                  </a:cubicBezTo>
                  <a:lnTo>
                    <a:pt x="22" y="244"/>
                  </a:lnTo>
                  <a:cubicBezTo>
                    <a:pt x="0" y="390"/>
                    <a:pt x="0" y="538"/>
                    <a:pt x="22" y="684"/>
                  </a:cubicBezTo>
                  <a:cubicBezTo>
                    <a:pt x="56" y="688"/>
                    <a:pt x="90" y="690"/>
                    <a:pt x="124" y="690"/>
                  </a:cubicBezTo>
                  <a:cubicBezTo>
                    <a:pt x="158" y="690"/>
                    <a:pt x="192" y="688"/>
                    <a:pt x="226" y="684"/>
                  </a:cubicBezTo>
                  <a:lnTo>
                    <a:pt x="284" y="684"/>
                  </a:lnTo>
                  <a:lnTo>
                    <a:pt x="523" y="708"/>
                  </a:lnTo>
                  <a:lnTo>
                    <a:pt x="524" y="707"/>
                  </a:lnTo>
                  <a:lnTo>
                    <a:pt x="524" y="707"/>
                  </a:lnTo>
                  <a:cubicBezTo>
                    <a:pt x="524" y="708"/>
                    <a:pt x="525" y="717"/>
                    <a:pt x="533" y="717"/>
                  </a:cubicBezTo>
                  <a:cubicBezTo>
                    <a:pt x="537" y="717"/>
                    <a:pt x="543" y="714"/>
                    <a:pt x="553" y="706"/>
                  </a:cubicBezTo>
                  <a:cubicBezTo>
                    <a:pt x="562" y="699"/>
                    <a:pt x="568" y="696"/>
                    <a:pt x="573" y="696"/>
                  </a:cubicBezTo>
                  <a:cubicBezTo>
                    <a:pt x="581" y="696"/>
                    <a:pt x="582" y="706"/>
                    <a:pt x="585" y="706"/>
                  </a:cubicBezTo>
                  <a:cubicBezTo>
                    <a:pt x="625" y="710"/>
                    <a:pt x="665" y="712"/>
                    <a:pt x="705" y="712"/>
                  </a:cubicBezTo>
                  <a:cubicBezTo>
                    <a:pt x="740" y="712"/>
                    <a:pt x="774" y="711"/>
                    <a:pt x="809" y="708"/>
                  </a:cubicBezTo>
                  <a:lnTo>
                    <a:pt x="809" y="708"/>
                  </a:lnTo>
                  <a:cubicBezTo>
                    <a:pt x="821" y="712"/>
                    <a:pt x="831" y="722"/>
                    <a:pt x="834" y="735"/>
                  </a:cubicBezTo>
                  <a:lnTo>
                    <a:pt x="881" y="735"/>
                  </a:lnTo>
                  <a:cubicBezTo>
                    <a:pt x="914" y="735"/>
                    <a:pt x="915" y="722"/>
                    <a:pt x="918" y="722"/>
                  </a:cubicBezTo>
                  <a:cubicBezTo>
                    <a:pt x="919" y="722"/>
                    <a:pt x="920" y="725"/>
                    <a:pt x="925" y="735"/>
                  </a:cubicBezTo>
                  <a:cubicBezTo>
                    <a:pt x="925" y="735"/>
                    <a:pt x="949" y="735"/>
                    <a:pt x="925" y="711"/>
                  </a:cubicBezTo>
                  <a:lnTo>
                    <a:pt x="992" y="711"/>
                  </a:lnTo>
                  <a:cubicBezTo>
                    <a:pt x="1008" y="708"/>
                    <a:pt x="1022" y="700"/>
                    <a:pt x="1034" y="687"/>
                  </a:cubicBezTo>
                  <a:cubicBezTo>
                    <a:pt x="1034" y="664"/>
                    <a:pt x="1144" y="625"/>
                    <a:pt x="1153" y="597"/>
                  </a:cubicBezTo>
                  <a:lnTo>
                    <a:pt x="1153" y="635"/>
                  </a:lnTo>
                  <a:cubicBezTo>
                    <a:pt x="1187" y="635"/>
                    <a:pt x="1349" y="563"/>
                    <a:pt x="1378" y="558"/>
                  </a:cubicBezTo>
                  <a:lnTo>
                    <a:pt x="1378" y="530"/>
                  </a:lnTo>
                  <a:lnTo>
                    <a:pt x="1378" y="496"/>
                  </a:lnTo>
                  <a:lnTo>
                    <a:pt x="1460" y="473"/>
                  </a:lnTo>
                  <a:cubicBezTo>
                    <a:pt x="1484" y="473"/>
                    <a:pt x="1506" y="455"/>
                    <a:pt x="1512" y="431"/>
                  </a:cubicBezTo>
                  <a:cubicBezTo>
                    <a:pt x="1522" y="387"/>
                    <a:pt x="1387" y="48"/>
                    <a:pt x="1378" y="24"/>
                  </a:cubicBezTo>
                  <a:lnTo>
                    <a:pt x="531" y="701"/>
                  </a:lnTo>
                  <a:lnTo>
                    <a:pt x="1363" y="13"/>
                  </a:lnTo>
                  <a:lnTo>
                    <a:pt x="1363" y="13"/>
                  </a:lnTo>
                  <a:cubicBezTo>
                    <a:pt x="1365" y="13"/>
                    <a:pt x="1366" y="13"/>
                    <a:pt x="1367" y="13"/>
                  </a:cubicBezTo>
                  <a:cubicBezTo>
                    <a:pt x="1378" y="13"/>
                    <a:pt x="1378" y="1"/>
                    <a:pt x="1378" y="1"/>
                  </a:cubicBezTo>
                  <a:lnTo>
                    <a:pt x="1378" y="1"/>
                  </a:lnTo>
                  <a:lnTo>
                    <a:pt x="1363" y="13"/>
                  </a:lnTo>
                  <a:lnTo>
                    <a:pt x="1363" y="13"/>
                  </a:lnTo>
                  <a:cubicBezTo>
                    <a:pt x="1358" y="12"/>
                    <a:pt x="1350" y="8"/>
                    <a:pt x="1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45;p108">
              <a:extLst>
                <a:ext uri="{FF2B5EF4-FFF2-40B4-BE49-F238E27FC236}">
                  <a16:creationId xmlns:a16="http://schemas.microsoft.com/office/drawing/2014/main" id="{FFC0961E-9B50-4057-BE15-0E2CC8C734D7}"/>
                </a:ext>
              </a:extLst>
            </p:cNvPr>
            <p:cNvSpPr/>
            <p:nvPr/>
          </p:nvSpPr>
          <p:spPr>
            <a:xfrm>
              <a:off x="5184300" y="26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46;p108">
              <a:extLst>
                <a:ext uri="{FF2B5EF4-FFF2-40B4-BE49-F238E27FC236}">
                  <a16:creationId xmlns:a16="http://schemas.microsoft.com/office/drawing/2014/main" id="{9BFB11D0-4F61-428F-93D6-7FB914D46EBA}"/>
                </a:ext>
              </a:extLst>
            </p:cNvPr>
            <p:cNvSpPr/>
            <p:nvPr/>
          </p:nvSpPr>
          <p:spPr>
            <a:xfrm>
              <a:off x="5184650" y="26263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47;p108">
              <a:extLst>
                <a:ext uri="{FF2B5EF4-FFF2-40B4-BE49-F238E27FC236}">
                  <a16:creationId xmlns:a16="http://schemas.microsoft.com/office/drawing/2014/main" id="{F15D8E07-915A-4A95-9946-D9E5DBC3E013}"/>
                </a:ext>
              </a:extLst>
            </p:cNvPr>
            <p:cNvSpPr/>
            <p:nvPr/>
          </p:nvSpPr>
          <p:spPr>
            <a:xfrm>
              <a:off x="5181700" y="2617225"/>
              <a:ext cx="36425" cy="12075"/>
            </a:xfrm>
            <a:custGeom>
              <a:avLst/>
              <a:gdLst/>
              <a:ahLst/>
              <a:cxnLst/>
              <a:rect l="l" t="t" r="r" b="b"/>
              <a:pathLst>
                <a:path w="1457" h="483" extrusionOk="0">
                  <a:moveTo>
                    <a:pt x="337" y="0"/>
                  </a:moveTo>
                  <a:cubicBezTo>
                    <a:pt x="314" y="0"/>
                    <a:pt x="294" y="3"/>
                    <a:pt x="286" y="11"/>
                  </a:cubicBezTo>
                  <a:lnTo>
                    <a:pt x="253" y="11"/>
                  </a:lnTo>
                  <a:cubicBezTo>
                    <a:pt x="253" y="24"/>
                    <a:pt x="242" y="37"/>
                    <a:pt x="229" y="39"/>
                  </a:cubicBezTo>
                  <a:lnTo>
                    <a:pt x="180" y="39"/>
                  </a:lnTo>
                  <a:cubicBezTo>
                    <a:pt x="172" y="41"/>
                    <a:pt x="164" y="42"/>
                    <a:pt x="156" y="42"/>
                  </a:cubicBezTo>
                  <a:cubicBezTo>
                    <a:pt x="148" y="42"/>
                    <a:pt x="140" y="41"/>
                    <a:pt x="133" y="39"/>
                  </a:cubicBezTo>
                  <a:cubicBezTo>
                    <a:pt x="117" y="39"/>
                    <a:pt x="97" y="27"/>
                    <a:pt x="77" y="27"/>
                  </a:cubicBezTo>
                  <a:cubicBezTo>
                    <a:pt x="66" y="27"/>
                    <a:pt x="56" y="30"/>
                    <a:pt x="47" y="39"/>
                  </a:cubicBezTo>
                  <a:lnTo>
                    <a:pt x="47" y="5"/>
                  </a:lnTo>
                  <a:cubicBezTo>
                    <a:pt x="13" y="150"/>
                    <a:pt x="1" y="298"/>
                    <a:pt x="9" y="445"/>
                  </a:cubicBezTo>
                  <a:cubicBezTo>
                    <a:pt x="66" y="463"/>
                    <a:pt x="125" y="475"/>
                    <a:pt x="185" y="483"/>
                  </a:cubicBezTo>
                  <a:lnTo>
                    <a:pt x="233" y="483"/>
                  </a:lnTo>
                  <a:lnTo>
                    <a:pt x="477" y="426"/>
                  </a:lnTo>
                  <a:cubicBezTo>
                    <a:pt x="477" y="419"/>
                    <a:pt x="480" y="416"/>
                    <a:pt x="484" y="416"/>
                  </a:cubicBezTo>
                  <a:cubicBezTo>
                    <a:pt x="492" y="416"/>
                    <a:pt x="504" y="426"/>
                    <a:pt x="510" y="426"/>
                  </a:cubicBezTo>
                  <a:cubicBezTo>
                    <a:pt x="577" y="445"/>
                    <a:pt x="646" y="456"/>
                    <a:pt x="716" y="459"/>
                  </a:cubicBezTo>
                  <a:lnTo>
                    <a:pt x="716" y="436"/>
                  </a:lnTo>
                  <a:lnTo>
                    <a:pt x="739" y="474"/>
                  </a:lnTo>
                  <a:lnTo>
                    <a:pt x="855" y="474"/>
                  </a:lnTo>
                  <a:cubicBezTo>
                    <a:pt x="861" y="477"/>
                    <a:pt x="868" y="478"/>
                    <a:pt x="876" y="478"/>
                  </a:cubicBezTo>
                  <a:cubicBezTo>
                    <a:pt x="883" y="478"/>
                    <a:pt x="890" y="477"/>
                    <a:pt x="898" y="474"/>
                  </a:cubicBezTo>
                  <a:cubicBezTo>
                    <a:pt x="898" y="474"/>
                    <a:pt x="1007" y="474"/>
                    <a:pt x="1022" y="436"/>
                  </a:cubicBezTo>
                  <a:lnTo>
                    <a:pt x="1022" y="474"/>
                  </a:lnTo>
                  <a:cubicBezTo>
                    <a:pt x="1056" y="471"/>
                    <a:pt x="1090" y="469"/>
                    <a:pt x="1124" y="469"/>
                  </a:cubicBezTo>
                  <a:cubicBezTo>
                    <a:pt x="1158" y="469"/>
                    <a:pt x="1193" y="471"/>
                    <a:pt x="1227" y="474"/>
                  </a:cubicBezTo>
                  <a:lnTo>
                    <a:pt x="1227" y="465"/>
                  </a:lnTo>
                  <a:cubicBezTo>
                    <a:pt x="1227" y="465"/>
                    <a:pt x="1227" y="452"/>
                    <a:pt x="1234" y="452"/>
                  </a:cubicBezTo>
                  <a:cubicBezTo>
                    <a:pt x="1238" y="452"/>
                    <a:pt x="1243" y="455"/>
                    <a:pt x="1251" y="465"/>
                  </a:cubicBezTo>
                  <a:lnTo>
                    <a:pt x="1380" y="465"/>
                  </a:lnTo>
                  <a:cubicBezTo>
                    <a:pt x="1399" y="465"/>
                    <a:pt x="1451" y="73"/>
                    <a:pt x="1457" y="44"/>
                  </a:cubicBezTo>
                  <a:lnTo>
                    <a:pt x="1070" y="44"/>
                  </a:lnTo>
                  <a:cubicBezTo>
                    <a:pt x="1025" y="40"/>
                    <a:pt x="979" y="39"/>
                    <a:pt x="934" y="39"/>
                  </a:cubicBezTo>
                  <a:cubicBezTo>
                    <a:pt x="888" y="39"/>
                    <a:pt x="843" y="40"/>
                    <a:pt x="797" y="44"/>
                  </a:cubicBezTo>
                  <a:lnTo>
                    <a:pt x="721" y="44"/>
                  </a:lnTo>
                  <a:cubicBezTo>
                    <a:pt x="718" y="44"/>
                    <a:pt x="715" y="44"/>
                    <a:pt x="711" y="44"/>
                  </a:cubicBezTo>
                  <a:cubicBezTo>
                    <a:pt x="640" y="44"/>
                    <a:pt x="569" y="32"/>
                    <a:pt x="501" y="11"/>
                  </a:cubicBezTo>
                  <a:lnTo>
                    <a:pt x="439" y="11"/>
                  </a:lnTo>
                  <a:cubicBezTo>
                    <a:pt x="439" y="11"/>
                    <a:pt x="382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48;p108">
              <a:extLst>
                <a:ext uri="{FF2B5EF4-FFF2-40B4-BE49-F238E27FC236}">
                  <a16:creationId xmlns:a16="http://schemas.microsoft.com/office/drawing/2014/main" id="{FAA5EC3F-664D-4848-B5B1-F5FE4C101214}"/>
                </a:ext>
              </a:extLst>
            </p:cNvPr>
            <p:cNvSpPr/>
            <p:nvPr/>
          </p:nvSpPr>
          <p:spPr>
            <a:xfrm>
              <a:off x="5198025" y="2679625"/>
              <a:ext cx="625" cy="100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lnTo>
                    <a:pt x="24" y="3"/>
                  </a:ln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49;p108">
              <a:extLst>
                <a:ext uri="{FF2B5EF4-FFF2-40B4-BE49-F238E27FC236}">
                  <a16:creationId xmlns:a16="http://schemas.microsoft.com/office/drawing/2014/main" id="{90F0E7A0-95CE-4C74-A08D-5166F73DAEF6}"/>
                </a:ext>
              </a:extLst>
            </p:cNvPr>
            <p:cNvSpPr/>
            <p:nvPr/>
          </p:nvSpPr>
          <p:spPr>
            <a:xfrm>
              <a:off x="5195550" y="2660200"/>
              <a:ext cx="39525" cy="20950"/>
            </a:xfrm>
            <a:custGeom>
              <a:avLst/>
              <a:gdLst/>
              <a:ahLst/>
              <a:cxnLst/>
              <a:rect l="l" t="t" r="r" b="b"/>
              <a:pathLst>
                <a:path w="1581" h="838" extrusionOk="0">
                  <a:moveTo>
                    <a:pt x="1469" y="0"/>
                  </a:moveTo>
                  <a:cubicBezTo>
                    <a:pt x="1464" y="0"/>
                    <a:pt x="1458" y="11"/>
                    <a:pt x="1474" y="11"/>
                  </a:cubicBezTo>
                  <a:cubicBezTo>
                    <a:pt x="1474" y="3"/>
                    <a:pt x="1472" y="0"/>
                    <a:pt x="1469" y="0"/>
                  </a:cubicBezTo>
                  <a:close/>
                  <a:moveTo>
                    <a:pt x="1474" y="11"/>
                  </a:moveTo>
                  <a:cubicBezTo>
                    <a:pt x="1452" y="11"/>
                    <a:pt x="1451" y="36"/>
                    <a:pt x="1435" y="36"/>
                  </a:cubicBezTo>
                  <a:cubicBezTo>
                    <a:pt x="1434" y="36"/>
                    <a:pt x="1433" y="36"/>
                    <a:pt x="1432" y="36"/>
                  </a:cubicBezTo>
                  <a:lnTo>
                    <a:pt x="1370" y="36"/>
                  </a:lnTo>
                  <a:lnTo>
                    <a:pt x="1107" y="116"/>
                  </a:lnTo>
                  <a:cubicBezTo>
                    <a:pt x="1040" y="140"/>
                    <a:pt x="897" y="165"/>
                    <a:pt x="830" y="193"/>
                  </a:cubicBezTo>
                  <a:cubicBezTo>
                    <a:pt x="808" y="202"/>
                    <a:pt x="798" y="205"/>
                    <a:pt x="793" y="205"/>
                  </a:cubicBezTo>
                  <a:cubicBezTo>
                    <a:pt x="783" y="205"/>
                    <a:pt x="797" y="193"/>
                    <a:pt x="787" y="193"/>
                  </a:cubicBezTo>
                  <a:lnTo>
                    <a:pt x="750" y="193"/>
                  </a:lnTo>
                  <a:cubicBezTo>
                    <a:pt x="710" y="197"/>
                    <a:pt x="670" y="200"/>
                    <a:pt x="630" y="200"/>
                  </a:cubicBezTo>
                  <a:cubicBezTo>
                    <a:pt x="590" y="200"/>
                    <a:pt x="550" y="197"/>
                    <a:pt x="511" y="193"/>
                  </a:cubicBezTo>
                  <a:lnTo>
                    <a:pt x="243" y="193"/>
                  </a:lnTo>
                  <a:cubicBezTo>
                    <a:pt x="250" y="203"/>
                    <a:pt x="250" y="217"/>
                    <a:pt x="243" y="227"/>
                  </a:cubicBezTo>
                  <a:cubicBezTo>
                    <a:pt x="226" y="238"/>
                    <a:pt x="209" y="247"/>
                    <a:pt x="190" y="255"/>
                  </a:cubicBezTo>
                  <a:lnTo>
                    <a:pt x="46" y="255"/>
                  </a:lnTo>
                  <a:lnTo>
                    <a:pt x="23" y="227"/>
                  </a:lnTo>
                  <a:cubicBezTo>
                    <a:pt x="0" y="374"/>
                    <a:pt x="0" y="524"/>
                    <a:pt x="23" y="671"/>
                  </a:cubicBezTo>
                  <a:lnTo>
                    <a:pt x="46" y="671"/>
                  </a:lnTo>
                  <a:cubicBezTo>
                    <a:pt x="81" y="673"/>
                    <a:pt x="115" y="674"/>
                    <a:pt x="150" y="674"/>
                  </a:cubicBezTo>
                  <a:cubicBezTo>
                    <a:pt x="184" y="674"/>
                    <a:pt x="218" y="673"/>
                    <a:pt x="252" y="671"/>
                  </a:cubicBezTo>
                  <a:lnTo>
                    <a:pt x="310" y="671"/>
                  </a:lnTo>
                  <a:lnTo>
                    <a:pt x="549" y="809"/>
                  </a:lnTo>
                  <a:lnTo>
                    <a:pt x="616" y="809"/>
                  </a:lnTo>
                  <a:cubicBezTo>
                    <a:pt x="656" y="814"/>
                    <a:pt x="696" y="816"/>
                    <a:pt x="737" y="816"/>
                  </a:cubicBezTo>
                  <a:cubicBezTo>
                    <a:pt x="773" y="816"/>
                    <a:pt x="808" y="815"/>
                    <a:pt x="843" y="811"/>
                  </a:cubicBezTo>
                  <a:lnTo>
                    <a:pt x="843" y="811"/>
                  </a:lnTo>
                  <a:cubicBezTo>
                    <a:pt x="855" y="815"/>
                    <a:pt x="865" y="825"/>
                    <a:pt x="869" y="838"/>
                  </a:cubicBezTo>
                  <a:cubicBezTo>
                    <a:pt x="883" y="830"/>
                    <a:pt x="887" y="827"/>
                    <a:pt x="889" y="827"/>
                  </a:cubicBezTo>
                  <a:lnTo>
                    <a:pt x="889" y="827"/>
                  </a:lnTo>
                  <a:cubicBezTo>
                    <a:pt x="893" y="827"/>
                    <a:pt x="885" y="838"/>
                    <a:pt x="916" y="838"/>
                  </a:cubicBezTo>
                  <a:cubicBezTo>
                    <a:pt x="948" y="838"/>
                    <a:pt x="950" y="827"/>
                    <a:pt x="952" y="827"/>
                  </a:cubicBezTo>
                  <a:cubicBezTo>
                    <a:pt x="953" y="827"/>
                    <a:pt x="954" y="830"/>
                    <a:pt x="959" y="838"/>
                  </a:cubicBezTo>
                  <a:lnTo>
                    <a:pt x="1069" y="838"/>
                  </a:lnTo>
                  <a:cubicBezTo>
                    <a:pt x="1069" y="838"/>
                    <a:pt x="1183" y="780"/>
                    <a:pt x="1197" y="756"/>
                  </a:cubicBezTo>
                  <a:lnTo>
                    <a:pt x="1197" y="617"/>
                  </a:lnTo>
                  <a:cubicBezTo>
                    <a:pt x="1274" y="593"/>
                    <a:pt x="1352" y="571"/>
                    <a:pt x="1431" y="555"/>
                  </a:cubicBezTo>
                  <a:lnTo>
                    <a:pt x="1431" y="546"/>
                  </a:lnTo>
                  <a:lnTo>
                    <a:pt x="1431" y="518"/>
                  </a:lnTo>
                  <a:lnTo>
                    <a:pt x="1517" y="494"/>
                  </a:lnTo>
                  <a:cubicBezTo>
                    <a:pt x="1517" y="494"/>
                    <a:pt x="1560" y="494"/>
                    <a:pt x="1570" y="456"/>
                  </a:cubicBezTo>
                  <a:cubicBezTo>
                    <a:pt x="1580" y="418"/>
                    <a:pt x="1484" y="64"/>
                    <a:pt x="1474" y="36"/>
                  </a:cubicBezTo>
                  <a:lnTo>
                    <a:pt x="147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50;p108">
              <a:extLst>
                <a:ext uri="{FF2B5EF4-FFF2-40B4-BE49-F238E27FC236}">
                  <a16:creationId xmlns:a16="http://schemas.microsoft.com/office/drawing/2014/main" id="{714FD387-1F38-4B9C-883E-8B04F18AE1FA}"/>
                </a:ext>
              </a:extLst>
            </p:cNvPr>
            <p:cNvSpPr/>
            <p:nvPr/>
          </p:nvSpPr>
          <p:spPr>
            <a:xfrm>
              <a:off x="5194800" y="276847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5" y="0"/>
                  </a:moveTo>
                  <a:cubicBezTo>
                    <a:pt x="10" y="0"/>
                    <a:pt x="5" y="1"/>
                    <a:pt x="1" y="4"/>
                  </a:cubicBezTo>
                  <a:lnTo>
                    <a:pt x="29" y="4"/>
                  </a:ln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51;p108">
              <a:extLst>
                <a:ext uri="{FF2B5EF4-FFF2-40B4-BE49-F238E27FC236}">
                  <a16:creationId xmlns:a16="http://schemas.microsoft.com/office/drawing/2014/main" id="{42CF65D9-7C4A-45C5-9C32-0270AA6381DF}"/>
                </a:ext>
              </a:extLst>
            </p:cNvPr>
            <p:cNvSpPr/>
            <p:nvPr/>
          </p:nvSpPr>
          <p:spPr>
            <a:xfrm>
              <a:off x="5187750" y="2741575"/>
              <a:ext cx="46775" cy="27350"/>
            </a:xfrm>
            <a:custGeom>
              <a:avLst/>
              <a:gdLst/>
              <a:ahLst/>
              <a:cxnLst/>
              <a:rect l="l" t="t" r="r" b="b"/>
              <a:pathLst>
                <a:path w="1871" h="1094" extrusionOk="0">
                  <a:moveTo>
                    <a:pt x="1202" y="807"/>
                  </a:moveTo>
                  <a:cubicBezTo>
                    <a:pt x="1200" y="807"/>
                    <a:pt x="1199" y="807"/>
                    <a:pt x="1199" y="807"/>
                  </a:cubicBezTo>
                  <a:cubicBezTo>
                    <a:pt x="1200" y="807"/>
                    <a:pt x="1201" y="807"/>
                    <a:pt x="1202" y="807"/>
                  </a:cubicBezTo>
                  <a:close/>
                  <a:moveTo>
                    <a:pt x="1751" y="1"/>
                  </a:moveTo>
                  <a:cubicBezTo>
                    <a:pt x="1744" y="1"/>
                    <a:pt x="1733" y="11"/>
                    <a:pt x="1733" y="11"/>
                  </a:cubicBezTo>
                  <a:cubicBezTo>
                    <a:pt x="1733" y="11"/>
                    <a:pt x="1733" y="22"/>
                    <a:pt x="1726" y="22"/>
                  </a:cubicBezTo>
                  <a:cubicBezTo>
                    <a:pt x="1722" y="22"/>
                    <a:pt x="1717" y="19"/>
                    <a:pt x="1708" y="11"/>
                  </a:cubicBezTo>
                  <a:cubicBezTo>
                    <a:pt x="1682" y="11"/>
                    <a:pt x="1680" y="35"/>
                    <a:pt x="1658" y="35"/>
                  </a:cubicBezTo>
                  <a:cubicBezTo>
                    <a:pt x="1656" y="35"/>
                    <a:pt x="1654" y="35"/>
                    <a:pt x="1652" y="35"/>
                  </a:cubicBezTo>
                  <a:lnTo>
                    <a:pt x="1575" y="35"/>
                  </a:lnTo>
                  <a:cubicBezTo>
                    <a:pt x="1517" y="35"/>
                    <a:pt x="1312" y="150"/>
                    <a:pt x="1260" y="169"/>
                  </a:cubicBezTo>
                  <a:cubicBezTo>
                    <a:pt x="1147" y="210"/>
                    <a:pt x="1037" y="259"/>
                    <a:pt x="930" y="312"/>
                  </a:cubicBezTo>
                  <a:lnTo>
                    <a:pt x="885" y="312"/>
                  </a:lnTo>
                  <a:lnTo>
                    <a:pt x="846" y="340"/>
                  </a:lnTo>
                  <a:cubicBezTo>
                    <a:pt x="755" y="380"/>
                    <a:pt x="661" y="411"/>
                    <a:pt x="564" y="431"/>
                  </a:cubicBezTo>
                  <a:cubicBezTo>
                    <a:pt x="564" y="455"/>
                    <a:pt x="511" y="455"/>
                    <a:pt x="492" y="473"/>
                  </a:cubicBezTo>
                  <a:cubicBezTo>
                    <a:pt x="492" y="473"/>
                    <a:pt x="325" y="526"/>
                    <a:pt x="301" y="540"/>
                  </a:cubicBezTo>
                  <a:lnTo>
                    <a:pt x="253" y="540"/>
                  </a:lnTo>
                  <a:cubicBezTo>
                    <a:pt x="230" y="540"/>
                    <a:pt x="253" y="574"/>
                    <a:pt x="253" y="578"/>
                  </a:cubicBezTo>
                  <a:cubicBezTo>
                    <a:pt x="236" y="594"/>
                    <a:pt x="220" y="608"/>
                    <a:pt x="200" y="621"/>
                  </a:cubicBezTo>
                  <a:cubicBezTo>
                    <a:pt x="200" y="621"/>
                    <a:pt x="159" y="645"/>
                    <a:pt x="144" y="654"/>
                  </a:cubicBezTo>
                  <a:cubicBezTo>
                    <a:pt x="142" y="654"/>
                    <a:pt x="140" y="654"/>
                    <a:pt x="138" y="654"/>
                  </a:cubicBezTo>
                  <a:cubicBezTo>
                    <a:pt x="101" y="654"/>
                    <a:pt x="65" y="664"/>
                    <a:pt x="33" y="682"/>
                  </a:cubicBezTo>
                  <a:lnTo>
                    <a:pt x="0" y="682"/>
                  </a:lnTo>
                  <a:cubicBezTo>
                    <a:pt x="32" y="828"/>
                    <a:pt x="89" y="967"/>
                    <a:pt x="168" y="1093"/>
                  </a:cubicBezTo>
                  <a:lnTo>
                    <a:pt x="191" y="1093"/>
                  </a:lnTo>
                  <a:cubicBezTo>
                    <a:pt x="267" y="1077"/>
                    <a:pt x="342" y="1056"/>
                    <a:pt x="416" y="1031"/>
                  </a:cubicBezTo>
                  <a:lnTo>
                    <a:pt x="473" y="1003"/>
                  </a:lnTo>
                  <a:cubicBezTo>
                    <a:pt x="552" y="968"/>
                    <a:pt x="638" y="950"/>
                    <a:pt x="725" y="950"/>
                  </a:cubicBezTo>
                  <a:cubicBezTo>
                    <a:pt x="737" y="950"/>
                    <a:pt x="749" y="950"/>
                    <a:pt x="761" y="951"/>
                  </a:cubicBezTo>
                  <a:lnTo>
                    <a:pt x="827" y="951"/>
                  </a:lnTo>
                  <a:cubicBezTo>
                    <a:pt x="918" y="929"/>
                    <a:pt x="1005" y="901"/>
                    <a:pt x="1090" y="865"/>
                  </a:cubicBezTo>
                  <a:lnTo>
                    <a:pt x="1104" y="865"/>
                  </a:lnTo>
                  <a:cubicBezTo>
                    <a:pt x="1118" y="854"/>
                    <a:pt x="1123" y="850"/>
                    <a:pt x="1125" y="850"/>
                  </a:cubicBezTo>
                  <a:lnTo>
                    <a:pt x="1125" y="850"/>
                  </a:lnTo>
                  <a:cubicBezTo>
                    <a:pt x="1129" y="850"/>
                    <a:pt x="1122" y="865"/>
                    <a:pt x="1157" y="865"/>
                  </a:cubicBezTo>
                  <a:cubicBezTo>
                    <a:pt x="1209" y="865"/>
                    <a:pt x="1185" y="831"/>
                    <a:pt x="1199" y="831"/>
                  </a:cubicBezTo>
                  <a:cubicBezTo>
                    <a:pt x="1199" y="831"/>
                    <a:pt x="1227" y="831"/>
                    <a:pt x="1199" y="807"/>
                  </a:cubicBezTo>
                  <a:cubicBezTo>
                    <a:pt x="1189" y="800"/>
                    <a:pt x="1189" y="797"/>
                    <a:pt x="1193" y="797"/>
                  </a:cubicBezTo>
                  <a:cubicBezTo>
                    <a:pt x="1198" y="797"/>
                    <a:pt x="1215" y="806"/>
                    <a:pt x="1202" y="807"/>
                  </a:cubicBezTo>
                  <a:lnTo>
                    <a:pt x="1202" y="807"/>
                  </a:lnTo>
                  <a:cubicBezTo>
                    <a:pt x="1212" y="807"/>
                    <a:pt x="1238" y="803"/>
                    <a:pt x="1242" y="784"/>
                  </a:cubicBezTo>
                  <a:lnTo>
                    <a:pt x="1274" y="784"/>
                  </a:lnTo>
                  <a:cubicBezTo>
                    <a:pt x="1291" y="778"/>
                    <a:pt x="1306" y="769"/>
                    <a:pt x="1317" y="755"/>
                  </a:cubicBezTo>
                  <a:cubicBezTo>
                    <a:pt x="1317" y="732"/>
                    <a:pt x="1436" y="674"/>
                    <a:pt x="1451" y="645"/>
                  </a:cubicBezTo>
                  <a:lnTo>
                    <a:pt x="1451" y="684"/>
                  </a:lnTo>
                  <a:cubicBezTo>
                    <a:pt x="1451" y="679"/>
                    <a:pt x="1671" y="593"/>
                    <a:pt x="1708" y="588"/>
                  </a:cubicBezTo>
                  <a:lnTo>
                    <a:pt x="1708" y="560"/>
                  </a:lnTo>
                  <a:lnTo>
                    <a:pt x="1708" y="532"/>
                  </a:lnTo>
                  <a:lnTo>
                    <a:pt x="1800" y="498"/>
                  </a:lnTo>
                  <a:cubicBezTo>
                    <a:pt x="1800" y="498"/>
                    <a:pt x="1852" y="498"/>
                    <a:pt x="1862" y="451"/>
                  </a:cubicBezTo>
                  <a:cubicBezTo>
                    <a:pt x="1871" y="403"/>
                    <a:pt x="1766" y="64"/>
                    <a:pt x="1757" y="35"/>
                  </a:cubicBezTo>
                  <a:lnTo>
                    <a:pt x="1757" y="11"/>
                  </a:lnTo>
                  <a:cubicBezTo>
                    <a:pt x="1757" y="3"/>
                    <a:pt x="1754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52;p108">
              <a:extLst>
                <a:ext uri="{FF2B5EF4-FFF2-40B4-BE49-F238E27FC236}">
                  <a16:creationId xmlns:a16="http://schemas.microsoft.com/office/drawing/2014/main" id="{F95BBD05-F401-4DA4-BB5F-C754FE1A2E5A}"/>
                </a:ext>
              </a:extLst>
            </p:cNvPr>
            <p:cNvSpPr/>
            <p:nvPr/>
          </p:nvSpPr>
          <p:spPr>
            <a:xfrm>
              <a:off x="5184650" y="2853025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4" y="1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5" y="6"/>
                    <a:pt x="9" y="7"/>
                    <a:pt x="14" y="7"/>
                  </a:cubicBezTo>
                  <a:cubicBezTo>
                    <a:pt x="19" y="7"/>
                    <a:pt x="24" y="6"/>
                    <a:pt x="28" y="3"/>
                  </a:cubicBezTo>
                  <a:cubicBezTo>
                    <a:pt x="24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53;p108">
              <a:extLst>
                <a:ext uri="{FF2B5EF4-FFF2-40B4-BE49-F238E27FC236}">
                  <a16:creationId xmlns:a16="http://schemas.microsoft.com/office/drawing/2014/main" id="{995952D2-9527-4DC5-B466-F012CE08F655}"/>
                </a:ext>
              </a:extLst>
            </p:cNvPr>
            <p:cNvSpPr/>
            <p:nvPr/>
          </p:nvSpPr>
          <p:spPr>
            <a:xfrm>
              <a:off x="5181300" y="2834950"/>
              <a:ext cx="60475" cy="20425"/>
            </a:xfrm>
            <a:custGeom>
              <a:avLst/>
              <a:gdLst/>
              <a:ahLst/>
              <a:cxnLst/>
              <a:rect l="l" t="t" r="r" b="b"/>
              <a:pathLst>
                <a:path w="2419" h="817" extrusionOk="0">
                  <a:moveTo>
                    <a:pt x="2263" y="1"/>
                  </a:moveTo>
                  <a:cubicBezTo>
                    <a:pt x="2256" y="1"/>
                    <a:pt x="2245" y="11"/>
                    <a:pt x="2245" y="11"/>
                  </a:cubicBezTo>
                  <a:cubicBezTo>
                    <a:pt x="2245" y="11"/>
                    <a:pt x="2245" y="22"/>
                    <a:pt x="2236" y="22"/>
                  </a:cubicBezTo>
                  <a:cubicBezTo>
                    <a:pt x="2231" y="22"/>
                    <a:pt x="2223" y="19"/>
                    <a:pt x="2212" y="11"/>
                  </a:cubicBezTo>
                  <a:cubicBezTo>
                    <a:pt x="2186" y="11"/>
                    <a:pt x="2179" y="40"/>
                    <a:pt x="2156" y="40"/>
                  </a:cubicBezTo>
                  <a:cubicBezTo>
                    <a:pt x="2154" y="40"/>
                    <a:pt x="2152" y="40"/>
                    <a:pt x="2150" y="40"/>
                  </a:cubicBezTo>
                  <a:lnTo>
                    <a:pt x="2063" y="40"/>
                  </a:lnTo>
                  <a:cubicBezTo>
                    <a:pt x="1997" y="63"/>
                    <a:pt x="1748" y="154"/>
                    <a:pt x="1682" y="168"/>
                  </a:cubicBezTo>
                  <a:lnTo>
                    <a:pt x="1270" y="278"/>
                  </a:lnTo>
                  <a:cubicBezTo>
                    <a:pt x="1261" y="276"/>
                    <a:pt x="1252" y="275"/>
                    <a:pt x="1242" y="275"/>
                  </a:cubicBezTo>
                  <a:cubicBezTo>
                    <a:pt x="1233" y="275"/>
                    <a:pt x="1223" y="276"/>
                    <a:pt x="1214" y="278"/>
                  </a:cubicBezTo>
                  <a:lnTo>
                    <a:pt x="1161" y="278"/>
                  </a:lnTo>
                  <a:cubicBezTo>
                    <a:pt x="1070" y="298"/>
                    <a:pt x="977" y="308"/>
                    <a:pt x="884" y="308"/>
                  </a:cubicBezTo>
                  <a:cubicBezTo>
                    <a:pt x="859" y="308"/>
                    <a:pt x="834" y="308"/>
                    <a:pt x="808" y="306"/>
                  </a:cubicBezTo>
                  <a:cubicBezTo>
                    <a:pt x="785" y="306"/>
                    <a:pt x="746" y="306"/>
                    <a:pt x="717" y="330"/>
                  </a:cubicBezTo>
                  <a:lnTo>
                    <a:pt x="426" y="330"/>
                  </a:lnTo>
                  <a:cubicBezTo>
                    <a:pt x="402" y="330"/>
                    <a:pt x="426" y="358"/>
                    <a:pt x="393" y="358"/>
                  </a:cubicBezTo>
                  <a:cubicBezTo>
                    <a:pt x="369" y="371"/>
                    <a:pt x="343" y="378"/>
                    <a:pt x="316" y="382"/>
                  </a:cubicBezTo>
                  <a:cubicBezTo>
                    <a:pt x="302" y="385"/>
                    <a:pt x="289" y="386"/>
                    <a:pt x="275" y="386"/>
                  </a:cubicBezTo>
                  <a:cubicBezTo>
                    <a:pt x="262" y="386"/>
                    <a:pt x="248" y="385"/>
                    <a:pt x="235" y="382"/>
                  </a:cubicBezTo>
                  <a:cubicBezTo>
                    <a:pt x="213" y="378"/>
                    <a:pt x="190" y="376"/>
                    <a:pt x="168" y="376"/>
                  </a:cubicBezTo>
                  <a:cubicBezTo>
                    <a:pt x="146" y="376"/>
                    <a:pt x="123" y="378"/>
                    <a:pt x="101" y="382"/>
                  </a:cubicBezTo>
                  <a:lnTo>
                    <a:pt x="73" y="349"/>
                  </a:lnTo>
                  <a:cubicBezTo>
                    <a:pt x="73" y="349"/>
                    <a:pt x="1" y="712"/>
                    <a:pt x="73" y="793"/>
                  </a:cubicBezTo>
                  <a:lnTo>
                    <a:pt x="106" y="793"/>
                  </a:lnTo>
                  <a:cubicBezTo>
                    <a:pt x="206" y="793"/>
                    <a:pt x="302" y="817"/>
                    <a:pt x="408" y="817"/>
                  </a:cubicBezTo>
                  <a:lnTo>
                    <a:pt x="493" y="817"/>
                  </a:lnTo>
                  <a:cubicBezTo>
                    <a:pt x="561" y="799"/>
                    <a:pt x="631" y="790"/>
                    <a:pt x="701" y="790"/>
                  </a:cubicBezTo>
                  <a:cubicBezTo>
                    <a:pt x="728" y="790"/>
                    <a:pt x="756" y="791"/>
                    <a:pt x="784" y="794"/>
                  </a:cubicBezTo>
                  <a:cubicBezTo>
                    <a:pt x="802" y="794"/>
                    <a:pt x="796" y="805"/>
                    <a:pt x="801" y="805"/>
                  </a:cubicBezTo>
                  <a:cubicBezTo>
                    <a:pt x="804" y="805"/>
                    <a:pt x="809" y="802"/>
                    <a:pt x="822" y="794"/>
                  </a:cubicBezTo>
                  <a:cubicBezTo>
                    <a:pt x="835" y="786"/>
                    <a:pt x="844" y="784"/>
                    <a:pt x="852" y="784"/>
                  </a:cubicBezTo>
                  <a:cubicBezTo>
                    <a:pt x="866" y="784"/>
                    <a:pt x="871" y="794"/>
                    <a:pt x="875" y="794"/>
                  </a:cubicBezTo>
                  <a:cubicBezTo>
                    <a:pt x="995" y="793"/>
                    <a:pt x="1114" y="784"/>
                    <a:pt x="1233" y="766"/>
                  </a:cubicBezTo>
                  <a:lnTo>
                    <a:pt x="1233" y="766"/>
                  </a:lnTo>
                  <a:cubicBezTo>
                    <a:pt x="1251" y="766"/>
                    <a:pt x="1259" y="769"/>
                    <a:pt x="1272" y="790"/>
                  </a:cubicBezTo>
                  <a:cubicBezTo>
                    <a:pt x="1292" y="780"/>
                    <a:pt x="1299" y="777"/>
                    <a:pt x="1302" y="777"/>
                  </a:cubicBezTo>
                  <a:lnTo>
                    <a:pt x="1302" y="777"/>
                  </a:lnTo>
                  <a:cubicBezTo>
                    <a:pt x="1307" y="777"/>
                    <a:pt x="1295" y="790"/>
                    <a:pt x="1343" y="790"/>
                  </a:cubicBezTo>
                  <a:cubicBezTo>
                    <a:pt x="1410" y="790"/>
                    <a:pt x="1393" y="765"/>
                    <a:pt x="1406" y="765"/>
                  </a:cubicBezTo>
                  <a:cubicBezTo>
                    <a:pt x="1407" y="765"/>
                    <a:pt x="1408" y="766"/>
                    <a:pt x="1409" y="766"/>
                  </a:cubicBezTo>
                  <a:lnTo>
                    <a:pt x="1601" y="766"/>
                  </a:lnTo>
                  <a:cubicBezTo>
                    <a:pt x="1625" y="741"/>
                    <a:pt x="1769" y="694"/>
                    <a:pt x="1792" y="665"/>
                  </a:cubicBezTo>
                  <a:lnTo>
                    <a:pt x="1792" y="704"/>
                  </a:lnTo>
                  <a:lnTo>
                    <a:pt x="2127" y="608"/>
                  </a:lnTo>
                  <a:lnTo>
                    <a:pt x="2127" y="631"/>
                  </a:lnTo>
                  <a:lnTo>
                    <a:pt x="2150" y="608"/>
                  </a:lnTo>
                  <a:lnTo>
                    <a:pt x="2150" y="580"/>
                  </a:lnTo>
                  <a:lnTo>
                    <a:pt x="2174" y="580"/>
                  </a:lnTo>
                  <a:cubicBezTo>
                    <a:pt x="2174" y="563"/>
                    <a:pt x="2186" y="549"/>
                    <a:pt x="2202" y="546"/>
                  </a:cubicBezTo>
                  <a:lnTo>
                    <a:pt x="2317" y="508"/>
                  </a:lnTo>
                  <a:cubicBezTo>
                    <a:pt x="2317" y="508"/>
                    <a:pt x="2380" y="480"/>
                    <a:pt x="2399" y="455"/>
                  </a:cubicBezTo>
                  <a:cubicBezTo>
                    <a:pt x="2418" y="432"/>
                    <a:pt x="2307" y="63"/>
                    <a:pt x="2293" y="35"/>
                  </a:cubicBezTo>
                  <a:lnTo>
                    <a:pt x="2269" y="35"/>
                  </a:lnTo>
                  <a:cubicBezTo>
                    <a:pt x="2245" y="35"/>
                    <a:pt x="2269" y="35"/>
                    <a:pt x="2269" y="11"/>
                  </a:cubicBezTo>
                  <a:cubicBezTo>
                    <a:pt x="2269" y="3"/>
                    <a:pt x="2266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54;p108">
              <a:extLst>
                <a:ext uri="{FF2B5EF4-FFF2-40B4-BE49-F238E27FC236}">
                  <a16:creationId xmlns:a16="http://schemas.microsoft.com/office/drawing/2014/main" id="{8C2166EF-0C45-4476-B498-3D12B0880B6B}"/>
                </a:ext>
              </a:extLst>
            </p:cNvPr>
            <p:cNvSpPr/>
            <p:nvPr/>
          </p:nvSpPr>
          <p:spPr>
            <a:xfrm>
              <a:off x="5183450" y="2935650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4" y="0"/>
                  </a:moveTo>
                  <a:cubicBezTo>
                    <a:pt x="9" y="0"/>
                    <a:pt x="5" y="2"/>
                    <a:pt x="1" y="4"/>
                  </a:cubicBezTo>
                  <a:lnTo>
                    <a:pt x="29" y="4"/>
                  </a:lnTo>
                  <a:cubicBezTo>
                    <a:pt x="24" y="2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55;p108">
              <a:extLst>
                <a:ext uri="{FF2B5EF4-FFF2-40B4-BE49-F238E27FC236}">
                  <a16:creationId xmlns:a16="http://schemas.microsoft.com/office/drawing/2014/main" id="{6477035D-9401-4E5F-9F43-C4BF05EEC2F0}"/>
                </a:ext>
              </a:extLst>
            </p:cNvPr>
            <p:cNvSpPr/>
            <p:nvPr/>
          </p:nvSpPr>
          <p:spPr>
            <a:xfrm>
              <a:off x="5183150" y="2928225"/>
              <a:ext cx="54400" cy="16150"/>
            </a:xfrm>
            <a:custGeom>
              <a:avLst/>
              <a:gdLst/>
              <a:ahLst/>
              <a:cxnLst/>
              <a:rect l="l" t="t" r="r" b="b"/>
              <a:pathLst>
                <a:path w="2176" h="646" extrusionOk="0">
                  <a:moveTo>
                    <a:pt x="428" y="0"/>
                  </a:moveTo>
                  <a:cubicBezTo>
                    <a:pt x="424" y="0"/>
                    <a:pt x="421" y="1"/>
                    <a:pt x="418" y="1"/>
                  </a:cubicBezTo>
                  <a:lnTo>
                    <a:pt x="371" y="1"/>
                  </a:lnTo>
                  <a:cubicBezTo>
                    <a:pt x="352" y="1"/>
                    <a:pt x="343" y="29"/>
                    <a:pt x="332" y="29"/>
                  </a:cubicBezTo>
                  <a:lnTo>
                    <a:pt x="184" y="29"/>
                  </a:lnTo>
                  <a:cubicBezTo>
                    <a:pt x="163" y="25"/>
                    <a:pt x="141" y="23"/>
                    <a:pt x="120" y="23"/>
                  </a:cubicBezTo>
                  <a:cubicBezTo>
                    <a:pt x="98" y="23"/>
                    <a:pt x="77" y="25"/>
                    <a:pt x="56" y="29"/>
                  </a:cubicBezTo>
                  <a:lnTo>
                    <a:pt x="27" y="1"/>
                  </a:lnTo>
                  <a:cubicBezTo>
                    <a:pt x="0" y="147"/>
                    <a:pt x="0" y="295"/>
                    <a:pt x="27" y="440"/>
                  </a:cubicBezTo>
                  <a:lnTo>
                    <a:pt x="51" y="440"/>
                  </a:lnTo>
                  <a:cubicBezTo>
                    <a:pt x="134" y="455"/>
                    <a:pt x="216" y="464"/>
                    <a:pt x="300" y="469"/>
                  </a:cubicBezTo>
                  <a:lnTo>
                    <a:pt x="371" y="469"/>
                  </a:lnTo>
                  <a:cubicBezTo>
                    <a:pt x="427" y="434"/>
                    <a:pt x="492" y="412"/>
                    <a:pt x="557" y="406"/>
                  </a:cubicBezTo>
                  <a:lnTo>
                    <a:pt x="662" y="406"/>
                  </a:lnTo>
                  <a:lnTo>
                    <a:pt x="959" y="460"/>
                  </a:lnTo>
                  <a:lnTo>
                    <a:pt x="936" y="431"/>
                  </a:lnTo>
                  <a:cubicBezTo>
                    <a:pt x="927" y="422"/>
                    <a:pt x="924" y="419"/>
                    <a:pt x="925" y="419"/>
                  </a:cubicBezTo>
                  <a:lnTo>
                    <a:pt x="925" y="419"/>
                  </a:lnTo>
                  <a:cubicBezTo>
                    <a:pt x="927" y="419"/>
                    <a:pt x="943" y="431"/>
                    <a:pt x="959" y="431"/>
                  </a:cubicBezTo>
                  <a:cubicBezTo>
                    <a:pt x="983" y="431"/>
                    <a:pt x="987" y="431"/>
                    <a:pt x="992" y="470"/>
                  </a:cubicBezTo>
                  <a:lnTo>
                    <a:pt x="1140" y="470"/>
                  </a:lnTo>
                  <a:cubicBezTo>
                    <a:pt x="1135" y="470"/>
                    <a:pt x="1140" y="470"/>
                    <a:pt x="1140" y="493"/>
                  </a:cubicBezTo>
                  <a:lnTo>
                    <a:pt x="1189" y="493"/>
                  </a:lnTo>
                  <a:cubicBezTo>
                    <a:pt x="1202" y="493"/>
                    <a:pt x="1213" y="504"/>
                    <a:pt x="1217" y="517"/>
                  </a:cubicBezTo>
                  <a:lnTo>
                    <a:pt x="1431" y="517"/>
                  </a:lnTo>
                  <a:lnTo>
                    <a:pt x="1431" y="556"/>
                  </a:lnTo>
                  <a:cubicBezTo>
                    <a:pt x="1530" y="569"/>
                    <a:pt x="1628" y="592"/>
                    <a:pt x="1723" y="622"/>
                  </a:cubicBezTo>
                  <a:lnTo>
                    <a:pt x="1723" y="646"/>
                  </a:lnTo>
                  <a:lnTo>
                    <a:pt x="1751" y="646"/>
                  </a:lnTo>
                  <a:lnTo>
                    <a:pt x="1751" y="607"/>
                  </a:lnTo>
                  <a:lnTo>
                    <a:pt x="1775" y="607"/>
                  </a:lnTo>
                  <a:cubicBezTo>
                    <a:pt x="1775" y="607"/>
                    <a:pt x="1775" y="597"/>
                    <a:pt x="1786" y="597"/>
                  </a:cubicBezTo>
                  <a:cubicBezTo>
                    <a:pt x="1792" y="597"/>
                    <a:pt x="1800" y="600"/>
                    <a:pt x="1813" y="607"/>
                  </a:cubicBezTo>
                  <a:cubicBezTo>
                    <a:pt x="1846" y="622"/>
                    <a:pt x="1879" y="632"/>
                    <a:pt x="1914" y="641"/>
                  </a:cubicBezTo>
                  <a:lnTo>
                    <a:pt x="2000" y="641"/>
                  </a:lnTo>
                  <a:lnTo>
                    <a:pt x="2176" y="249"/>
                  </a:lnTo>
                  <a:cubicBezTo>
                    <a:pt x="2147" y="249"/>
                    <a:pt x="2176" y="249"/>
                    <a:pt x="2176" y="226"/>
                  </a:cubicBezTo>
                  <a:cubicBezTo>
                    <a:pt x="2176" y="218"/>
                    <a:pt x="2173" y="215"/>
                    <a:pt x="2168" y="215"/>
                  </a:cubicBezTo>
                  <a:cubicBezTo>
                    <a:pt x="2159" y="215"/>
                    <a:pt x="2144" y="226"/>
                    <a:pt x="2138" y="226"/>
                  </a:cubicBezTo>
                  <a:lnTo>
                    <a:pt x="1989" y="226"/>
                  </a:lnTo>
                  <a:cubicBezTo>
                    <a:pt x="1927" y="226"/>
                    <a:pt x="1670" y="153"/>
                    <a:pt x="1603" y="144"/>
                  </a:cubicBezTo>
                  <a:cubicBezTo>
                    <a:pt x="1468" y="116"/>
                    <a:pt x="1330" y="96"/>
                    <a:pt x="1192" y="82"/>
                  </a:cubicBezTo>
                  <a:lnTo>
                    <a:pt x="1082" y="82"/>
                  </a:lnTo>
                  <a:cubicBezTo>
                    <a:pt x="969" y="71"/>
                    <a:pt x="858" y="52"/>
                    <a:pt x="748" y="25"/>
                  </a:cubicBezTo>
                  <a:lnTo>
                    <a:pt x="652" y="25"/>
                  </a:lnTo>
                  <a:cubicBezTo>
                    <a:pt x="626" y="25"/>
                    <a:pt x="477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56;p108">
              <a:extLst>
                <a:ext uri="{FF2B5EF4-FFF2-40B4-BE49-F238E27FC236}">
                  <a16:creationId xmlns:a16="http://schemas.microsoft.com/office/drawing/2014/main" id="{49281579-723D-4260-8A1A-2116D5439411}"/>
                </a:ext>
              </a:extLst>
            </p:cNvPr>
            <p:cNvSpPr/>
            <p:nvPr/>
          </p:nvSpPr>
          <p:spPr>
            <a:xfrm>
              <a:off x="5209275" y="2990975"/>
              <a:ext cx="600" cy="75"/>
            </a:xfrm>
            <a:custGeom>
              <a:avLst/>
              <a:gdLst/>
              <a:ahLst/>
              <a:cxnLst/>
              <a:rect l="l" t="t" r="r" b="b"/>
              <a:pathLst>
                <a:path w="24" h="3" extrusionOk="0">
                  <a:moveTo>
                    <a:pt x="12" y="0"/>
                  </a:moveTo>
                  <a:cubicBezTo>
                    <a:pt x="7" y="0"/>
                    <a:pt x="3" y="1"/>
                    <a:pt x="0" y="3"/>
                  </a:cubicBezTo>
                  <a:lnTo>
                    <a:pt x="24" y="3"/>
                  </a:lnTo>
                  <a:cubicBezTo>
                    <a:pt x="20" y="1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57;p108">
              <a:extLst>
                <a:ext uri="{FF2B5EF4-FFF2-40B4-BE49-F238E27FC236}">
                  <a16:creationId xmlns:a16="http://schemas.microsoft.com/office/drawing/2014/main" id="{12327D28-B5A3-4F25-8B94-A9B4B70B3C50}"/>
                </a:ext>
              </a:extLst>
            </p:cNvPr>
            <p:cNvSpPr/>
            <p:nvPr/>
          </p:nvSpPr>
          <p:spPr>
            <a:xfrm>
              <a:off x="5204400" y="2977350"/>
              <a:ext cx="47025" cy="15375"/>
            </a:xfrm>
            <a:custGeom>
              <a:avLst/>
              <a:gdLst/>
              <a:ahLst/>
              <a:cxnLst/>
              <a:rect l="l" t="t" r="r" b="b"/>
              <a:pathLst>
                <a:path w="1881" h="615" extrusionOk="0">
                  <a:moveTo>
                    <a:pt x="689" y="543"/>
                  </a:moveTo>
                  <a:lnTo>
                    <a:pt x="689" y="543"/>
                  </a:lnTo>
                  <a:lnTo>
                    <a:pt x="689" y="543"/>
                  </a:lnTo>
                  <a:lnTo>
                    <a:pt x="769" y="544"/>
                  </a:lnTo>
                  <a:lnTo>
                    <a:pt x="769" y="544"/>
                  </a:lnTo>
                  <a:cubicBezTo>
                    <a:pt x="764" y="544"/>
                    <a:pt x="758" y="544"/>
                    <a:pt x="753" y="543"/>
                  </a:cubicBezTo>
                  <a:close/>
                  <a:moveTo>
                    <a:pt x="993" y="543"/>
                  </a:moveTo>
                  <a:cubicBezTo>
                    <a:pt x="995" y="544"/>
                    <a:pt x="997" y="544"/>
                    <a:pt x="999" y="544"/>
                  </a:cubicBezTo>
                  <a:lnTo>
                    <a:pt x="999" y="544"/>
                  </a:lnTo>
                  <a:cubicBezTo>
                    <a:pt x="1006" y="544"/>
                    <a:pt x="1013" y="544"/>
                    <a:pt x="1021" y="543"/>
                  </a:cubicBezTo>
                  <a:close/>
                  <a:moveTo>
                    <a:pt x="769" y="544"/>
                  </a:moveTo>
                  <a:cubicBezTo>
                    <a:pt x="808" y="546"/>
                    <a:pt x="848" y="547"/>
                    <a:pt x="887" y="547"/>
                  </a:cubicBezTo>
                  <a:cubicBezTo>
                    <a:pt x="910" y="547"/>
                    <a:pt x="933" y="547"/>
                    <a:pt x="956" y="546"/>
                  </a:cubicBezTo>
                  <a:lnTo>
                    <a:pt x="956" y="546"/>
                  </a:lnTo>
                  <a:lnTo>
                    <a:pt x="1005" y="546"/>
                  </a:lnTo>
                  <a:lnTo>
                    <a:pt x="1005" y="546"/>
                  </a:lnTo>
                  <a:cubicBezTo>
                    <a:pt x="1003" y="546"/>
                    <a:pt x="1001" y="545"/>
                    <a:pt x="999" y="544"/>
                  </a:cubicBezTo>
                  <a:lnTo>
                    <a:pt x="999" y="544"/>
                  </a:lnTo>
                  <a:cubicBezTo>
                    <a:pt x="984" y="545"/>
                    <a:pt x="970" y="546"/>
                    <a:pt x="956" y="546"/>
                  </a:cubicBezTo>
                  <a:lnTo>
                    <a:pt x="956" y="546"/>
                  </a:lnTo>
                  <a:lnTo>
                    <a:pt x="769" y="544"/>
                  </a:lnTo>
                  <a:close/>
                  <a:moveTo>
                    <a:pt x="1125" y="548"/>
                  </a:moveTo>
                  <a:cubicBezTo>
                    <a:pt x="1125" y="548"/>
                    <a:pt x="1126" y="548"/>
                    <a:pt x="1127" y="548"/>
                  </a:cubicBezTo>
                  <a:lnTo>
                    <a:pt x="1174" y="548"/>
                  </a:lnTo>
                  <a:lnTo>
                    <a:pt x="1125" y="548"/>
                  </a:lnTo>
                  <a:close/>
                  <a:moveTo>
                    <a:pt x="1861" y="0"/>
                  </a:moveTo>
                  <a:lnTo>
                    <a:pt x="1203" y="548"/>
                  </a:lnTo>
                  <a:cubicBezTo>
                    <a:pt x="1211" y="550"/>
                    <a:pt x="1220" y="551"/>
                    <a:pt x="1229" y="551"/>
                  </a:cubicBezTo>
                  <a:cubicBezTo>
                    <a:pt x="1237" y="551"/>
                    <a:pt x="1246" y="550"/>
                    <a:pt x="1255" y="548"/>
                  </a:cubicBezTo>
                  <a:cubicBezTo>
                    <a:pt x="1279" y="548"/>
                    <a:pt x="1389" y="505"/>
                    <a:pt x="1408" y="481"/>
                  </a:cubicBezTo>
                  <a:lnTo>
                    <a:pt x="1408" y="524"/>
                  </a:lnTo>
                  <a:cubicBezTo>
                    <a:pt x="1495" y="508"/>
                    <a:pt x="1582" y="497"/>
                    <a:pt x="1670" y="490"/>
                  </a:cubicBezTo>
                  <a:lnTo>
                    <a:pt x="1670" y="487"/>
                  </a:lnTo>
                  <a:cubicBezTo>
                    <a:pt x="1670" y="471"/>
                    <a:pt x="1684" y="459"/>
                    <a:pt x="1698" y="459"/>
                  </a:cubicBezTo>
                  <a:cubicBezTo>
                    <a:pt x="1714" y="460"/>
                    <a:pt x="1729" y="460"/>
                    <a:pt x="1744" y="460"/>
                  </a:cubicBezTo>
                  <a:cubicBezTo>
                    <a:pt x="1759" y="460"/>
                    <a:pt x="1775" y="460"/>
                    <a:pt x="1790" y="459"/>
                  </a:cubicBezTo>
                  <a:cubicBezTo>
                    <a:pt x="1790" y="459"/>
                    <a:pt x="1842" y="459"/>
                    <a:pt x="1861" y="430"/>
                  </a:cubicBezTo>
                  <a:cubicBezTo>
                    <a:pt x="1880" y="402"/>
                    <a:pt x="1861" y="28"/>
                    <a:pt x="1861" y="0"/>
                  </a:cubicBezTo>
                  <a:close/>
                  <a:moveTo>
                    <a:pt x="1005" y="546"/>
                  </a:moveTo>
                  <a:lnTo>
                    <a:pt x="1005" y="546"/>
                  </a:lnTo>
                  <a:cubicBezTo>
                    <a:pt x="1015" y="551"/>
                    <a:pt x="1023" y="560"/>
                    <a:pt x="1026" y="572"/>
                  </a:cubicBezTo>
                  <a:cubicBezTo>
                    <a:pt x="1042" y="564"/>
                    <a:pt x="1047" y="561"/>
                    <a:pt x="1049" y="561"/>
                  </a:cubicBezTo>
                  <a:lnTo>
                    <a:pt x="1049" y="561"/>
                  </a:lnTo>
                  <a:cubicBezTo>
                    <a:pt x="1053" y="561"/>
                    <a:pt x="1044" y="572"/>
                    <a:pt x="1078" y="572"/>
                  </a:cubicBezTo>
                  <a:cubicBezTo>
                    <a:pt x="1127" y="572"/>
                    <a:pt x="1115" y="548"/>
                    <a:pt x="1124" y="547"/>
                  </a:cubicBezTo>
                  <a:lnTo>
                    <a:pt x="1124" y="547"/>
                  </a:lnTo>
                  <a:lnTo>
                    <a:pt x="1125" y="548"/>
                  </a:lnTo>
                  <a:lnTo>
                    <a:pt x="1125" y="548"/>
                  </a:lnTo>
                  <a:cubicBezTo>
                    <a:pt x="1125" y="547"/>
                    <a:pt x="1124" y="547"/>
                    <a:pt x="1124" y="547"/>
                  </a:cubicBezTo>
                  <a:cubicBezTo>
                    <a:pt x="1124" y="547"/>
                    <a:pt x="1124" y="547"/>
                    <a:pt x="1124" y="547"/>
                  </a:cubicBezTo>
                  <a:lnTo>
                    <a:pt x="1124" y="547"/>
                  </a:lnTo>
                  <a:lnTo>
                    <a:pt x="1005" y="546"/>
                  </a:lnTo>
                  <a:close/>
                  <a:moveTo>
                    <a:pt x="1656" y="0"/>
                  </a:moveTo>
                  <a:cubicBezTo>
                    <a:pt x="1598" y="0"/>
                    <a:pt x="1383" y="42"/>
                    <a:pt x="1326" y="52"/>
                  </a:cubicBezTo>
                  <a:cubicBezTo>
                    <a:pt x="1211" y="67"/>
                    <a:pt x="1095" y="87"/>
                    <a:pt x="982" y="114"/>
                  </a:cubicBezTo>
                  <a:lnTo>
                    <a:pt x="892" y="114"/>
                  </a:lnTo>
                  <a:cubicBezTo>
                    <a:pt x="844" y="119"/>
                    <a:pt x="796" y="122"/>
                    <a:pt x="748" y="122"/>
                  </a:cubicBezTo>
                  <a:cubicBezTo>
                    <a:pt x="700" y="122"/>
                    <a:pt x="653" y="119"/>
                    <a:pt x="605" y="114"/>
                  </a:cubicBezTo>
                  <a:cubicBezTo>
                    <a:pt x="581" y="114"/>
                    <a:pt x="552" y="114"/>
                    <a:pt x="528" y="139"/>
                  </a:cubicBezTo>
                  <a:lnTo>
                    <a:pt x="290" y="139"/>
                  </a:lnTo>
                  <a:cubicBezTo>
                    <a:pt x="271" y="139"/>
                    <a:pt x="290" y="167"/>
                    <a:pt x="265" y="172"/>
                  </a:cubicBezTo>
                  <a:cubicBezTo>
                    <a:pt x="246" y="183"/>
                    <a:pt x="226" y="192"/>
                    <a:pt x="204" y="200"/>
                  </a:cubicBezTo>
                  <a:cubicBezTo>
                    <a:pt x="194" y="203"/>
                    <a:pt x="184" y="205"/>
                    <a:pt x="173" y="205"/>
                  </a:cubicBezTo>
                  <a:cubicBezTo>
                    <a:pt x="163" y="205"/>
                    <a:pt x="152" y="203"/>
                    <a:pt x="142" y="200"/>
                  </a:cubicBezTo>
                  <a:cubicBezTo>
                    <a:pt x="124" y="196"/>
                    <a:pt x="105" y="193"/>
                    <a:pt x="87" y="193"/>
                  </a:cubicBezTo>
                  <a:cubicBezTo>
                    <a:pt x="68" y="193"/>
                    <a:pt x="49" y="196"/>
                    <a:pt x="31" y="200"/>
                  </a:cubicBezTo>
                  <a:lnTo>
                    <a:pt x="3" y="172"/>
                  </a:lnTo>
                  <a:lnTo>
                    <a:pt x="3" y="172"/>
                  </a:lnTo>
                  <a:cubicBezTo>
                    <a:pt x="1" y="321"/>
                    <a:pt x="21" y="469"/>
                    <a:pt x="65" y="611"/>
                  </a:cubicBezTo>
                  <a:cubicBezTo>
                    <a:pt x="102" y="613"/>
                    <a:pt x="140" y="615"/>
                    <a:pt x="178" y="615"/>
                  </a:cubicBezTo>
                  <a:cubicBezTo>
                    <a:pt x="215" y="615"/>
                    <a:pt x="253" y="613"/>
                    <a:pt x="290" y="611"/>
                  </a:cubicBezTo>
                  <a:cubicBezTo>
                    <a:pt x="300" y="613"/>
                    <a:pt x="311" y="614"/>
                    <a:pt x="321" y="614"/>
                  </a:cubicBezTo>
                  <a:cubicBezTo>
                    <a:pt x="331" y="614"/>
                    <a:pt x="342" y="613"/>
                    <a:pt x="352" y="611"/>
                  </a:cubicBezTo>
                  <a:cubicBezTo>
                    <a:pt x="414" y="555"/>
                    <a:pt x="494" y="525"/>
                    <a:pt x="575" y="525"/>
                  </a:cubicBezTo>
                  <a:cubicBezTo>
                    <a:pt x="612" y="525"/>
                    <a:pt x="650" y="531"/>
                    <a:pt x="686" y="545"/>
                  </a:cubicBezTo>
                  <a:lnTo>
                    <a:pt x="689" y="543"/>
                  </a:lnTo>
                  <a:lnTo>
                    <a:pt x="689" y="543"/>
                  </a:lnTo>
                  <a:lnTo>
                    <a:pt x="686" y="543"/>
                  </a:lnTo>
                  <a:lnTo>
                    <a:pt x="689" y="543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58;p108">
              <a:extLst>
                <a:ext uri="{FF2B5EF4-FFF2-40B4-BE49-F238E27FC236}">
                  <a16:creationId xmlns:a16="http://schemas.microsoft.com/office/drawing/2014/main" id="{635232B2-84D0-465A-9C35-A5A9DC5B0EAC}"/>
                </a:ext>
              </a:extLst>
            </p:cNvPr>
            <p:cNvSpPr/>
            <p:nvPr/>
          </p:nvSpPr>
          <p:spPr>
            <a:xfrm>
              <a:off x="5176675" y="312290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24" y="1"/>
                  </a:moveTo>
                  <a:cubicBezTo>
                    <a:pt x="16" y="1"/>
                    <a:pt x="8" y="2"/>
                    <a:pt x="1" y="5"/>
                  </a:cubicBezTo>
                  <a:cubicBezTo>
                    <a:pt x="8" y="9"/>
                    <a:pt x="16" y="11"/>
                    <a:pt x="24" y="11"/>
                  </a:cubicBezTo>
                  <a:cubicBezTo>
                    <a:pt x="32" y="11"/>
                    <a:pt x="40" y="9"/>
                    <a:pt x="48" y="5"/>
                  </a:cubicBezTo>
                  <a:cubicBezTo>
                    <a:pt x="40" y="2"/>
                    <a:pt x="32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759;p108">
              <a:extLst>
                <a:ext uri="{FF2B5EF4-FFF2-40B4-BE49-F238E27FC236}">
                  <a16:creationId xmlns:a16="http://schemas.microsoft.com/office/drawing/2014/main" id="{0C313507-7056-499F-B203-C0A84C62C8C1}"/>
                </a:ext>
              </a:extLst>
            </p:cNvPr>
            <p:cNvSpPr/>
            <p:nvPr/>
          </p:nvSpPr>
          <p:spPr>
            <a:xfrm>
              <a:off x="5175075" y="3088600"/>
              <a:ext cx="75150" cy="33150"/>
            </a:xfrm>
            <a:custGeom>
              <a:avLst/>
              <a:gdLst/>
              <a:ahLst/>
              <a:cxnLst/>
              <a:rect l="l" t="t" r="r" b="b"/>
              <a:pathLst>
                <a:path w="3006" h="1326" extrusionOk="0">
                  <a:moveTo>
                    <a:pt x="2847" y="0"/>
                  </a:moveTo>
                  <a:cubicBezTo>
                    <a:pt x="2836" y="0"/>
                    <a:pt x="2808" y="13"/>
                    <a:pt x="2805" y="13"/>
                  </a:cubicBezTo>
                  <a:cubicBezTo>
                    <a:pt x="2805" y="13"/>
                    <a:pt x="2805" y="41"/>
                    <a:pt x="2766" y="41"/>
                  </a:cubicBezTo>
                  <a:cubicBezTo>
                    <a:pt x="2728" y="41"/>
                    <a:pt x="2725" y="84"/>
                    <a:pt x="2685" y="88"/>
                  </a:cubicBezTo>
                  <a:lnTo>
                    <a:pt x="2571" y="88"/>
                  </a:lnTo>
                  <a:cubicBezTo>
                    <a:pt x="2490" y="122"/>
                    <a:pt x="2169" y="279"/>
                    <a:pt x="2093" y="313"/>
                  </a:cubicBezTo>
                  <a:lnTo>
                    <a:pt x="1568" y="523"/>
                  </a:lnTo>
                  <a:cubicBezTo>
                    <a:pt x="1555" y="521"/>
                    <a:pt x="1542" y="520"/>
                    <a:pt x="1529" y="520"/>
                  </a:cubicBezTo>
                  <a:cubicBezTo>
                    <a:pt x="1516" y="520"/>
                    <a:pt x="1504" y="521"/>
                    <a:pt x="1491" y="523"/>
                  </a:cubicBezTo>
                  <a:lnTo>
                    <a:pt x="1419" y="556"/>
                  </a:lnTo>
                  <a:cubicBezTo>
                    <a:pt x="1272" y="610"/>
                    <a:pt x="1121" y="650"/>
                    <a:pt x="966" y="671"/>
                  </a:cubicBezTo>
                  <a:cubicBezTo>
                    <a:pt x="932" y="700"/>
                    <a:pt x="885" y="700"/>
                    <a:pt x="846" y="719"/>
                  </a:cubicBezTo>
                  <a:cubicBezTo>
                    <a:pt x="808" y="719"/>
                    <a:pt x="577" y="772"/>
                    <a:pt x="531" y="785"/>
                  </a:cubicBezTo>
                  <a:lnTo>
                    <a:pt x="460" y="785"/>
                  </a:lnTo>
                  <a:cubicBezTo>
                    <a:pt x="426" y="785"/>
                    <a:pt x="435" y="819"/>
                    <a:pt x="422" y="824"/>
                  </a:cubicBezTo>
                  <a:cubicBezTo>
                    <a:pt x="391" y="841"/>
                    <a:pt x="358" y="855"/>
                    <a:pt x="326" y="867"/>
                  </a:cubicBezTo>
                  <a:cubicBezTo>
                    <a:pt x="293" y="878"/>
                    <a:pt x="260" y="886"/>
                    <a:pt x="225" y="890"/>
                  </a:cubicBezTo>
                  <a:cubicBezTo>
                    <a:pt x="221" y="890"/>
                    <a:pt x="218" y="890"/>
                    <a:pt x="214" y="890"/>
                  </a:cubicBezTo>
                  <a:cubicBezTo>
                    <a:pt x="158" y="890"/>
                    <a:pt x="103" y="898"/>
                    <a:pt x="49" y="914"/>
                  </a:cubicBezTo>
                  <a:lnTo>
                    <a:pt x="0" y="890"/>
                  </a:lnTo>
                  <a:lnTo>
                    <a:pt x="0" y="890"/>
                  </a:lnTo>
                  <a:cubicBezTo>
                    <a:pt x="0" y="890"/>
                    <a:pt x="0" y="1258"/>
                    <a:pt x="87" y="1325"/>
                  </a:cubicBezTo>
                  <a:lnTo>
                    <a:pt x="111" y="1325"/>
                  </a:lnTo>
                  <a:cubicBezTo>
                    <a:pt x="117" y="1323"/>
                    <a:pt x="124" y="1322"/>
                    <a:pt x="130" y="1322"/>
                  </a:cubicBezTo>
                  <a:cubicBezTo>
                    <a:pt x="137" y="1322"/>
                    <a:pt x="143" y="1323"/>
                    <a:pt x="149" y="1325"/>
                  </a:cubicBezTo>
                  <a:lnTo>
                    <a:pt x="178" y="1325"/>
                  </a:lnTo>
                  <a:cubicBezTo>
                    <a:pt x="305" y="1316"/>
                    <a:pt x="434" y="1299"/>
                    <a:pt x="559" y="1272"/>
                  </a:cubicBezTo>
                  <a:lnTo>
                    <a:pt x="664" y="1239"/>
                  </a:lnTo>
                  <a:cubicBezTo>
                    <a:pt x="741" y="1239"/>
                    <a:pt x="819" y="1247"/>
                    <a:pt x="895" y="1262"/>
                  </a:cubicBezTo>
                  <a:lnTo>
                    <a:pt x="942" y="1262"/>
                  </a:lnTo>
                  <a:cubicBezTo>
                    <a:pt x="990" y="1262"/>
                    <a:pt x="1000" y="1262"/>
                    <a:pt x="1009" y="1234"/>
                  </a:cubicBezTo>
                  <a:lnTo>
                    <a:pt x="1033" y="1234"/>
                  </a:lnTo>
                  <a:cubicBezTo>
                    <a:pt x="1100" y="1234"/>
                    <a:pt x="1411" y="1148"/>
                    <a:pt x="1472" y="1120"/>
                  </a:cubicBezTo>
                  <a:lnTo>
                    <a:pt x="1526" y="1120"/>
                  </a:lnTo>
                  <a:cubicBezTo>
                    <a:pt x="1557" y="1102"/>
                    <a:pt x="1563" y="1099"/>
                    <a:pt x="1565" y="1099"/>
                  </a:cubicBezTo>
                  <a:cubicBezTo>
                    <a:pt x="1566" y="1099"/>
                    <a:pt x="1565" y="1100"/>
                    <a:pt x="1568" y="1100"/>
                  </a:cubicBezTo>
                  <a:cubicBezTo>
                    <a:pt x="1572" y="1100"/>
                    <a:pt x="1582" y="1098"/>
                    <a:pt x="1612" y="1086"/>
                  </a:cubicBezTo>
                  <a:cubicBezTo>
                    <a:pt x="1698" y="1053"/>
                    <a:pt x="1664" y="1043"/>
                    <a:pt x="1688" y="1043"/>
                  </a:cubicBezTo>
                  <a:lnTo>
                    <a:pt x="1722" y="1043"/>
                  </a:lnTo>
                  <a:cubicBezTo>
                    <a:pt x="1732" y="1043"/>
                    <a:pt x="1765" y="1043"/>
                    <a:pt x="1750" y="1019"/>
                  </a:cubicBezTo>
                  <a:cubicBezTo>
                    <a:pt x="1745" y="1011"/>
                    <a:pt x="1748" y="1009"/>
                    <a:pt x="1753" y="1009"/>
                  </a:cubicBezTo>
                  <a:cubicBezTo>
                    <a:pt x="1764" y="1009"/>
                    <a:pt x="1783" y="1019"/>
                    <a:pt x="1774" y="1019"/>
                  </a:cubicBezTo>
                  <a:lnTo>
                    <a:pt x="1797" y="1019"/>
                  </a:lnTo>
                  <a:cubicBezTo>
                    <a:pt x="1831" y="1019"/>
                    <a:pt x="1855" y="1019"/>
                    <a:pt x="1874" y="991"/>
                  </a:cubicBezTo>
                  <a:lnTo>
                    <a:pt x="1927" y="991"/>
                  </a:lnTo>
                  <a:lnTo>
                    <a:pt x="2003" y="953"/>
                  </a:lnTo>
                  <a:cubicBezTo>
                    <a:pt x="2031" y="924"/>
                    <a:pt x="2208" y="843"/>
                    <a:pt x="2232" y="809"/>
                  </a:cubicBezTo>
                  <a:lnTo>
                    <a:pt x="2256" y="809"/>
                  </a:lnTo>
                  <a:lnTo>
                    <a:pt x="2256" y="852"/>
                  </a:lnTo>
                  <a:cubicBezTo>
                    <a:pt x="2256" y="847"/>
                    <a:pt x="2615" y="694"/>
                    <a:pt x="2672" y="675"/>
                  </a:cubicBezTo>
                  <a:lnTo>
                    <a:pt x="2672" y="651"/>
                  </a:lnTo>
                  <a:lnTo>
                    <a:pt x="2648" y="627"/>
                  </a:lnTo>
                  <a:lnTo>
                    <a:pt x="2676" y="627"/>
                  </a:lnTo>
                  <a:cubicBezTo>
                    <a:pt x="2677" y="608"/>
                    <a:pt x="2691" y="590"/>
                    <a:pt x="2710" y="585"/>
                  </a:cubicBezTo>
                  <a:lnTo>
                    <a:pt x="2858" y="523"/>
                  </a:lnTo>
                  <a:lnTo>
                    <a:pt x="2882" y="523"/>
                  </a:lnTo>
                  <a:cubicBezTo>
                    <a:pt x="2882" y="523"/>
                    <a:pt x="2958" y="485"/>
                    <a:pt x="2982" y="451"/>
                  </a:cubicBezTo>
                  <a:cubicBezTo>
                    <a:pt x="3006" y="418"/>
                    <a:pt x="2867" y="65"/>
                    <a:pt x="2853" y="41"/>
                  </a:cubicBezTo>
                  <a:lnTo>
                    <a:pt x="2815" y="41"/>
                  </a:lnTo>
                  <a:cubicBezTo>
                    <a:pt x="2787" y="41"/>
                    <a:pt x="2815" y="41"/>
                    <a:pt x="2843" y="13"/>
                  </a:cubicBezTo>
                  <a:cubicBezTo>
                    <a:pt x="2853" y="3"/>
                    <a:pt x="2852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760;p108">
              <a:extLst>
                <a:ext uri="{FF2B5EF4-FFF2-40B4-BE49-F238E27FC236}">
                  <a16:creationId xmlns:a16="http://schemas.microsoft.com/office/drawing/2014/main" id="{E4DF3E74-A75B-42A6-B1D7-FA3CA378528E}"/>
                </a:ext>
              </a:extLst>
            </p:cNvPr>
            <p:cNvSpPr/>
            <p:nvPr/>
          </p:nvSpPr>
          <p:spPr>
            <a:xfrm>
              <a:off x="5012425" y="3087075"/>
              <a:ext cx="975" cy="625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0"/>
                  </a:moveTo>
                  <a:lnTo>
                    <a:pt x="39" y="24"/>
                  </a:lnTo>
                  <a:cubicBezTo>
                    <a:pt x="32" y="9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761;p108">
              <a:extLst>
                <a:ext uri="{FF2B5EF4-FFF2-40B4-BE49-F238E27FC236}">
                  <a16:creationId xmlns:a16="http://schemas.microsoft.com/office/drawing/2014/main" id="{E212FAAB-8C25-4901-BF04-06EFA09C7066}"/>
                </a:ext>
              </a:extLst>
            </p:cNvPr>
            <p:cNvSpPr/>
            <p:nvPr/>
          </p:nvSpPr>
          <p:spPr>
            <a:xfrm>
              <a:off x="5011225" y="3077125"/>
              <a:ext cx="78475" cy="27075"/>
            </a:xfrm>
            <a:custGeom>
              <a:avLst/>
              <a:gdLst/>
              <a:ahLst/>
              <a:cxnLst/>
              <a:rect l="l" t="t" r="r" b="b"/>
              <a:pathLst>
                <a:path w="3139" h="1083" extrusionOk="0">
                  <a:moveTo>
                    <a:pt x="1375" y="813"/>
                  </a:moveTo>
                  <a:cubicBezTo>
                    <a:pt x="1380" y="816"/>
                    <a:pt x="1385" y="817"/>
                    <a:pt x="1391" y="817"/>
                  </a:cubicBezTo>
                  <a:cubicBezTo>
                    <a:pt x="1386" y="816"/>
                    <a:pt x="1380" y="815"/>
                    <a:pt x="1375" y="813"/>
                  </a:cubicBezTo>
                  <a:close/>
                  <a:moveTo>
                    <a:pt x="164" y="1"/>
                  </a:moveTo>
                  <a:cubicBezTo>
                    <a:pt x="164" y="1"/>
                    <a:pt x="1" y="335"/>
                    <a:pt x="63" y="431"/>
                  </a:cubicBezTo>
                  <a:lnTo>
                    <a:pt x="106" y="431"/>
                  </a:lnTo>
                  <a:cubicBezTo>
                    <a:pt x="121" y="431"/>
                    <a:pt x="106" y="431"/>
                    <a:pt x="106" y="455"/>
                  </a:cubicBezTo>
                  <a:cubicBezTo>
                    <a:pt x="221" y="498"/>
                    <a:pt x="335" y="541"/>
                    <a:pt x="455" y="575"/>
                  </a:cubicBezTo>
                  <a:lnTo>
                    <a:pt x="560" y="575"/>
                  </a:lnTo>
                  <a:cubicBezTo>
                    <a:pt x="646" y="592"/>
                    <a:pt x="729" y="621"/>
                    <a:pt x="809" y="660"/>
                  </a:cubicBezTo>
                  <a:cubicBezTo>
                    <a:pt x="842" y="660"/>
                    <a:pt x="809" y="684"/>
                    <a:pt x="847" y="689"/>
                  </a:cubicBezTo>
                  <a:cubicBezTo>
                    <a:pt x="859" y="690"/>
                    <a:pt x="871" y="690"/>
                    <a:pt x="883" y="690"/>
                  </a:cubicBezTo>
                  <a:cubicBezTo>
                    <a:pt x="894" y="690"/>
                    <a:pt x="906" y="690"/>
                    <a:pt x="918" y="689"/>
                  </a:cubicBezTo>
                  <a:lnTo>
                    <a:pt x="971" y="689"/>
                  </a:lnTo>
                  <a:cubicBezTo>
                    <a:pt x="1104" y="736"/>
                    <a:pt x="1238" y="779"/>
                    <a:pt x="1375" y="813"/>
                  </a:cubicBezTo>
                  <a:lnTo>
                    <a:pt x="1375" y="813"/>
                  </a:lnTo>
                  <a:cubicBezTo>
                    <a:pt x="1366" y="809"/>
                    <a:pt x="1360" y="800"/>
                    <a:pt x="1357" y="789"/>
                  </a:cubicBezTo>
                  <a:cubicBezTo>
                    <a:pt x="1356" y="780"/>
                    <a:pt x="1359" y="777"/>
                    <a:pt x="1363" y="777"/>
                  </a:cubicBezTo>
                  <a:cubicBezTo>
                    <a:pt x="1372" y="777"/>
                    <a:pt x="1389" y="789"/>
                    <a:pt x="1396" y="789"/>
                  </a:cubicBezTo>
                  <a:cubicBezTo>
                    <a:pt x="1406" y="789"/>
                    <a:pt x="1430" y="789"/>
                    <a:pt x="1439" y="838"/>
                  </a:cubicBezTo>
                  <a:lnTo>
                    <a:pt x="1677" y="838"/>
                  </a:lnTo>
                  <a:cubicBezTo>
                    <a:pt x="1673" y="838"/>
                    <a:pt x="1711" y="838"/>
                    <a:pt x="1677" y="861"/>
                  </a:cubicBezTo>
                  <a:cubicBezTo>
                    <a:pt x="1700" y="861"/>
                    <a:pt x="1713" y="874"/>
                    <a:pt x="1727" y="874"/>
                  </a:cubicBezTo>
                  <a:cubicBezTo>
                    <a:pt x="1734" y="874"/>
                    <a:pt x="1740" y="871"/>
                    <a:pt x="1748" y="861"/>
                  </a:cubicBezTo>
                  <a:cubicBezTo>
                    <a:pt x="1748" y="861"/>
                    <a:pt x="1787" y="861"/>
                    <a:pt x="1787" y="885"/>
                  </a:cubicBezTo>
                  <a:cubicBezTo>
                    <a:pt x="1800" y="887"/>
                    <a:pt x="1814" y="889"/>
                    <a:pt x="1827" y="889"/>
                  </a:cubicBezTo>
                  <a:cubicBezTo>
                    <a:pt x="1841" y="889"/>
                    <a:pt x="1854" y="887"/>
                    <a:pt x="1868" y="885"/>
                  </a:cubicBezTo>
                  <a:cubicBezTo>
                    <a:pt x="1894" y="885"/>
                    <a:pt x="1985" y="898"/>
                    <a:pt x="2054" y="898"/>
                  </a:cubicBezTo>
                  <a:cubicBezTo>
                    <a:pt x="2089" y="898"/>
                    <a:pt x="2118" y="895"/>
                    <a:pt x="2131" y="885"/>
                  </a:cubicBezTo>
                  <a:lnTo>
                    <a:pt x="2159" y="885"/>
                  </a:lnTo>
                  <a:cubicBezTo>
                    <a:pt x="2159" y="885"/>
                    <a:pt x="2141" y="914"/>
                    <a:pt x="2134" y="918"/>
                  </a:cubicBezTo>
                  <a:lnTo>
                    <a:pt x="2134" y="918"/>
                  </a:lnTo>
                  <a:cubicBezTo>
                    <a:pt x="2133" y="918"/>
                    <a:pt x="2132" y="918"/>
                    <a:pt x="2131" y="918"/>
                  </a:cubicBezTo>
                  <a:cubicBezTo>
                    <a:pt x="2131" y="918"/>
                    <a:pt x="2131" y="918"/>
                    <a:pt x="2131" y="918"/>
                  </a:cubicBezTo>
                  <a:cubicBezTo>
                    <a:pt x="2131" y="918"/>
                    <a:pt x="2132" y="919"/>
                    <a:pt x="2132" y="919"/>
                  </a:cubicBezTo>
                  <a:cubicBezTo>
                    <a:pt x="2133" y="919"/>
                    <a:pt x="2133" y="918"/>
                    <a:pt x="2134" y="918"/>
                  </a:cubicBezTo>
                  <a:lnTo>
                    <a:pt x="2134" y="918"/>
                  </a:lnTo>
                  <a:cubicBezTo>
                    <a:pt x="2167" y="924"/>
                    <a:pt x="2507" y="1011"/>
                    <a:pt x="2551" y="1033"/>
                  </a:cubicBezTo>
                  <a:cubicBezTo>
                    <a:pt x="2599" y="1057"/>
                    <a:pt x="2551" y="1057"/>
                    <a:pt x="2551" y="1057"/>
                  </a:cubicBezTo>
                  <a:lnTo>
                    <a:pt x="2590" y="1057"/>
                  </a:lnTo>
                  <a:lnTo>
                    <a:pt x="2590" y="1023"/>
                  </a:lnTo>
                  <a:lnTo>
                    <a:pt x="2671" y="1023"/>
                  </a:lnTo>
                  <a:cubicBezTo>
                    <a:pt x="2699" y="1023"/>
                    <a:pt x="2772" y="1051"/>
                    <a:pt x="2819" y="1072"/>
                  </a:cubicBezTo>
                  <a:lnTo>
                    <a:pt x="2815" y="1072"/>
                  </a:lnTo>
                  <a:cubicBezTo>
                    <a:pt x="2798" y="1072"/>
                    <a:pt x="2840" y="1082"/>
                    <a:pt x="2880" y="1082"/>
                  </a:cubicBezTo>
                  <a:cubicBezTo>
                    <a:pt x="2901" y="1082"/>
                    <a:pt x="2921" y="1079"/>
                    <a:pt x="2933" y="1072"/>
                  </a:cubicBezTo>
                  <a:cubicBezTo>
                    <a:pt x="2972" y="1048"/>
                    <a:pt x="3110" y="703"/>
                    <a:pt x="3115" y="680"/>
                  </a:cubicBezTo>
                  <a:lnTo>
                    <a:pt x="3139" y="680"/>
                  </a:lnTo>
                  <a:cubicBezTo>
                    <a:pt x="3134" y="676"/>
                    <a:pt x="3128" y="675"/>
                    <a:pt x="3122" y="675"/>
                  </a:cubicBezTo>
                  <a:cubicBezTo>
                    <a:pt x="3117" y="675"/>
                    <a:pt x="3111" y="676"/>
                    <a:pt x="3106" y="680"/>
                  </a:cubicBezTo>
                  <a:lnTo>
                    <a:pt x="3081" y="680"/>
                  </a:lnTo>
                  <a:cubicBezTo>
                    <a:pt x="3072" y="680"/>
                    <a:pt x="3081" y="680"/>
                    <a:pt x="3081" y="656"/>
                  </a:cubicBezTo>
                  <a:cubicBezTo>
                    <a:pt x="3081" y="648"/>
                    <a:pt x="3077" y="645"/>
                    <a:pt x="3072" y="645"/>
                  </a:cubicBezTo>
                  <a:cubicBezTo>
                    <a:pt x="3061" y="645"/>
                    <a:pt x="3043" y="656"/>
                    <a:pt x="3034" y="656"/>
                  </a:cubicBezTo>
                  <a:lnTo>
                    <a:pt x="2804" y="656"/>
                  </a:lnTo>
                  <a:lnTo>
                    <a:pt x="2279" y="527"/>
                  </a:lnTo>
                  <a:cubicBezTo>
                    <a:pt x="2140" y="493"/>
                    <a:pt x="1868" y="416"/>
                    <a:pt x="1725" y="393"/>
                  </a:cubicBezTo>
                  <a:cubicBezTo>
                    <a:pt x="1703" y="378"/>
                    <a:pt x="1679" y="367"/>
                    <a:pt x="1653" y="360"/>
                  </a:cubicBezTo>
                  <a:lnTo>
                    <a:pt x="1578" y="360"/>
                  </a:lnTo>
                  <a:cubicBezTo>
                    <a:pt x="1424" y="323"/>
                    <a:pt x="1273" y="276"/>
                    <a:pt x="1124" y="221"/>
                  </a:cubicBezTo>
                  <a:cubicBezTo>
                    <a:pt x="1103" y="222"/>
                    <a:pt x="1083" y="223"/>
                    <a:pt x="1062" y="223"/>
                  </a:cubicBezTo>
                  <a:cubicBezTo>
                    <a:pt x="1041" y="223"/>
                    <a:pt x="1020" y="222"/>
                    <a:pt x="999" y="221"/>
                  </a:cubicBezTo>
                  <a:cubicBezTo>
                    <a:pt x="958" y="221"/>
                    <a:pt x="737" y="140"/>
                    <a:pt x="689" y="131"/>
                  </a:cubicBezTo>
                  <a:cubicBezTo>
                    <a:pt x="647" y="131"/>
                    <a:pt x="656" y="131"/>
                    <a:pt x="627" y="97"/>
                  </a:cubicBezTo>
                  <a:cubicBezTo>
                    <a:pt x="620" y="89"/>
                    <a:pt x="614" y="86"/>
                    <a:pt x="609" y="86"/>
                  </a:cubicBezTo>
                  <a:cubicBezTo>
                    <a:pt x="597" y="86"/>
                    <a:pt x="590" y="103"/>
                    <a:pt x="582" y="103"/>
                  </a:cubicBezTo>
                  <a:cubicBezTo>
                    <a:pt x="580" y="103"/>
                    <a:pt x="577" y="101"/>
                    <a:pt x="575" y="97"/>
                  </a:cubicBezTo>
                  <a:cubicBezTo>
                    <a:pt x="557" y="99"/>
                    <a:pt x="540" y="100"/>
                    <a:pt x="522" y="100"/>
                  </a:cubicBezTo>
                  <a:cubicBezTo>
                    <a:pt x="505" y="100"/>
                    <a:pt x="487" y="99"/>
                    <a:pt x="470" y="97"/>
                  </a:cubicBezTo>
                  <a:cubicBezTo>
                    <a:pt x="453" y="100"/>
                    <a:pt x="436" y="101"/>
                    <a:pt x="419" y="101"/>
                  </a:cubicBezTo>
                  <a:cubicBezTo>
                    <a:pt x="402" y="101"/>
                    <a:pt x="386" y="100"/>
                    <a:pt x="369" y="97"/>
                  </a:cubicBezTo>
                  <a:cubicBezTo>
                    <a:pt x="315" y="69"/>
                    <a:pt x="257" y="49"/>
                    <a:pt x="197" y="3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762;p108">
              <a:extLst>
                <a:ext uri="{FF2B5EF4-FFF2-40B4-BE49-F238E27FC236}">
                  <a16:creationId xmlns:a16="http://schemas.microsoft.com/office/drawing/2014/main" id="{CD2D01F1-0270-4A0C-9ECC-119A4B292BB1}"/>
                </a:ext>
              </a:extLst>
            </p:cNvPr>
            <p:cNvSpPr/>
            <p:nvPr/>
          </p:nvSpPr>
          <p:spPr>
            <a:xfrm>
              <a:off x="5022575" y="304777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" y="0"/>
                  </a:moveTo>
                  <a:cubicBezTo>
                    <a:pt x="6" y="2"/>
                    <a:pt x="10" y="4"/>
                    <a:pt x="15" y="4"/>
                  </a:cubicBezTo>
                  <a:cubicBezTo>
                    <a:pt x="20" y="4"/>
                    <a:pt x="25" y="2"/>
                    <a:pt x="2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763;p108">
              <a:extLst>
                <a:ext uri="{FF2B5EF4-FFF2-40B4-BE49-F238E27FC236}">
                  <a16:creationId xmlns:a16="http://schemas.microsoft.com/office/drawing/2014/main" id="{4538BFE4-8DB0-4B01-8831-5097E924F993}"/>
                </a:ext>
              </a:extLst>
            </p:cNvPr>
            <p:cNvSpPr/>
            <p:nvPr/>
          </p:nvSpPr>
          <p:spPr>
            <a:xfrm>
              <a:off x="5022300" y="3038600"/>
              <a:ext cx="49175" cy="13050"/>
            </a:xfrm>
            <a:custGeom>
              <a:avLst/>
              <a:gdLst/>
              <a:ahLst/>
              <a:cxnLst/>
              <a:rect l="l" t="t" r="r" b="b"/>
              <a:pathLst>
                <a:path w="1967" h="522" extrusionOk="0">
                  <a:moveTo>
                    <a:pt x="27" y="0"/>
                  </a:moveTo>
                  <a:cubicBezTo>
                    <a:pt x="1" y="147"/>
                    <a:pt x="1" y="297"/>
                    <a:pt x="27" y="444"/>
                  </a:cubicBezTo>
                  <a:cubicBezTo>
                    <a:pt x="105" y="460"/>
                    <a:pt x="185" y="471"/>
                    <a:pt x="265" y="478"/>
                  </a:cubicBezTo>
                  <a:lnTo>
                    <a:pt x="332" y="478"/>
                  </a:lnTo>
                  <a:cubicBezTo>
                    <a:pt x="379" y="456"/>
                    <a:pt x="430" y="445"/>
                    <a:pt x="482" y="445"/>
                  </a:cubicBezTo>
                  <a:cubicBezTo>
                    <a:pt x="499" y="445"/>
                    <a:pt x="516" y="446"/>
                    <a:pt x="533" y="448"/>
                  </a:cubicBezTo>
                  <a:lnTo>
                    <a:pt x="609" y="448"/>
                  </a:lnTo>
                  <a:cubicBezTo>
                    <a:pt x="609" y="448"/>
                    <a:pt x="816" y="477"/>
                    <a:pt x="882" y="477"/>
                  </a:cubicBezTo>
                  <a:cubicBezTo>
                    <a:pt x="887" y="477"/>
                    <a:pt x="892" y="477"/>
                    <a:pt x="895" y="477"/>
                  </a:cubicBezTo>
                  <a:cubicBezTo>
                    <a:pt x="939" y="472"/>
                    <a:pt x="895" y="477"/>
                    <a:pt x="895" y="453"/>
                  </a:cubicBezTo>
                  <a:lnTo>
                    <a:pt x="895" y="453"/>
                  </a:lnTo>
                  <a:cubicBezTo>
                    <a:pt x="895" y="453"/>
                    <a:pt x="920" y="453"/>
                    <a:pt x="929" y="487"/>
                  </a:cubicBezTo>
                  <a:lnTo>
                    <a:pt x="1149" y="487"/>
                  </a:lnTo>
                  <a:cubicBezTo>
                    <a:pt x="1158" y="489"/>
                    <a:pt x="1167" y="490"/>
                    <a:pt x="1175" y="490"/>
                  </a:cubicBezTo>
                  <a:cubicBezTo>
                    <a:pt x="1184" y="490"/>
                    <a:pt x="1193" y="489"/>
                    <a:pt x="1201" y="487"/>
                  </a:cubicBezTo>
                  <a:cubicBezTo>
                    <a:pt x="1225" y="487"/>
                    <a:pt x="1349" y="463"/>
                    <a:pt x="1373" y="444"/>
                  </a:cubicBezTo>
                  <a:lnTo>
                    <a:pt x="1373" y="487"/>
                  </a:lnTo>
                  <a:cubicBezTo>
                    <a:pt x="1421" y="483"/>
                    <a:pt x="1469" y="481"/>
                    <a:pt x="1517" y="481"/>
                  </a:cubicBezTo>
                  <a:cubicBezTo>
                    <a:pt x="1565" y="481"/>
                    <a:pt x="1612" y="483"/>
                    <a:pt x="1660" y="487"/>
                  </a:cubicBezTo>
                  <a:lnTo>
                    <a:pt x="1660" y="511"/>
                  </a:lnTo>
                  <a:cubicBezTo>
                    <a:pt x="1660" y="518"/>
                    <a:pt x="1660" y="521"/>
                    <a:pt x="1661" y="521"/>
                  </a:cubicBezTo>
                  <a:cubicBezTo>
                    <a:pt x="1663" y="521"/>
                    <a:pt x="1668" y="511"/>
                    <a:pt x="1684" y="511"/>
                  </a:cubicBezTo>
                  <a:lnTo>
                    <a:pt x="1684" y="477"/>
                  </a:lnTo>
                  <a:cubicBezTo>
                    <a:pt x="1684" y="477"/>
                    <a:pt x="1684" y="464"/>
                    <a:pt x="1694" y="464"/>
                  </a:cubicBezTo>
                  <a:cubicBezTo>
                    <a:pt x="1699" y="464"/>
                    <a:pt x="1706" y="467"/>
                    <a:pt x="1718" y="477"/>
                  </a:cubicBezTo>
                  <a:lnTo>
                    <a:pt x="1894" y="477"/>
                  </a:lnTo>
                  <a:cubicBezTo>
                    <a:pt x="1917" y="477"/>
                    <a:pt x="1966" y="80"/>
                    <a:pt x="1966" y="52"/>
                  </a:cubicBezTo>
                  <a:cubicBezTo>
                    <a:pt x="1962" y="52"/>
                    <a:pt x="1966" y="52"/>
                    <a:pt x="1966" y="28"/>
                  </a:cubicBezTo>
                  <a:cubicBezTo>
                    <a:pt x="1966" y="20"/>
                    <a:pt x="1966" y="18"/>
                    <a:pt x="1965" y="18"/>
                  </a:cubicBezTo>
                  <a:cubicBezTo>
                    <a:pt x="1962" y="18"/>
                    <a:pt x="1955" y="28"/>
                    <a:pt x="1932" y="28"/>
                  </a:cubicBezTo>
                  <a:lnTo>
                    <a:pt x="963" y="28"/>
                  </a:lnTo>
                  <a:cubicBezTo>
                    <a:pt x="953" y="28"/>
                    <a:pt x="943" y="29"/>
                    <a:pt x="932" y="29"/>
                  </a:cubicBezTo>
                  <a:cubicBezTo>
                    <a:pt x="840" y="29"/>
                    <a:pt x="747" y="19"/>
                    <a:pt x="657" y="0"/>
                  </a:cubicBezTo>
                  <a:lnTo>
                    <a:pt x="312" y="0"/>
                  </a:lnTo>
                  <a:cubicBezTo>
                    <a:pt x="270" y="0"/>
                    <a:pt x="289" y="28"/>
                    <a:pt x="280" y="28"/>
                  </a:cubicBezTo>
                  <a:cubicBezTo>
                    <a:pt x="268" y="30"/>
                    <a:pt x="257" y="31"/>
                    <a:pt x="246" y="31"/>
                  </a:cubicBezTo>
                  <a:cubicBezTo>
                    <a:pt x="235" y="31"/>
                    <a:pt x="223" y="30"/>
                    <a:pt x="212" y="28"/>
                  </a:cubicBezTo>
                  <a:cubicBezTo>
                    <a:pt x="201" y="31"/>
                    <a:pt x="190" y="32"/>
                    <a:pt x="179" y="32"/>
                  </a:cubicBezTo>
                  <a:cubicBezTo>
                    <a:pt x="168" y="32"/>
                    <a:pt x="157" y="31"/>
                    <a:pt x="145" y="28"/>
                  </a:cubicBezTo>
                  <a:cubicBezTo>
                    <a:pt x="126" y="23"/>
                    <a:pt x="106" y="21"/>
                    <a:pt x="86" y="21"/>
                  </a:cubicBezTo>
                  <a:cubicBezTo>
                    <a:pt x="66" y="21"/>
                    <a:pt x="46" y="23"/>
                    <a:pt x="27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764;p108">
              <a:extLst>
                <a:ext uri="{FF2B5EF4-FFF2-40B4-BE49-F238E27FC236}">
                  <a16:creationId xmlns:a16="http://schemas.microsoft.com/office/drawing/2014/main" id="{994182AF-CB8F-4976-BE11-9D7620AD4296}"/>
                </a:ext>
              </a:extLst>
            </p:cNvPr>
            <p:cNvSpPr/>
            <p:nvPr/>
          </p:nvSpPr>
          <p:spPr>
            <a:xfrm>
              <a:off x="5018650" y="2981900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5" y="0"/>
                  </a:moveTo>
                  <a:cubicBezTo>
                    <a:pt x="10" y="0"/>
                    <a:pt x="6" y="1"/>
                    <a:pt x="1" y="3"/>
                  </a:cubicBezTo>
                  <a:lnTo>
                    <a:pt x="29" y="3"/>
                  </a:ln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765;p108">
              <a:extLst>
                <a:ext uri="{FF2B5EF4-FFF2-40B4-BE49-F238E27FC236}">
                  <a16:creationId xmlns:a16="http://schemas.microsoft.com/office/drawing/2014/main" id="{9A860B91-BC27-4404-99B5-B2321F0784C6}"/>
                </a:ext>
              </a:extLst>
            </p:cNvPr>
            <p:cNvSpPr/>
            <p:nvPr/>
          </p:nvSpPr>
          <p:spPr>
            <a:xfrm>
              <a:off x="5062475" y="295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766;p108">
              <a:extLst>
                <a:ext uri="{FF2B5EF4-FFF2-40B4-BE49-F238E27FC236}">
                  <a16:creationId xmlns:a16="http://schemas.microsoft.com/office/drawing/2014/main" id="{363087FA-FCC6-4A03-A837-D601E6D7D0C8}"/>
                </a:ext>
              </a:extLst>
            </p:cNvPr>
            <p:cNvSpPr/>
            <p:nvPr/>
          </p:nvSpPr>
          <p:spPr>
            <a:xfrm>
              <a:off x="5012900" y="2959900"/>
              <a:ext cx="48500" cy="25775"/>
            </a:xfrm>
            <a:custGeom>
              <a:avLst/>
              <a:gdLst/>
              <a:ahLst/>
              <a:cxnLst/>
              <a:rect l="l" t="t" r="r" b="b"/>
              <a:pathLst>
                <a:path w="1940" h="1031" extrusionOk="0">
                  <a:moveTo>
                    <a:pt x="1197" y="673"/>
                  </a:moveTo>
                  <a:cubicBezTo>
                    <a:pt x="1198" y="673"/>
                    <a:pt x="1199" y="673"/>
                    <a:pt x="1200" y="673"/>
                  </a:cubicBezTo>
                  <a:lnTo>
                    <a:pt x="1248" y="673"/>
                  </a:lnTo>
                  <a:lnTo>
                    <a:pt x="1189" y="685"/>
                  </a:lnTo>
                  <a:lnTo>
                    <a:pt x="1189" y="685"/>
                  </a:lnTo>
                  <a:cubicBezTo>
                    <a:pt x="1191" y="679"/>
                    <a:pt x="1191" y="673"/>
                    <a:pt x="1197" y="673"/>
                  </a:cubicBezTo>
                  <a:close/>
                  <a:moveTo>
                    <a:pt x="1121" y="689"/>
                  </a:moveTo>
                  <a:cubicBezTo>
                    <a:pt x="1123" y="689"/>
                    <a:pt x="1121" y="694"/>
                    <a:pt x="1127" y="697"/>
                  </a:cubicBezTo>
                  <a:lnTo>
                    <a:pt x="1127" y="697"/>
                  </a:lnTo>
                  <a:lnTo>
                    <a:pt x="1068" y="709"/>
                  </a:lnTo>
                  <a:lnTo>
                    <a:pt x="1068" y="709"/>
                  </a:lnTo>
                  <a:cubicBezTo>
                    <a:pt x="1076" y="707"/>
                    <a:pt x="1083" y="704"/>
                    <a:pt x="1091" y="702"/>
                  </a:cubicBezTo>
                  <a:lnTo>
                    <a:pt x="1100" y="702"/>
                  </a:lnTo>
                  <a:cubicBezTo>
                    <a:pt x="1114" y="692"/>
                    <a:pt x="1119" y="689"/>
                    <a:pt x="1121" y="689"/>
                  </a:cubicBezTo>
                  <a:close/>
                  <a:moveTo>
                    <a:pt x="1787" y="0"/>
                  </a:moveTo>
                  <a:cubicBezTo>
                    <a:pt x="1761" y="0"/>
                    <a:pt x="1755" y="24"/>
                    <a:pt x="1735" y="24"/>
                  </a:cubicBezTo>
                  <a:cubicBezTo>
                    <a:pt x="1733" y="24"/>
                    <a:pt x="1732" y="24"/>
                    <a:pt x="1730" y="24"/>
                  </a:cubicBezTo>
                  <a:lnTo>
                    <a:pt x="1650" y="24"/>
                  </a:lnTo>
                  <a:cubicBezTo>
                    <a:pt x="1592" y="24"/>
                    <a:pt x="1376" y="124"/>
                    <a:pt x="1320" y="144"/>
                  </a:cubicBezTo>
                  <a:cubicBezTo>
                    <a:pt x="1234" y="177"/>
                    <a:pt x="1057" y="229"/>
                    <a:pt x="971" y="272"/>
                  </a:cubicBezTo>
                  <a:cubicBezTo>
                    <a:pt x="963" y="270"/>
                    <a:pt x="955" y="269"/>
                    <a:pt x="947" y="269"/>
                  </a:cubicBezTo>
                  <a:cubicBezTo>
                    <a:pt x="939" y="269"/>
                    <a:pt x="931" y="270"/>
                    <a:pt x="923" y="272"/>
                  </a:cubicBezTo>
                  <a:lnTo>
                    <a:pt x="880" y="301"/>
                  </a:lnTo>
                  <a:cubicBezTo>
                    <a:pt x="787" y="339"/>
                    <a:pt x="688" y="366"/>
                    <a:pt x="589" y="382"/>
                  </a:cubicBezTo>
                  <a:cubicBezTo>
                    <a:pt x="589" y="406"/>
                    <a:pt x="536" y="382"/>
                    <a:pt x="512" y="420"/>
                  </a:cubicBezTo>
                  <a:cubicBezTo>
                    <a:pt x="489" y="420"/>
                    <a:pt x="335" y="462"/>
                    <a:pt x="311" y="478"/>
                  </a:cubicBezTo>
                  <a:lnTo>
                    <a:pt x="264" y="478"/>
                  </a:lnTo>
                  <a:cubicBezTo>
                    <a:pt x="245" y="478"/>
                    <a:pt x="264" y="511"/>
                    <a:pt x="264" y="515"/>
                  </a:cubicBezTo>
                  <a:cubicBezTo>
                    <a:pt x="264" y="515"/>
                    <a:pt x="225" y="549"/>
                    <a:pt x="206" y="554"/>
                  </a:cubicBezTo>
                  <a:cubicBezTo>
                    <a:pt x="206" y="554"/>
                    <a:pt x="159" y="554"/>
                    <a:pt x="150" y="582"/>
                  </a:cubicBezTo>
                  <a:cubicBezTo>
                    <a:pt x="146" y="582"/>
                    <a:pt x="142" y="582"/>
                    <a:pt x="139" y="582"/>
                  </a:cubicBezTo>
                  <a:cubicBezTo>
                    <a:pt x="102" y="582"/>
                    <a:pt x="66" y="592"/>
                    <a:pt x="34" y="610"/>
                  </a:cubicBezTo>
                  <a:lnTo>
                    <a:pt x="1" y="610"/>
                  </a:lnTo>
                  <a:cubicBezTo>
                    <a:pt x="23" y="758"/>
                    <a:pt x="72" y="900"/>
                    <a:pt x="144" y="1030"/>
                  </a:cubicBezTo>
                  <a:lnTo>
                    <a:pt x="168" y="1030"/>
                  </a:lnTo>
                  <a:cubicBezTo>
                    <a:pt x="247" y="1017"/>
                    <a:pt x="326" y="997"/>
                    <a:pt x="403" y="974"/>
                  </a:cubicBezTo>
                  <a:lnTo>
                    <a:pt x="465" y="946"/>
                  </a:lnTo>
                  <a:cubicBezTo>
                    <a:pt x="465" y="946"/>
                    <a:pt x="737" y="773"/>
                    <a:pt x="742" y="773"/>
                  </a:cubicBezTo>
                  <a:lnTo>
                    <a:pt x="819" y="758"/>
                  </a:lnTo>
                  <a:lnTo>
                    <a:pt x="819" y="758"/>
                  </a:lnTo>
                  <a:lnTo>
                    <a:pt x="742" y="774"/>
                  </a:lnTo>
                  <a:lnTo>
                    <a:pt x="813" y="774"/>
                  </a:lnTo>
                  <a:cubicBezTo>
                    <a:pt x="890" y="759"/>
                    <a:pt x="966" y="741"/>
                    <a:pt x="1041" y="718"/>
                  </a:cubicBezTo>
                  <a:lnTo>
                    <a:pt x="1041" y="718"/>
                  </a:lnTo>
                  <a:lnTo>
                    <a:pt x="1136" y="700"/>
                  </a:lnTo>
                  <a:lnTo>
                    <a:pt x="1136" y="700"/>
                  </a:lnTo>
                  <a:cubicBezTo>
                    <a:pt x="1140" y="701"/>
                    <a:pt x="1145" y="702"/>
                    <a:pt x="1153" y="702"/>
                  </a:cubicBezTo>
                  <a:cubicBezTo>
                    <a:pt x="1173" y="702"/>
                    <a:pt x="1182" y="697"/>
                    <a:pt x="1186" y="691"/>
                  </a:cubicBezTo>
                  <a:lnTo>
                    <a:pt x="1186" y="691"/>
                  </a:lnTo>
                  <a:lnTo>
                    <a:pt x="1281" y="673"/>
                  </a:lnTo>
                  <a:cubicBezTo>
                    <a:pt x="1289" y="676"/>
                    <a:pt x="1297" y="678"/>
                    <a:pt x="1305" y="678"/>
                  </a:cubicBezTo>
                  <a:cubicBezTo>
                    <a:pt x="1313" y="678"/>
                    <a:pt x="1321" y="676"/>
                    <a:pt x="1329" y="673"/>
                  </a:cubicBezTo>
                  <a:cubicBezTo>
                    <a:pt x="1329" y="650"/>
                    <a:pt x="1458" y="602"/>
                    <a:pt x="1472" y="573"/>
                  </a:cubicBezTo>
                  <a:lnTo>
                    <a:pt x="1472" y="611"/>
                  </a:lnTo>
                  <a:cubicBezTo>
                    <a:pt x="1559" y="576"/>
                    <a:pt x="1649" y="548"/>
                    <a:pt x="1740" y="525"/>
                  </a:cubicBezTo>
                  <a:lnTo>
                    <a:pt x="1740" y="521"/>
                  </a:lnTo>
                  <a:cubicBezTo>
                    <a:pt x="1740" y="521"/>
                    <a:pt x="1740" y="493"/>
                    <a:pt x="1764" y="487"/>
                  </a:cubicBezTo>
                  <a:lnTo>
                    <a:pt x="1860" y="463"/>
                  </a:lnTo>
                  <a:cubicBezTo>
                    <a:pt x="1860" y="463"/>
                    <a:pt x="1912" y="463"/>
                    <a:pt x="1926" y="425"/>
                  </a:cubicBezTo>
                  <a:cubicBezTo>
                    <a:pt x="1940" y="388"/>
                    <a:pt x="1850" y="28"/>
                    <a:pt x="184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767;p108">
              <a:extLst>
                <a:ext uri="{FF2B5EF4-FFF2-40B4-BE49-F238E27FC236}">
                  <a16:creationId xmlns:a16="http://schemas.microsoft.com/office/drawing/2014/main" id="{92227780-0AF4-4C57-852F-DBE5DFE574F9}"/>
                </a:ext>
              </a:extLst>
            </p:cNvPr>
            <p:cNvSpPr/>
            <p:nvPr/>
          </p:nvSpPr>
          <p:spPr>
            <a:xfrm>
              <a:off x="5026175" y="2914950"/>
              <a:ext cx="850" cy="150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17" y="1"/>
                  </a:moveTo>
                  <a:cubicBezTo>
                    <a:pt x="11" y="1"/>
                    <a:pt x="6" y="2"/>
                    <a:pt x="0" y="6"/>
                  </a:cubicBezTo>
                  <a:lnTo>
                    <a:pt x="33" y="6"/>
                  </a:lnTo>
                  <a:cubicBezTo>
                    <a:pt x="28" y="2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768;p108">
              <a:extLst>
                <a:ext uri="{FF2B5EF4-FFF2-40B4-BE49-F238E27FC236}">
                  <a16:creationId xmlns:a16="http://schemas.microsoft.com/office/drawing/2014/main" id="{6392D640-19E2-4B3F-BE79-6A6B641F8C42}"/>
                </a:ext>
              </a:extLst>
            </p:cNvPr>
            <p:cNvSpPr/>
            <p:nvPr/>
          </p:nvSpPr>
          <p:spPr>
            <a:xfrm>
              <a:off x="5026875" y="291497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769;p108">
              <a:extLst>
                <a:ext uri="{FF2B5EF4-FFF2-40B4-BE49-F238E27FC236}">
                  <a16:creationId xmlns:a16="http://schemas.microsoft.com/office/drawing/2014/main" id="{AF96EE99-CB83-4191-8C82-5E2EB775A977}"/>
                </a:ext>
              </a:extLst>
            </p:cNvPr>
            <p:cNvSpPr/>
            <p:nvPr/>
          </p:nvSpPr>
          <p:spPr>
            <a:xfrm>
              <a:off x="5016975" y="2885750"/>
              <a:ext cx="55675" cy="29825"/>
            </a:xfrm>
            <a:custGeom>
              <a:avLst/>
              <a:gdLst/>
              <a:ahLst/>
              <a:cxnLst/>
              <a:rect l="l" t="t" r="r" b="b"/>
              <a:pathLst>
                <a:path w="2227" h="1193" extrusionOk="0">
                  <a:moveTo>
                    <a:pt x="1959" y="0"/>
                  </a:moveTo>
                  <a:cubicBezTo>
                    <a:pt x="1819" y="29"/>
                    <a:pt x="1680" y="66"/>
                    <a:pt x="1543" y="110"/>
                  </a:cubicBezTo>
                  <a:cubicBezTo>
                    <a:pt x="1399" y="149"/>
                    <a:pt x="1258" y="200"/>
                    <a:pt x="1123" y="262"/>
                  </a:cubicBezTo>
                  <a:lnTo>
                    <a:pt x="1061" y="262"/>
                  </a:lnTo>
                  <a:lnTo>
                    <a:pt x="1008" y="296"/>
                  </a:lnTo>
                  <a:cubicBezTo>
                    <a:pt x="897" y="350"/>
                    <a:pt x="782" y="397"/>
                    <a:pt x="664" y="434"/>
                  </a:cubicBezTo>
                  <a:cubicBezTo>
                    <a:pt x="640" y="462"/>
                    <a:pt x="602" y="472"/>
                    <a:pt x="577" y="496"/>
                  </a:cubicBezTo>
                  <a:cubicBezTo>
                    <a:pt x="549" y="520"/>
                    <a:pt x="382" y="592"/>
                    <a:pt x="348" y="616"/>
                  </a:cubicBezTo>
                  <a:cubicBezTo>
                    <a:pt x="340" y="625"/>
                    <a:pt x="334" y="628"/>
                    <a:pt x="329" y="628"/>
                  </a:cubicBezTo>
                  <a:cubicBezTo>
                    <a:pt x="319" y="628"/>
                    <a:pt x="310" y="616"/>
                    <a:pt x="292" y="616"/>
                  </a:cubicBezTo>
                  <a:cubicBezTo>
                    <a:pt x="262" y="616"/>
                    <a:pt x="292" y="654"/>
                    <a:pt x="292" y="659"/>
                  </a:cubicBezTo>
                  <a:lnTo>
                    <a:pt x="234" y="721"/>
                  </a:lnTo>
                  <a:cubicBezTo>
                    <a:pt x="217" y="741"/>
                    <a:pt x="196" y="757"/>
                    <a:pt x="172" y="768"/>
                  </a:cubicBezTo>
                  <a:cubicBezTo>
                    <a:pt x="127" y="785"/>
                    <a:pt x="85" y="809"/>
                    <a:pt x="48" y="839"/>
                  </a:cubicBezTo>
                  <a:lnTo>
                    <a:pt x="0" y="839"/>
                  </a:lnTo>
                  <a:cubicBezTo>
                    <a:pt x="0" y="839"/>
                    <a:pt x="172" y="1165"/>
                    <a:pt x="268" y="1193"/>
                  </a:cubicBezTo>
                  <a:lnTo>
                    <a:pt x="292" y="1193"/>
                  </a:lnTo>
                  <a:cubicBezTo>
                    <a:pt x="373" y="1156"/>
                    <a:pt x="451" y="1115"/>
                    <a:pt x="527" y="1069"/>
                  </a:cubicBezTo>
                  <a:lnTo>
                    <a:pt x="589" y="1021"/>
                  </a:lnTo>
                  <a:cubicBezTo>
                    <a:pt x="684" y="961"/>
                    <a:pt x="792" y="926"/>
                    <a:pt x="904" y="916"/>
                  </a:cubicBezTo>
                  <a:lnTo>
                    <a:pt x="941" y="916"/>
                  </a:lnTo>
                  <a:cubicBezTo>
                    <a:pt x="979" y="916"/>
                    <a:pt x="979" y="916"/>
                    <a:pt x="979" y="883"/>
                  </a:cubicBezTo>
                  <a:cubicBezTo>
                    <a:pt x="979" y="883"/>
                    <a:pt x="1223" y="792"/>
                    <a:pt x="1266" y="768"/>
                  </a:cubicBezTo>
                  <a:lnTo>
                    <a:pt x="1281" y="768"/>
                  </a:lnTo>
                  <a:cubicBezTo>
                    <a:pt x="1300" y="753"/>
                    <a:pt x="1304" y="750"/>
                    <a:pt x="1305" y="750"/>
                  </a:cubicBezTo>
                  <a:cubicBezTo>
                    <a:pt x="1306" y="750"/>
                    <a:pt x="1306" y="751"/>
                    <a:pt x="1309" y="751"/>
                  </a:cubicBezTo>
                  <a:cubicBezTo>
                    <a:pt x="1312" y="751"/>
                    <a:pt x="1319" y="749"/>
                    <a:pt x="1338" y="740"/>
                  </a:cubicBezTo>
                  <a:cubicBezTo>
                    <a:pt x="1395" y="712"/>
                    <a:pt x="1371" y="706"/>
                    <a:pt x="1386" y="706"/>
                  </a:cubicBezTo>
                  <a:lnTo>
                    <a:pt x="1410" y="706"/>
                  </a:lnTo>
                  <a:cubicBezTo>
                    <a:pt x="1434" y="706"/>
                    <a:pt x="1438" y="706"/>
                    <a:pt x="1410" y="682"/>
                  </a:cubicBezTo>
                  <a:cubicBezTo>
                    <a:pt x="1400" y="674"/>
                    <a:pt x="1400" y="672"/>
                    <a:pt x="1404" y="672"/>
                  </a:cubicBezTo>
                  <a:cubicBezTo>
                    <a:pt x="1410" y="672"/>
                    <a:pt x="1429" y="682"/>
                    <a:pt x="1410" y="682"/>
                  </a:cubicBezTo>
                  <a:lnTo>
                    <a:pt x="1491" y="682"/>
                  </a:lnTo>
                  <a:lnTo>
                    <a:pt x="1543" y="654"/>
                  </a:lnTo>
                  <a:cubicBezTo>
                    <a:pt x="1543" y="630"/>
                    <a:pt x="1687" y="578"/>
                    <a:pt x="1706" y="554"/>
                  </a:cubicBezTo>
                  <a:lnTo>
                    <a:pt x="1706" y="596"/>
                  </a:lnTo>
                  <a:cubicBezTo>
                    <a:pt x="1803" y="561"/>
                    <a:pt x="1905" y="535"/>
                    <a:pt x="2006" y="520"/>
                  </a:cubicBezTo>
                  <a:lnTo>
                    <a:pt x="2006" y="487"/>
                  </a:lnTo>
                  <a:cubicBezTo>
                    <a:pt x="2006" y="471"/>
                    <a:pt x="2020" y="459"/>
                    <a:pt x="2034" y="459"/>
                  </a:cubicBezTo>
                  <a:lnTo>
                    <a:pt x="2145" y="459"/>
                  </a:lnTo>
                  <a:cubicBezTo>
                    <a:pt x="2145" y="459"/>
                    <a:pt x="2207" y="459"/>
                    <a:pt x="2226" y="430"/>
                  </a:cubicBezTo>
                  <a:lnTo>
                    <a:pt x="2226" y="0"/>
                  </a:lnTo>
                  <a:lnTo>
                    <a:pt x="2130" y="0"/>
                  </a:lnTo>
                  <a:cubicBezTo>
                    <a:pt x="2108" y="0"/>
                    <a:pt x="2097" y="11"/>
                    <a:pt x="2083" y="11"/>
                  </a:cubicBezTo>
                  <a:cubicBezTo>
                    <a:pt x="2076" y="11"/>
                    <a:pt x="2069" y="8"/>
                    <a:pt x="205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70;p108">
              <a:extLst>
                <a:ext uri="{FF2B5EF4-FFF2-40B4-BE49-F238E27FC236}">
                  <a16:creationId xmlns:a16="http://schemas.microsoft.com/office/drawing/2014/main" id="{C94FAF34-2762-4134-A9DE-7D7A88057672}"/>
                </a:ext>
              </a:extLst>
            </p:cNvPr>
            <p:cNvSpPr/>
            <p:nvPr/>
          </p:nvSpPr>
          <p:spPr>
            <a:xfrm>
              <a:off x="4989275" y="2829100"/>
              <a:ext cx="975" cy="150"/>
            </a:xfrm>
            <a:custGeom>
              <a:avLst/>
              <a:gdLst/>
              <a:ahLst/>
              <a:cxnLst/>
              <a:rect l="l" t="t" r="r" b="b"/>
              <a:pathLst>
                <a:path w="39" h="6" extrusionOk="0">
                  <a:moveTo>
                    <a:pt x="19" y="1"/>
                  </a:moveTo>
                  <a:cubicBezTo>
                    <a:pt x="13" y="1"/>
                    <a:pt x="6" y="3"/>
                    <a:pt x="0" y="6"/>
                  </a:cubicBezTo>
                  <a:lnTo>
                    <a:pt x="39" y="6"/>
                  </a:lnTo>
                  <a:cubicBezTo>
                    <a:pt x="32" y="3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71;p108">
              <a:extLst>
                <a:ext uri="{FF2B5EF4-FFF2-40B4-BE49-F238E27FC236}">
                  <a16:creationId xmlns:a16="http://schemas.microsoft.com/office/drawing/2014/main" id="{16F66DE6-5A8F-483A-8C3D-AF348633DD06}"/>
                </a:ext>
              </a:extLst>
            </p:cNvPr>
            <p:cNvSpPr/>
            <p:nvPr/>
          </p:nvSpPr>
          <p:spPr>
            <a:xfrm>
              <a:off x="5053650" y="281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72;p108">
              <a:extLst>
                <a:ext uri="{FF2B5EF4-FFF2-40B4-BE49-F238E27FC236}">
                  <a16:creationId xmlns:a16="http://schemas.microsoft.com/office/drawing/2014/main" id="{7F3BE5CA-D1DC-42A4-8AAD-C7210FE0DD03}"/>
                </a:ext>
              </a:extLst>
            </p:cNvPr>
            <p:cNvSpPr/>
            <p:nvPr/>
          </p:nvSpPr>
          <p:spPr>
            <a:xfrm>
              <a:off x="4988450" y="2816000"/>
              <a:ext cx="67000" cy="16600"/>
            </a:xfrm>
            <a:custGeom>
              <a:avLst/>
              <a:gdLst/>
              <a:ahLst/>
              <a:cxnLst/>
              <a:rect l="l" t="t" r="r" b="b"/>
              <a:pathLst>
                <a:path w="2680" h="664" extrusionOk="0">
                  <a:moveTo>
                    <a:pt x="2527" y="0"/>
                  </a:moveTo>
                  <a:cubicBezTo>
                    <a:pt x="2492" y="0"/>
                    <a:pt x="2485" y="24"/>
                    <a:pt x="2457" y="24"/>
                  </a:cubicBezTo>
                  <a:cubicBezTo>
                    <a:pt x="2455" y="24"/>
                    <a:pt x="2453" y="24"/>
                    <a:pt x="2450" y="24"/>
                  </a:cubicBezTo>
                  <a:lnTo>
                    <a:pt x="2345" y="24"/>
                  </a:lnTo>
                  <a:cubicBezTo>
                    <a:pt x="2273" y="24"/>
                    <a:pt x="1987" y="120"/>
                    <a:pt x="1915" y="129"/>
                  </a:cubicBezTo>
                  <a:lnTo>
                    <a:pt x="1437" y="215"/>
                  </a:lnTo>
                  <a:cubicBezTo>
                    <a:pt x="1427" y="214"/>
                    <a:pt x="1417" y="213"/>
                    <a:pt x="1407" y="213"/>
                  </a:cubicBezTo>
                  <a:cubicBezTo>
                    <a:pt x="1396" y="213"/>
                    <a:pt x="1386" y="214"/>
                    <a:pt x="1375" y="215"/>
                  </a:cubicBezTo>
                  <a:lnTo>
                    <a:pt x="1313" y="215"/>
                  </a:lnTo>
                  <a:cubicBezTo>
                    <a:pt x="1248" y="222"/>
                    <a:pt x="1183" y="226"/>
                    <a:pt x="1117" y="226"/>
                  </a:cubicBezTo>
                  <a:cubicBezTo>
                    <a:pt x="1052" y="226"/>
                    <a:pt x="986" y="222"/>
                    <a:pt x="921" y="215"/>
                  </a:cubicBezTo>
                  <a:lnTo>
                    <a:pt x="492" y="215"/>
                  </a:lnTo>
                  <a:cubicBezTo>
                    <a:pt x="468" y="215"/>
                    <a:pt x="464" y="243"/>
                    <a:pt x="453" y="243"/>
                  </a:cubicBezTo>
                  <a:lnTo>
                    <a:pt x="368" y="243"/>
                  </a:lnTo>
                  <a:cubicBezTo>
                    <a:pt x="353" y="246"/>
                    <a:pt x="339" y="247"/>
                    <a:pt x="325" y="247"/>
                  </a:cubicBezTo>
                  <a:cubicBezTo>
                    <a:pt x="310" y="247"/>
                    <a:pt x="296" y="246"/>
                    <a:pt x="282" y="243"/>
                  </a:cubicBezTo>
                  <a:cubicBezTo>
                    <a:pt x="241" y="192"/>
                    <a:pt x="190" y="150"/>
                    <a:pt x="134" y="119"/>
                  </a:cubicBezTo>
                  <a:lnTo>
                    <a:pt x="105" y="86"/>
                  </a:lnTo>
                  <a:cubicBezTo>
                    <a:pt x="105" y="86"/>
                    <a:pt x="0" y="438"/>
                    <a:pt x="63" y="525"/>
                  </a:cubicBezTo>
                  <a:lnTo>
                    <a:pt x="96" y="525"/>
                  </a:lnTo>
                  <a:cubicBezTo>
                    <a:pt x="105" y="525"/>
                    <a:pt x="96" y="525"/>
                    <a:pt x="96" y="549"/>
                  </a:cubicBezTo>
                  <a:cubicBezTo>
                    <a:pt x="205" y="573"/>
                    <a:pt x="316" y="589"/>
                    <a:pt x="426" y="597"/>
                  </a:cubicBezTo>
                  <a:lnTo>
                    <a:pt x="517" y="597"/>
                  </a:lnTo>
                  <a:cubicBezTo>
                    <a:pt x="593" y="601"/>
                    <a:pt x="670" y="614"/>
                    <a:pt x="745" y="635"/>
                  </a:cubicBezTo>
                  <a:lnTo>
                    <a:pt x="894" y="635"/>
                  </a:lnTo>
                  <a:cubicBezTo>
                    <a:pt x="959" y="640"/>
                    <a:pt x="1024" y="642"/>
                    <a:pt x="1089" y="642"/>
                  </a:cubicBezTo>
                  <a:cubicBezTo>
                    <a:pt x="1154" y="642"/>
                    <a:pt x="1219" y="640"/>
                    <a:pt x="1284" y="635"/>
                  </a:cubicBezTo>
                  <a:lnTo>
                    <a:pt x="1284" y="635"/>
                  </a:lnTo>
                  <a:cubicBezTo>
                    <a:pt x="1294" y="636"/>
                    <a:pt x="1320" y="639"/>
                    <a:pt x="1328" y="663"/>
                  </a:cubicBezTo>
                  <a:lnTo>
                    <a:pt x="1409" y="663"/>
                  </a:lnTo>
                  <a:cubicBezTo>
                    <a:pt x="1463" y="663"/>
                    <a:pt x="1467" y="651"/>
                    <a:pt x="1470" y="651"/>
                  </a:cubicBezTo>
                  <a:cubicBezTo>
                    <a:pt x="1472" y="651"/>
                    <a:pt x="1473" y="654"/>
                    <a:pt x="1481" y="663"/>
                  </a:cubicBezTo>
                  <a:lnTo>
                    <a:pt x="1720" y="663"/>
                  </a:lnTo>
                  <a:cubicBezTo>
                    <a:pt x="1748" y="663"/>
                    <a:pt x="1910" y="601"/>
                    <a:pt x="1940" y="576"/>
                  </a:cubicBezTo>
                  <a:lnTo>
                    <a:pt x="1963" y="576"/>
                  </a:lnTo>
                  <a:lnTo>
                    <a:pt x="1963" y="620"/>
                  </a:lnTo>
                  <a:lnTo>
                    <a:pt x="2341" y="539"/>
                  </a:lnTo>
                  <a:lnTo>
                    <a:pt x="2341" y="563"/>
                  </a:lnTo>
                  <a:lnTo>
                    <a:pt x="2369" y="563"/>
                  </a:lnTo>
                  <a:lnTo>
                    <a:pt x="2369" y="534"/>
                  </a:lnTo>
                  <a:lnTo>
                    <a:pt x="2393" y="534"/>
                  </a:lnTo>
                  <a:cubicBezTo>
                    <a:pt x="2394" y="518"/>
                    <a:pt x="2407" y="506"/>
                    <a:pt x="2423" y="506"/>
                  </a:cubicBezTo>
                  <a:cubicBezTo>
                    <a:pt x="2424" y="506"/>
                    <a:pt x="2425" y="506"/>
                    <a:pt x="2427" y="506"/>
                  </a:cubicBezTo>
                  <a:lnTo>
                    <a:pt x="2560" y="472"/>
                  </a:lnTo>
                  <a:cubicBezTo>
                    <a:pt x="2560" y="472"/>
                    <a:pt x="2632" y="472"/>
                    <a:pt x="2656" y="431"/>
                  </a:cubicBezTo>
                  <a:cubicBezTo>
                    <a:pt x="2680" y="388"/>
                    <a:pt x="2603" y="28"/>
                    <a:pt x="2594" y="0"/>
                  </a:cubicBezTo>
                  <a:lnTo>
                    <a:pt x="2560" y="0"/>
                  </a:lnTo>
                  <a:cubicBezTo>
                    <a:pt x="2560" y="0"/>
                    <a:pt x="2560" y="11"/>
                    <a:pt x="2550" y="11"/>
                  </a:cubicBezTo>
                  <a:cubicBezTo>
                    <a:pt x="2545" y="11"/>
                    <a:pt x="2538" y="8"/>
                    <a:pt x="252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73;p108">
              <a:extLst>
                <a:ext uri="{FF2B5EF4-FFF2-40B4-BE49-F238E27FC236}">
                  <a16:creationId xmlns:a16="http://schemas.microsoft.com/office/drawing/2014/main" id="{4E652083-AAD2-44C2-B13F-6621ABDB3CF2}"/>
                </a:ext>
              </a:extLst>
            </p:cNvPr>
            <p:cNvSpPr/>
            <p:nvPr/>
          </p:nvSpPr>
          <p:spPr>
            <a:xfrm>
              <a:off x="5026875" y="275780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8" y="0"/>
                  </a:moveTo>
                  <a:cubicBezTo>
                    <a:pt x="12" y="0"/>
                    <a:pt x="6" y="2"/>
                    <a:pt x="1" y="6"/>
                  </a:cubicBezTo>
                  <a:cubicBezTo>
                    <a:pt x="6" y="8"/>
                    <a:pt x="12" y="9"/>
                    <a:pt x="18" y="9"/>
                  </a:cubicBezTo>
                  <a:cubicBezTo>
                    <a:pt x="23" y="9"/>
                    <a:pt x="29" y="8"/>
                    <a:pt x="35" y="6"/>
                  </a:cubicBezTo>
                  <a:cubicBezTo>
                    <a:pt x="29" y="2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74;p108">
              <a:extLst>
                <a:ext uri="{FF2B5EF4-FFF2-40B4-BE49-F238E27FC236}">
                  <a16:creationId xmlns:a16="http://schemas.microsoft.com/office/drawing/2014/main" id="{747C55E4-5D5B-4F77-86CE-D22445076023}"/>
                </a:ext>
              </a:extLst>
            </p:cNvPr>
            <p:cNvSpPr/>
            <p:nvPr/>
          </p:nvSpPr>
          <p:spPr>
            <a:xfrm>
              <a:off x="5024250" y="2739975"/>
              <a:ext cx="55550" cy="19250"/>
            </a:xfrm>
            <a:custGeom>
              <a:avLst/>
              <a:gdLst/>
              <a:ahLst/>
              <a:cxnLst/>
              <a:rect l="l" t="t" r="r" b="b"/>
              <a:pathLst>
                <a:path w="2222" h="770" extrusionOk="0">
                  <a:moveTo>
                    <a:pt x="2207" y="1"/>
                  </a:moveTo>
                  <a:cubicBezTo>
                    <a:pt x="2199" y="1"/>
                    <a:pt x="2174" y="12"/>
                    <a:pt x="2174" y="12"/>
                  </a:cubicBezTo>
                  <a:lnTo>
                    <a:pt x="1983" y="12"/>
                  </a:lnTo>
                  <a:lnTo>
                    <a:pt x="1591" y="93"/>
                  </a:lnTo>
                  <a:cubicBezTo>
                    <a:pt x="1490" y="117"/>
                    <a:pt x="1280" y="150"/>
                    <a:pt x="1180" y="179"/>
                  </a:cubicBezTo>
                  <a:lnTo>
                    <a:pt x="1066" y="179"/>
                  </a:lnTo>
                  <a:cubicBezTo>
                    <a:pt x="952" y="202"/>
                    <a:pt x="838" y="216"/>
                    <a:pt x="721" y="221"/>
                  </a:cubicBezTo>
                  <a:cubicBezTo>
                    <a:pt x="693" y="245"/>
                    <a:pt x="655" y="221"/>
                    <a:pt x="631" y="249"/>
                  </a:cubicBezTo>
                  <a:cubicBezTo>
                    <a:pt x="603" y="249"/>
                    <a:pt x="430" y="249"/>
                    <a:pt x="397" y="287"/>
                  </a:cubicBezTo>
                  <a:lnTo>
                    <a:pt x="344" y="287"/>
                  </a:lnTo>
                  <a:cubicBezTo>
                    <a:pt x="320" y="287"/>
                    <a:pt x="344" y="321"/>
                    <a:pt x="316" y="326"/>
                  </a:cubicBezTo>
                  <a:lnTo>
                    <a:pt x="245" y="359"/>
                  </a:lnTo>
                  <a:lnTo>
                    <a:pt x="168" y="359"/>
                  </a:lnTo>
                  <a:cubicBezTo>
                    <a:pt x="146" y="354"/>
                    <a:pt x="123" y="352"/>
                    <a:pt x="101" y="352"/>
                  </a:cubicBezTo>
                  <a:cubicBezTo>
                    <a:pt x="79" y="352"/>
                    <a:pt x="57" y="354"/>
                    <a:pt x="35" y="359"/>
                  </a:cubicBezTo>
                  <a:lnTo>
                    <a:pt x="1" y="335"/>
                  </a:lnTo>
                  <a:lnTo>
                    <a:pt x="1" y="335"/>
                  </a:lnTo>
                  <a:cubicBezTo>
                    <a:pt x="1" y="335"/>
                    <a:pt x="1" y="703"/>
                    <a:pt x="82" y="770"/>
                  </a:cubicBezTo>
                  <a:lnTo>
                    <a:pt x="106" y="770"/>
                  </a:lnTo>
                  <a:cubicBezTo>
                    <a:pt x="197" y="765"/>
                    <a:pt x="288" y="756"/>
                    <a:pt x="378" y="742"/>
                  </a:cubicBezTo>
                  <a:lnTo>
                    <a:pt x="455" y="742"/>
                  </a:lnTo>
                  <a:cubicBezTo>
                    <a:pt x="535" y="708"/>
                    <a:pt x="618" y="684"/>
                    <a:pt x="704" y="670"/>
                  </a:cubicBezTo>
                  <a:lnTo>
                    <a:pt x="785" y="670"/>
                  </a:lnTo>
                  <a:cubicBezTo>
                    <a:pt x="894" y="665"/>
                    <a:pt x="1002" y="652"/>
                    <a:pt x="1109" y="632"/>
                  </a:cubicBezTo>
                  <a:lnTo>
                    <a:pt x="1109" y="632"/>
                  </a:lnTo>
                  <a:cubicBezTo>
                    <a:pt x="1126" y="633"/>
                    <a:pt x="1130" y="636"/>
                    <a:pt x="1143" y="660"/>
                  </a:cubicBezTo>
                  <a:lnTo>
                    <a:pt x="1209" y="660"/>
                  </a:lnTo>
                  <a:cubicBezTo>
                    <a:pt x="1254" y="660"/>
                    <a:pt x="1256" y="648"/>
                    <a:pt x="1258" y="648"/>
                  </a:cubicBezTo>
                  <a:cubicBezTo>
                    <a:pt x="1259" y="648"/>
                    <a:pt x="1260" y="651"/>
                    <a:pt x="1267" y="660"/>
                  </a:cubicBezTo>
                  <a:lnTo>
                    <a:pt x="1385" y="660"/>
                  </a:lnTo>
                  <a:cubicBezTo>
                    <a:pt x="1407" y="658"/>
                    <a:pt x="1426" y="649"/>
                    <a:pt x="1443" y="637"/>
                  </a:cubicBezTo>
                  <a:cubicBezTo>
                    <a:pt x="1467" y="613"/>
                    <a:pt x="1601" y="580"/>
                    <a:pt x="1625" y="551"/>
                  </a:cubicBezTo>
                  <a:lnTo>
                    <a:pt x="1625" y="589"/>
                  </a:lnTo>
                  <a:cubicBezTo>
                    <a:pt x="1625" y="585"/>
                    <a:pt x="1902" y="536"/>
                    <a:pt x="1944" y="536"/>
                  </a:cubicBezTo>
                  <a:cubicBezTo>
                    <a:pt x="1987" y="536"/>
                    <a:pt x="1944" y="561"/>
                    <a:pt x="1944" y="561"/>
                  </a:cubicBezTo>
                  <a:lnTo>
                    <a:pt x="1968" y="561"/>
                  </a:lnTo>
                  <a:lnTo>
                    <a:pt x="1968" y="527"/>
                  </a:lnTo>
                  <a:cubicBezTo>
                    <a:pt x="1968" y="511"/>
                    <a:pt x="1982" y="499"/>
                    <a:pt x="1996" y="499"/>
                  </a:cubicBezTo>
                  <a:lnTo>
                    <a:pt x="2112" y="499"/>
                  </a:lnTo>
                  <a:cubicBezTo>
                    <a:pt x="2112" y="499"/>
                    <a:pt x="2174" y="499"/>
                    <a:pt x="2198" y="465"/>
                  </a:cubicBezTo>
                  <a:cubicBezTo>
                    <a:pt x="2221" y="432"/>
                    <a:pt x="2198" y="64"/>
                    <a:pt x="2198" y="36"/>
                  </a:cubicBezTo>
                  <a:lnTo>
                    <a:pt x="2174" y="36"/>
                  </a:lnTo>
                  <a:cubicBezTo>
                    <a:pt x="2150" y="36"/>
                    <a:pt x="2174" y="36"/>
                    <a:pt x="2202" y="12"/>
                  </a:cubicBezTo>
                  <a:cubicBezTo>
                    <a:pt x="2211" y="4"/>
                    <a:pt x="2211" y="1"/>
                    <a:pt x="220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75;p108">
              <a:extLst>
                <a:ext uri="{FF2B5EF4-FFF2-40B4-BE49-F238E27FC236}">
                  <a16:creationId xmlns:a16="http://schemas.microsoft.com/office/drawing/2014/main" id="{C24F5B5E-4484-4901-B0AE-31821EB4A988}"/>
                </a:ext>
              </a:extLst>
            </p:cNvPr>
            <p:cNvSpPr/>
            <p:nvPr/>
          </p:nvSpPr>
          <p:spPr>
            <a:xfrm>
              <a:off x="5016975" y="26965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7" y="0"/>
                  </a:moveTo>
                  <a:cubicBezTo>
                    <a:pt x="11" y="0"/>
                    <a:pt x="5" y="2"/>
                    <a:pt x="0" y="6"/>
                  </a:cubicBezTo>
                  <a:cubicBezTo>
                    <a:pt x="5" y="8"/>
                    <a:pt x="11" y="9"/>
                    <a:pt x="17" y="9"/>
                  </a:cubicBezTo>
                  <a:cubicBezTo>
                    <a:pt x="23" y="9"/>
                    <a:pt x="28" y="8"/>
                    <a:pt x="34" y="6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76;p108">
              <a:extLst>
                <a:ext uri="{FF2B5EF4-FFF2-40B4-BE49-F238E27FC236}">
                  <a16:creationId xmlns:a16="http://schemas.microsoft.com/office/drawing/2014/main" id="{1197E0D3-DB87-47FE-A561-A203BA47288D}"/>
                </a:ext>
              </a:extLst>
            </p:cNvPr>
            <p:cNvSpPr/>
            <p:nvPr/>
          </p:nvSpPr>
          <p:spPr>
            <a:xfrm>
              <a:off x="5009350" y="2662900"/>
              <a:ext cx="44700" cy="35075"/>
            </a:xfrm>
            <a:custGeom>
              <a:avLst/>
              <a:gdLst/>
              <a:ahLst/>
              <a:cxnLst/>
              <a:rect l="l" t="t" r="r" b="b"/>
              <a:pathLst>
                <a:path w="1788" h="1403" extrusionOk="0">
                  <a:moveTo>
                    <a:pt x="1558" y="0"/>
                  </a:moveTo>
                  <a:cubicBezTo>
                    <a:pt x="1533" y="0"/>
                    <a:pt x="1558" y="24"/>
                    <a:pt x="1558" y="24"/>
                  </a:cubicBezTo>
                  <a:cubicBezTo>
                    <a:pt x="1530" y="24"/>
                    <a:pt x="1533" y="58"/>
                    <a:pt x="1505" y="62"/>
                  </a:cubicBezTo>
                  <a:lnTo>
                    <a:pt x="1434" y="62"/>
                  </a:lnTo>
                  <a:cubicBezTo>
                    <a:pt x="1385" y="90"/>
                    <a:pt x="1199" y="229"/>
                    <a:pt x="1151" y="262"/>
                  </a:cubicBezTo>
                  <a:cubicBezTo>
                    <a:pt x="1079" y="320"/>
                    <a:pt x="926" y="416"/>
                    <a:pt x="854" y="482"/>
                  </a:cubicBezTo>
                  <a:lnTo>
                    <a:pt x="807" y="482"/>
                  </a:lnTo>
                  <a:lnTo>
                    <a:pt x="773" y="521"/>
                  </a:lnTo>
                  <a:cubicBezTo>
                    <a:pt x="694" y="581"/>
                    <a:pt x="607" y="633"/>
                    <a:pt x="515" y="673"/>
                  </a:cubicBezTo>
                  <a:cubicBezTo>
                    <a:pt x="515" y="701"/>
                    <a:pt x="468" y="712"/>
                    <a:pt x="453" y="731"/>
                  </a:cubicBezTo>
                  <a:cubicBezTo>
                    <a:pt x="453" y="731"/>
                    <a:pt x="301" y="821"/>
                    <a:pt x="276" y="840"/>
                  </a:cubicBezTo>
                  <a:cubicBezTo>
                    <a:pt x="276" y="848"/>
                    <a:pt x="273" y="851"/>
                    <a:pt x="269" y="851"/>
                  </a:cubicBezTo>
                  <a:cubicBezTo>
                    <a:pt x="261" y="851"/>
                    <a:pt x="246" y="840"/>
                    <a:pt x="233" y="840"/>
                  </a:cubicBezTo>
                  <a:cubicBezTo>
                    <a:pt x="242" y="853"/>
                    <a:pt x="242" y="870"/>
                    <a:pt x="233" y="883"/>
                  </a:cubicBezTo>
                  <a:lnTo>
                    <a:pt x="191" y="935"/>
                  </a:lnTo>
                  <a:cubicBezTo>
                    <a:pt x="191" y="935"/>
                    <a:pt x="148" y="969"/>
                    <a:pt x="138" y="978"/>
                  </a:cubicBezTo>
                  <a:cubicBezTo>
                    <a:pt x="129" y="987"/>
                    <a:pt x="62" y="1002"/>
                    <a:pt x="38" y="1035"/>
                  </a:cubicBezTo>
                  <a:lnTo>
                    <a:pt x="0" y="1035"/>
                  </a:lnTo>
                  <a:cubicBezTo>
                    <a:pt x="0" y="1035"/>
                    <a:pt x="162" y="1365"/>
                    <a:pt x="248" y="1403"/>
                  </a:cubicBezTo>
                  <a:cubicBezTo>
                    <a:pt x="322" y="1371"/>
                    <a:pt x="392" y="1333"/>
                    <a:pt x="459" y="1289"/>
                  </a:cubicBezTo>
                  <a:lnTo>
                    <a:pt x="511" y="1246"/>
                  </a:lnTo>
                  <a:cubicBezTo>
                    <a:pt x="586" y="1185"/>
                    <a:pt x="672" y="1140"/>
                    <a:pt x="764" y="1111"/>
                  </a:cubicBezTo>
                  <a:lnTo>
                    <a:pt x="798" y="1111"/>
                  </a:lnTo>
                  <a:cubicBezTo>
                    <a:pt x="830" y="1111"/>
                    <a:pt x="826" y="1111"/>
                    <a:pt x="826" y="1079"/>
                  </a:cubicBezTo>
                  <a:cubicBezTo>
                    <a:pt x="910" y="1036"/>
                    <a:pt x="991" y="987"/>
                    <a:pt x="1070" y="935"/>
                  </a:cubicBezTo>
                  <a:lnTo>
                    <a:pt x="1083" y="935"/>
                  </a:lnTo>
                  <a:cubicBezTo>
                    <a:pt x="1098" y="919"/>
                    <a:pt x="1100" y="917"/>
                    <a:pt x="1101" y="917"/>
                  </a:cubicBezTo>
                  <a:cubicBezTo>
                    <a:pt x="1101" y="917"/>
                    <a:pt x="1102" y="917"/>
                    <a:pt x="1103" y="917"/>
                  </a:cubicBezTo>
                  <a:cubicBezTo>
                    <a:pt x="1104" y="917"/>
                    <a:pt x="1109" y="915"/>
                    <a:pt x="1126" y="901"/>
                  </a:cubicBezTo>
                  <a:cubicBezTo>
                    <a:pt x="1169" y="869"/>
                    <a:pt x="1150" y="863"/>
                    <a:pt x="1165" y="860"/>
                  </a:cubicBezTo>
                  <a:lnTo>
                    <a:pt x="1212" y="860"/>
                  </a:lnTo>
                  <a:cubicBezTo>
                    <a:pt x="1212" y="860"/>
                    <a:pt x="1246" y="860"/>
                    <a:pt x="1246" y="831"/>
                  </a:cubicBezTo>
                  <a:lnTo>
                    <a:pt x="1279" y="831"/>
                  </a:lnTo>
                  <a:cubicBezTo>
                    <a:pt x="1296" y="823"/>
                    <a:pt x="1309" y="810"/>
                    <a:pt x="1317" y="793"/>
                  </a:cubicBezTo>
                  <a:cubicBezTo>
                    <a:pt x="1317" y="765"/>
                    <a:pt x="1422" y="688"/>
                    <a:pt x="1428" y="659"/>
                  </a:cubicBezTo>
                  <a:lnTo>
                    <a:pt x="1428" y="678"/>
                  </a:lnTo>
                  <a:cubicBezTo>
                    <a:pt x="1502" y="622"/>
                    <a:pt x="1580" y="572"/>
                    <a:pt x="1662" y="525"/>
                  </a:cubicBezTo>
                  <a:lnTo>
                    <a:pt x="1639" y="525"/>
                  </a:lnTo>
                  <a:lnTo>
                    <a:pt x="1639" y="491"/>
                  </a:lnTo>
                  <a:lnTo>
                    <a:pt x="1725" y="439"/>
                  </a:lnTo>
                  <a:cubicBezTo>
                    <a:pt x="1725" y="439"/>
                    <a:pt x="1768" y="406"/>
                    <a:pt x="1777" y="382"/>
                  </a:cubicBezTo>
                  <a:cubicBezTo>
                    <a:pt x="1787" y="358"/>
                    <a:pt x="1595" y="19"/>
                    <a:pt x="1582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7;p108">
              <a:extLst>
                <a:ext uri="{FF2B5EF4-FFF2-40B4-BE49-F238E27FC236}">
                  <a16:creationId xmlns:a16="http://schemas.microsoft.com/office/drawing/2014/main" id="{F8459B1B-F06F-4E9D-B92B-FCD23838148F}"/>
                </a:ext>
              </a:extLst>
            </p:cNvPr>
            <p:cNvSpPr/>
            <p:nvPr/>
          </p:nvSpPr>
          <p:spPr>
            <a:xfrm>
              <a:off x="5017075" y="26246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8" y="0"/>
                  </a:moveTo>
                  <a:cubicBezTo>
                    <a:pt x="12" y="0"/>
                    <a:pt x="6" y="2"/>
                    <a:pt x="1" y="6"/>
                  </a:cubicBezTo>
                  <a:cubicBezTo>
                    <a:pt x="6" y="9"/>
                    <a:pt x="12" y="10"/>
                    <a:pt x="18" y="10"/>
                  </a:cubicBezTo>
                  <a:cubicBezTo>
                    <a:pt x="24" y="10"/>
                    <a:pt x="30" y="9"/>
                    <a:pt x="35" y="6"/>
                  </a:cubicBezTo>
                  <a:cubicBezTo>
                    <a:pt x="30" y="2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78;p108">
              <a:extLst>
                <a:ext uri="{FF2B5EF4-FFF2-40B4-BE49-F238E27FC236}">
                  <a16:creationId xmlns:a16="http://schemas.microsoft.com/office/drawing/2014/main" id="{09937549-B0AB-449C-8688-1A88DAD25C06}"/>
                </a:ext>
              </a:extLst>
            </p:cNvPr>
            <p:cNvSpPr/>
            <p:nvPr/>
          </p:nvSpPr>
          <p:spPr>
            <a:xfrm>
              <a:off x="5006550" y="2583250"/>
              <a:ext cx="54400" cy="41400"/>
            </a:xfrm>
            <a:custGeom>
              <a:avLst/>
              <a:gdLst/>
              <a:ahLst/>
              <a:cxnLst/>
              <a:rect l="l" t="t" r="r" b="b"/>
              <a:pathLst>
                <a:path w="2176" h="1656" extrusionOk="0">
                  <a:moveTo>
                    <a:pt x="1471" y="1026"/>
                  </a:moveTo>
                  <a:lnTo>
                    <a:pt x="1471" y="1026"/>
                  </a:lnTo>
                  <a:cubicBezTo>
                    <a:pt x="1467" y="1026"/>
                    <a:pt x="1464" y="1026"/>
                    <a:pt x="1464" y="1026"/>
                  </a:cubicBezTo>
                  <a:cubicBezTo>
                    <a:pt x="1467" y="1026"/>
                    <a:pt x="1469" y="1026"/>
                    <a:pt x="1471" y="1026"/>
                  </a:cubicBezTo>
                  <a:close/>
                  <a:moveTo>
                    <a:pt x="1945" y="1"/>
                  </a:moveTo>
                  <a:cubicBezTo>
                    <a:pt x="1937" y="1"/>
                    <a:pt x="1924" y="13"/>
                    <a:pt x="1924" y="13"/>
                  </a:cubicBezTo>
                  <a:cubicBezTo>
                    <a:pt x="1924" y="13"/>
                    <a:pt x="1924" y="42"/>
                    <a:pt x="1900" y="42"/>
                  </a:cubicBezTo>
                  <a:cubicBezTo>
                    <a:pt x="1866" y="42"/>
                    <a:pt x="1866" y="80"/>
                    <a:pt x="1838" y="84"/>
                  </a:cubicBezTo>
                  <a:cubicBezTo>
                    <a:pt x="1821" y="86"/>
                    <a:pt x="1805" y="95"/>
                    <a:pt x="1795" y="108"/>
                  </a:cubicBezTo>
                  <a:lnTo>
                    <a:pt x="1748" y="108"/>
                  </a:lnTo>
                  <a:cubicBezTo>
                    <a:pt x="1686" y="142"/>
                    <a:pt x="1456" y="309"/>
                    <a:pt x="1399" y="352"/>
                  </a:cubicBezTo>
                  <a:cubicBezTo>
                    <a:pt x="1313" y="414"/>
                    <a:pt x="1127" y="539"/>
                    <a:pt x="1041" y="610"/>
                  </a:cubicBezTo>
                  <a:cubicBezTo>
                    <a:pt x="1010" y="635"/>
                    <a:pt x="996" y="643"/>
                    <a:pt x="990" y="643"/>
                  </a:cubicBezTo>
                  <a:cubicBezTo>
                    <a:pt x="981" y="643"/>
                    <a:pt x="987" y="628"/>
                    <a:pt x="986" y="628"/>
                  </a:cubicBezTo>
                  <a:lnTo>
                    <a:pt x="986" y="628"/>
                  </a:lnTo>
                  <a:cubicBezTo>
                    <a:pt x="986" y="628"/>
                    <a:pt x="985" y="630"/>
                    <a:pt x="983" y="633"/>
                  </a:cubicBezTo>
                  <a:lnTo>
                    <a:pt x="940" y="676"/>
                  </a:lnTo>
                  <a:cubicBezTo>
                    <a:pt x="843" y="752"/>
                    <a:pt x="737" y="815"/>
                    <a:pt x="625" y="867"/>
                  </a:cubicBezTo>
                  <a:cubicBezTo>
                    <a:pt x="625" y="901"/>
                    <a:pt x="569" y="910"/>
                    <a:pt x="549" y="935"/>
                  </a:cubicBezTo>
                  <a:cubicBezTo>
                    <a:pt x="549" y="959"/>
                    <a:pt x="368" y="1045"/>
                    <a:pt x="339" y="1068"/>
                  </a:cubicBezTo>
                  <a:cubicBezTo>
                    <a:pt x="331" y="1078"/>
                    <a:pt x="325" y="1081"/>
                    <a:pt x="320" y="1081"/>
                  </a:cubicBezTo>
                  <a:cubicBezTo>
                    <a:pt x="310" y="1081"/>
                    <a:pt x="303" y="1068"/>
                    <a:pt x="286" y="1068"/>
                  </a:cubicBezTo>
                  <a:cubicBezTo>
                    <a:pt x="262" y="1068"/>
                    <a:pt x="286" y="1107"/>
                    <a:pt x="286" y="1111"/>
                  </a:cubicBezTo>
                  <a:cubicBezTo>
                    <a:pt x="269" y="1134"/>
                    <a:pt x="250" y="1154"/>
                    <a:pt x="229" y="1173"/>
                  </a:cubicBezTo>
                  <a:cubicBezTo>
                    <a:pt x="229" y="1173"/>
                    <a:pt x="181" y="1212"/>
                    <a:pt x="166" y="1221"/>
                  </a:cubicBezTo>
                  <a:cubicBezTo>
                    <a:pt x="121" y="1238"/>
                    <a:pt x="80" y="1261"/>
                    <a:pt x="42" y="1293"/>
                  </a:cubicBezTo>
                  <a:lnTo>
                    <a:pt x="0" y="1293"/>
                  </a:lnTo>
                  <a:cubicBezTo>
                    <a:pt x="0" y="1293"/>
                    <a:pt x="153" y="1627"/>
                    <a:pt x="253" y="1656"/>
                  </a:cubicBezTo>
                  <a:lnTo>
                    <a:pt x="253" y="1632"/>
                  </a:lnTo>
                  <a:lnTo>
                    <a:pt x="277" y="1632"/>
                  </a:lnTo>
                  <a:cubicBezTo>
                    <a:pt x="364" y="1589"/>
                    <a:pt x="449" y="1542"/>
                    <a:pt x="530" y="1488"/>
                  </a:cubicBezTo>
                  <a:lnTo>
                    <a:pt x="598" y="1436"/>
                  </a:lnTo>
                  <a:lnTo>
                    <a:pt x="972" y="1360"/>
                  </a:lnTo>
                  <a:lnTo>
                    <a:pt x="1010" y="1360"/>
                  </a:lnTo>
                  <a:cubicBezTo>
                    <a:pt x="1047" y="1360"/>
                    <a:pt x="1047" y="1360"/>
                    <a:pt x="1047" y="1321"/>
                  </a:cubicBezTo>
                  <a:cubicBezTo>
                    <a:pt x="1047" y="1321"/>
                    <a:pt x="1302" y="1179"/>
                    <a:pt x="1345" y="1145"/>
                  </a:cubicBezTo>
                  <a:lnTo>
                    <a:pt x="1359" y="1145"/>
                  </a:lnTo>
                  <a:cubicBezTo>
                    <a:pt x="1378" y="1125"/>
                    <a:pt x="1380" y="1122"/>
                    <a:pt x="1382" y="1122"/>
                  </a:cubicBezTo>
                  <a:cubicBezTo>
                    <a:pt x="1382" y="1122"/>
                    <a:pt x="1383" y="1122"/>
                    <a:pt x="1384" y="1122"/>
                  </a:cubicBezTo>
                  <a:cubicBezTo>
                    <a:pt x="1386" y="1122"/>
                    <a:pt x="1393" y="1120"/>
                    <a:pt x="1416" y="1102"/>
                  </a:cubicBezTo>
                  <a:cubicBezTo>
                    <a:pt x="1473" y="1059"/>
                    <a:pt x="1444" y="1059"/>
                    <a:pt x="1464" y="1055"/>
                  </a:cubicBezTo>
                  <a:cubicBezTo>
                    <a:pt x="1464" y="1055"/>
                    <a:pt x="1493" y="1055"/>
                    <a:pt x="1464" y="1026"/>
                  </a:cubicBezTo>
                  <a:cubicBezTo>
                    <a:pt x="1455" y="1017"/>
                    <a:pt x="1455" y="1014"/>
                    <a:pt x="1459" y="1014"/>
                  </a:cubicBezTo>
                  <a:cubicBezTo>
                    <a:pt x="1465" y="1014"/>
                    <a:pt x="1481" y="1023"/>
                    <a:pt x="1471" y="1026"/>
                  </a:cubicBezTo>
                  <a:lnTo>
                    <a:pt x="1471" y="1026"/>
                  </a:lnTo>
                  <a:cubicBezTo>
                    <a:pt x="1483" y="1024"/>
                    <a:pt x="1507" y="1017"/>
                    <a:pt x="1512" y="988"/>
                  </a:cubicBezTo>
                  <a:lnTo>
                    <a:pt x="1550" y="988"/>
                  </a:lnTo>
                  <a:cubicBezTo>
                    <a:pt x="1569" y="979"/>
                    <a:pt x="1586" y="963"/>
                    <a:pt x="1598" y="945"/>
                  </a:cubicBezTo>
                  <a:cubicBezTo>
                    <a:pt x="1598" y="917"/>
                    <a:pt x="1726" y="821"/>
                    <a:pt x="1736" y="792"/>
                  </a:cubicBezTo>
                  <a:lnTo>
                    <a:pt x="1736" y="806"/>
                  </a:lnTo>
                  <a:cubicBezTo>
                    <a:pt x="1736" y="802"/>
                    <a:pt x="1979" y="639"/>
                    <a:pt x="2022" y="620"/>
                  </a:cubicBezTo>
                  <a:lnTo>
                    <a:pt x="1994" y="596"/>
                  </a:lnTo>
                  <a:lnTo>
                    <a:pt x="1994" y="558"/>
                  </a:lnTo>
                  <a:lnTo>
                    <a:pt x="2099" y="496"/>
                  </a:lnTo>
                  <a:cubicBezTo>
                    <a:pt x="2099" y="496"/>
                    <a:pt x="2157" y="457"/>
                    <a:pt x="2167" y="429"/>
                  </a:cubicBezTo>
                  <a:cubicBezTo>
                    <a:pt x="2176" y="400"/>
                    <a:pt x="1994" y="65"/>
                    <a:pt x="1980" y="42"/>
                  </a:cubicBezTo>
                  <a:lnTo>
                    <a:pt x="1952" y="42"/>
                  </a:lnTo>
                  <a:lnTo>
                    <a:pt x="1952" y="13"/>
                  </a:lnTo>
                  <a:cubicBezTo>
                    <a:pt x="1952" y="4"/>
                    <a:pt x="1949" y="1"/>
                    <a:pt x="1945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79;p108">
              <a:extLst>
                <a:ext uri="{FF2B5EF4-FFF2-40B4-BE49-F238E27FC236}">
                  <a16:creationId xmlns:a16="http://schemas.microsoft.com/office/drawing/2014/main" id="{311D8679-0905-4934-89C5-8A40F3D7347D}"/>
                </a:ext>
              </a:extLst>
            </p:cNvPr>
            <p:cNvSpPr/>
            <p:nvPr/>
          </p:nvSpPr>
          <p:spPr>
            <a:xfrm>
              <a:off x="5041575" y="256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780;p108">
              <a:extLst>
                <a:ext uri="{FF2B5EF4-FFF2-40B4-BE49-F238E27FC236}">
                  <a16:creationId xmlns:a16="http://schemas.microsoft.com/office/drawing/2014/main" id="{8A620834-8059-4DAB-9742-2DEDDC0E9DE0}"/>
                </a:ext>
              </a:extLst>
            </p:cNvPr>
            <p:cNvSpPr/>
            <p:nvPr/>
          </p:nvSpPr>
          <p:spPr>
            <a:xfrm>
              <a:off x="5032875" y="2536550"/>
              <a:ext cx="24250" cy="25550"/>
            </a:xfrm>
            <a:custGeom>
              <a:avLst/>
              <a:gdLst/>
              <a:ahLst/>
              <a:cxnLst/>
              <a:rect l="l" t="t" r="r" b="b"/>
              <a:pathLst>
                <a:path w="970" h="1022" extrusionOk="0">
                  <a:moveTo>
                    <a:pt x="823" y="538"/>
                  </a:moveTo>
                  <a:cubicBezTo>
                    <a:pt x="819" y="541"/>
                    <a:pt x="816" y="545"/>
                    <a:pt x="812" y="549"/>
                  </a:cubicBezTo>
                  <a:cubicBezTo>
                    <a:pt x="821" y="549"/>
                    <a:pt x="823" y="544"/>
                    <a:pt x="823" y="538"/>
                  </a:cubicBezTo>
                  <a:close/>
                  <a:moveTo>
                    <a:pt x="687" y="1"/>
                  </a:moveTo>
                  <a:lnTo>
                    <a:pt x="687" y="24"/>
                  </a:lnTo>
                  <a:lnTo>
                    <a:pt x="663" y="24"/>
                  </a:lnTo>
                  <a:cubicBezTo>
                    <a:pt x="663" y="24"/>
                    <a:pt x="554" y="140"/>
                    <a:pt x="530" y="163"/>
                  </a:cubicBezTo>
                  <a:cubicBezTo>
                    <a:pt x="478" y="209"/>
                    <a:pt x="430" y="258"/>
                    <a:pt x="386" y="311"/>
                  </a:cubicBezTo>
                  <a:lnTo>
                    <a:pt x="358" y="311"/>
                  </a:lnTo>
                  <a:lnTo>
                    <a:pt x="358" y="340"/>
                  </a:lnTo>
                  <a:cubicBezTo>
                    <a:pt x="321" y="382"/>
                    <a:pt x="275" y="416"/>
                    <a:pt x="224" y="440"/>
                  </a:cubicBezTo>
                  <a:cubicBezTo>
                    <a:pt x="223" y="456"/>
                    <a:pt x="214" y="471"/>
                    <a:pt x="200" y="478"/>
                  </a:cubicBezTo>
                  <a:cubicBezTo>
                    <a:pt x="200" y="478"/>
                    <a:pt x="119" y="530"/>
                    <a:pt x="110" y="550"/>
                  </a:cubicBezTo>
                  <a:lnTo>
                    <a:pt x="81" y="550"/>
                  </a:lnTo>
                  <a:cubicBezTo>
                    <a:pt x="87" y="560"/>
                    <a:pt x="87" y="573"/>
                    <a:pt x="81" y="584"/>
                  </a:cubicBezTo>
                  <a:lnTo>
                    <a:pt x="81" y="625"/>
                  </a:lnTo>
                  <a:lnTo>
                    <a:pt x="81" y="654"/>
                  </a:lnTo>
                  <a:cubicBezTo>
                    <a:pt x="81" y="682"/>
                    <a:pt x="39" y="654"/>
                    <a:pt x="28" y="692"/>
                  </a:cubicBezTo>
                  <a:lnTo>
                    <a:pt x="0" y="692"/>
                  </a:lnTo>
                  <a:cubicBezTo>
                    <a:pt x="86" y="812"/>
                    <a:pt x="184" y="921"/>
                    <a:pt x="292" y="1022"/>
                  </a:cubicBezTo>
                  <a:cubicBezTo>
                    <a:pt x="331" y="1003"/>
                    <a:pt x="368" y="978"/>
                    <a:pt x="401" y="951"/>
                  </a:cubicBezTo>
                  <a:lnTo>
                    <a:pt x="426" y="922"/>
                  </a:lnTo>
                  <a:cubicBezTo>
                    <a:pt x="426" y="922"/>
                    <a:pt x="592" y="844"/>
                    <a:pt x="597" y="844"/>
                  </a:cubicBezTo>
                  <a:lnTo>
                    <a:pt x="597" y="816"/>
                  </a:lnTo>
                  <a:cubicBezTo>
                    <a:pt x="642" y="790"/>
                    <a:pt x="682" y="760"/>
                    <a:pt x="721" y="725"/>
                  </a:cubicBezTo>
                  <a:lnTo>
                    <a:pt x="731" y="725"/>
                  </a:lnTo>
                  <a:cubicBezTo>
                    <a:pt x="731" y="712"/>
                    <a:pt x="731" y="709"/>
                    <a:pt x="732" y="709"/>
                  </a:cubicBezTo>
                  <a:cubicBezTo>
                    <a:pt x="733" y="709"/>
                    <a:pt x="735" y="710"/>
                    <a:pt x="738" y="710"/>
                  </a:cubicBezTo>
                  <a:cubicBezTo>
                    <a:pt x="742" y="710"/>
                    <a:pt x="747" y="709"/>
                    <a:pt x="755" y="701"/>
                  </a:cubicBezTo>
                  <a:cubicBezTo>
                    <a:pt x="778" y="677"/>
                    <a:pt x="755" y="668"/>
                    <a:pt x="755" y="668"/>
                  </a:cubicBezTo>
                  <a:cubicBezTo>
                    <a:pt x="755" y="668"/>
                    <a:pt x="778" y="668"/>
                    <a:pt x="755" y="645"/>
                  </a:cubicBezTo>
                  <a:lnTo>
                    <a:pt x="778" y="645"/>
                  </a:lnTo>
                  <a:cubicBezTo>
                    <a:pt x="781" y="634"/>
                    <a:pt x="781" y="625"/>
                    <a:pt x="778" y="616"/>
                  </a:cubicBezTo>
                  <a:cubicBezTo>
                    <a:pt x="778" y="616"/>
                    <a:pt x="817" y="539"/>
                    <a:pt x="812" y="516"/>
                  </a:cubicBezTo>
                  <a:lnTo>
                    <a:pt x="812" y="516"/>
                  </a:lnTo>
                  <a:cubicBezTo>
                    <a:pt x="812" y="516"/>
                    <a:pt x="821" y="528"/>
                    <a:pt x="823" y="538"/>
                  </a:cubicBezTo>
                  <a:lnTo>
                    <a:pt x="823" y="538"/>
                  </a:lnTo>
                  <a:cubicBezTo>
                    <a:pt x="855" y="504"/>
                    <a:pt x="890" y="473"/>
                    <a:pt x="926" y="443"/>
                  </a:cubicBezTo>
                  <a:lnTo>
                    <a:pt x="903" y="443"/>
                  </a:lnTo>
                  <a:lnTo>
                    <a:pt x="903" y="415"/>
                  </a:lnTo>
                  <a:lnTo>
                    <a:pt x="946" y="382"/>
                  </a:lnTo>
                  <a:cubicBezTo>
                    <a:pt x="946" y="382"/>
                    <a:pt x="969" y="382"/>
                    <a:pt x="946" y="340"/>
                  </a:cubicBezTo>
                  <a:cubicBezTo>
                    <a:pt x="921" y="298"/>
                    <a:pt x="706" y="20"/>
                    <a:pt x="68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781;p108">
              <a:extLst>
                <a:ext uri="{FF2B5EF4-FFF2-40B4-BE49-F238E27FC236}">
                  <a16:creationId xmlns:a16="http://schemas.microsoft.com/office/drawing/2014/main" id="{9ACC0AAB-3894-4AC5-A1CF-EB6AD5D47606}"/>
                </a:ext>
              </a:extLst>
            </p:cNvPr>
            <p:cNvSpPr/>
            <p:nvPr/>
          </p:nvSpPr>
          <p:spPr>
            <a:xfrm>
              <a:off x="5229900" y="2459675"/>
              <a:ext cx="875" cy="275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18" y="1"/>
                  </a:moveTo>
                  <a:cubicBezTo>
                    <a:pt x="12" y="1"/>
                    <a:pt x="6" y="3"/>
                    <a:pt x="1" y="7"/>
                  </a:cubicBezTo>
                  <a:cubicBezTo>
                    <a:pt x="6" y="9"/>
                    <a:pt x="11" y="10"/>
                    <a:pt x="17" y="10"/>
                  </a:cubicBezTo>
                  <a:cubicBezTo>
                    <a:pt x="23" y="10"/>
                    <a:pt x="29" y="9"/>
                    <a:pt x="35" y="7"/>
                  </a:cubicBezTo>
                  <a:cubicBezTo>
                    <a:pt x="30" y="3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782;p108">
              <a:extLst>
                <a:ext uri="{FF2B5EF4-FFF2-40B4-BE49-F238E27FC236}">
                  <a16:creationId xmlns:a16="http://schemas.microsoft.com/office/drawing/2014/main" id="{8053419E-1A6C-4362-A60A-983912551843}"/>
                </a:ext>
              </a:extLst>
            </p:cNvPr>
            <p:cNvSpPr/>
            <p:nvPr/>
          </p:nvSpPr>
          <p:spPr>
            <a:xfrm>
              <a:off x="5218325" y="2418750"/>
              <a:ext cx="52400" cy="41250"/>
            </a:xfrm>
            <a:custGeom>
              <a:avLst/>
              <a:gdLst/>
              <a:ahLst/>
              <a:cxnLst/>
              <a:rect l="l" t="t" r="r" b="b"/>
              <a:pathLst>
                <a:path w="2096" h="1650" extrusionOk="0">
                  <a:moveTo>
                    <a:pt x="1832" y="0"/>
                  </a:moveTo>
                  <a:cubicBezTo>
                    <a:pt x="1825" y="0"/>
                    <a:pt x="1815" y="13"/>
                    <a:pt x="1815" y="13"/>
                  </a:cubicBezTo>
                  <a:cubicBezTo>
                    <a:pt x="1815" y="28"/>
                    <a:pt x="1802" y="41"/>
                    <a:pt x="1786" y="41"/>
                  </a:cubicBezTo>
                  <a:cubicBezTo>
                    <a:pt x="1758" y="41"/>
                    <a:pt x="1763" y="80"/>
                    <a:pt x="1734" y="84"/>
                  </a:cubicBezTo>
                  <a:cubicBezTo>
                    <a:pt x="1716" y="85"/>
                    <a:pt x="1701" y="94"/>
                    <a:pt x="1690" y="108"/>
                  </a:cubicBezTo>
                  <a:lnTo>
                    <a:pt x="1643" y="108"/>
                  </a:lnTo>
                  <a:cubicBezTo>
                    <a:pt x="1585" y="142"/>
                    <a:pt x="1375" y="309"/>
                    <a:pt x="1319" y="352"/>
                  </a:cubicBezTo>
                  <a:cubicBezTo>
                    <a:pt x="1233" y="414"/>
                    <a:pt x="1056" y="538"/>
                    <a:pt x="974" y="609"/>
                  </a:cubicBezTo>
                  <a:cubicBezTo>
                    <a:pt x="954" y="609"/>
                    <a:pt x="936" y="618"/>
                    <a:pt x="922" y="633"/>
                  </a:cubicBezTo>
                  <a:lnTo>
                    <a:pt x="884" y="676"/>
                  </a:lnTo>
                  <a:cubicBezTo>
                    <a:pt x="791" y="748"/>
                    <a:pt x="692" y="813"/>
                    <a:pt x="587" y="867"/>
                  </a:cubicBezTo>
                  <a:cubicBezTo>
                    <a:pt x="587" y="901"/>
                    <a:pt x="535" y="909"/>
                    <a:pt x="516" y="933"/>
                  </a:cubicBezTo>
                  <a:cubicBezTo>
                    <a:pt x="516" y="957"/>
                    <a:pt x="344" y="1043"/>
                    <a:pt x="315" y="1068"/>
                  </a:cubicBezTo>
                  <a:cubicBezTo>
                    <a:pt x="315" y="1077"/>
                    <a:pt x="312" y="1080"/>
                    <a:pt x="308" y="1080"/>
                  </a:cubicBezTo>
                  <a:cubicBezTo>
                    <a:pt x="299" y="1080"/>
                    <a:pt x="283" y="1068"/>
                    <a:pt x="267" y="1068"/>
                  </a:cubicBezTo>
                  <a:cubicBezTo>
                    <a:pt x="244" y="1068"/>
                    <a:pt x="267" y="1105"/>
                    <a:pt x="267" y="1110"/>
                  </a:cubicBezTo>
                  <a:cubicBezTo>
                    <a:pt x="255" y="1132"/>
                    <a:pt x="238" y="1154"/>
                    <a:pt x="220" y="1172"/>
                  </a:cubicBezTo>
                  <a:cubicBezTo>
                    <a:pt x="203" y="1193"/>
                    <a:pt x="181" y="1211"/>
                    <a:pt x="158" y="1225"/>
                  </a:cubicBezTo>
                  <a:cubicBezTo>
                    <a:pt x="115" y="1237"/>
                    <a:pt x="75" y="1260"/>
                    <a:pt x="42" y="1291"/>
                  </a:cubicBezTo>
                  <a:lnTo>
                    <a:pt x="1" y="1291"/>
                  </a:lnTo>
                  <a:cubicBezTo>
                    <a:pt x="1" y="1291"/>
                    <a:pt x="163" y="1621"/>
                    <a:pt x="258" y="1650"/>
                  </a:cubicBezTo>
                  <a:lnTo>
                    <a:pt x="258" y="1625"/>
                  </a:lnTo>
                  <a:cubicBezTo>
                    <a:pt x="258" y="1616"/>
                    <a:pt x="258" y="1614"/>
                    <a:pt x="259" y="1614"/>
                  </a:cubicBezTo>
                  <a:cubicBezTo>
                    <a:pt x="261" y="1614"/>
                    <a:pt x="268" y="1625"/>
                    <a:pt x="286" y="1625"/>
                  </a:cubicBezTo>
                  <a:cubicBezTo>
                    <a:pt x="369" y="1584"/>
                    <a:pt x="447" y="1535"/>
                    <a:pt x="520" y="1481"/>
                  </a:cubicBezTo>
                  <a:lnTo>
                    <a:pt x="578" y="1428"/>
                  </a:lnTo>
                  <a:lnTo>
                    <a:pt x="971" y="1342"/>
                  </a:lnTo>
                  <a:lnTo>
                    <a:pt x="1008" y="1342"/>
                  </a:lnTo>
                  <a:cubicBezTo>
                    <a:pt x="1047" y="1342"/>
                    <a:pt x="1047" y="1342"/>
                    <a:pt x="1047" y="1300"/>
                  </a:cubicBezTo>
                  <a:cubicBezTo>
                    <a:pt x="1047" y="1300"/>
                    <a:pt x="1280" y="1157"/>
                    <a:pt x="1319" y="1123"/>
                  </a:cubicBezTo>
                  <a:lnTo>
                    <a:pt x="1333" y="1123"/>
                  </a:lnTo>
                  <a:cubicBezTo>
                    <a:pt x="1350" y="1103"/>
                    <a:pt x="1352" y="1100"/>
                    <a:pt x="1354" y="1100"/>
                  </a:cubicBezTo>
                  <a:cubicBezTo>
                    <a:pt x="1354" y="1100"/>
                    <a:pt x="1355" y="1100"/>
                    <a:pt x="1356" y="1100"/>
                  </a:cubicBezTo>
                  <a:cubicBezTo>
                    <a:pt x="1358" y="1100"/>
                    <a:pt x="1365" y="1098"/>
                    <a:pt x="1385" y="1081"/>
                  </a:cubicBezTo>
                  <a:cubicBezTo>
                    <a:pt x="1439" y="1038"/>
                    <a:pt x="1410" y="1038"/>
                    <a:pt x="1428" y="1033"/>
                  </a:cubicBezTo>
                  <a:cubicBezTo>
                    <a:pt x="1428" y="1033"/>
                    <a:pt x="1452" y="1033"/>
                    <a:pt x="1428" y="1005"/>
                  </a:cubicBezTo>
                  <a:cubicBezTo>
                    <a:pt x="1420" y="995"/>
                    <a:pt x="1421" y="992"/>
                    <a:pt x="1424" y="992"/>
                  </a:cubicBezTo>
                  <a:cubicBezTo>
                    <a:pt x="1430" y="992"/>
                    <a:pt x="1447" y="1005"/>
                    <a:pt x="1428" y="1005"/>
                  </a:cubicBezTo>
                  <a:cubicBezTo>
                    <a:pt x="1450" y="1005"/>
                    <a:pt x="1468" y="989"/>
                    <a:pt x="1470" y="967"/>
                  </a:cubicBezTo>
                  <a:lnTo>
                    <a:pt x="1509" y="967"/>
                  </a:lnTo>
                  <a:cubicBezTo>
                    <a:pt x="1525" y="954"/>
                    <a:pt x="1540" y="937"/>
                    <a:pt x="1551" y="919"/>
                  </a:cubicBezTo>
                  <a:cubicBezTo>
                    <a:pt x="1551" y="890"/>
                    <a:pt x="1670" y="800"/>
                    <a:pt x="1680" y="766"/>
                  </a:cubicBezTo>
                  <a:lnTo>
                    <a:pt x="1680" y="805"/>
                  </a:lnTo>
                  <a:cubicBezTo>
                    <a:pt x="1765" y="737"/>
                    <a:pt x="1855" y="675"/>
                    <a:pt x="1948" y="618"/>
                  </a:cubicBezTo>
                  <a:lnTo>
                    <a:pt x="1948" y="590"/>
                  </a:lnTo>
                  <a:lnTo>
                    <a:pt x="1924" y="590"/>
                  </a:lnTo>
                  <a:lnTo>
                    <a:pt x="1924" y="552"/>
                  </a:lnTo>
                  <a:cubicBezTo>
                    <a:pt x="1959" y="532"/>
                    <a:pt x="1992" y="512"/>
                    <a:pt x="2025" y="490"/>
                  </a:cubicBezTo>
                  <a:cubicBezTo>
                    <a:pt x="2025" y="490"/>
                    <a:pt x="2078" y="451"/>
                    <a:pt x="2087" y="423"/>
                  </a:cubicBezTo>
                  <a:cubicBezTo>
                    <a:pt x="2096" y="395"/>
                    <a:pt x="1900" y="65"/>
                    <a:pt x="1886" y="41"/>
                  </a:cubicBezTo>
                  <a:lnTo>
                    <a:pt x="1838" y="41"/>
                  </a:lnTo>
                  <a:cubicBezTo>
                    <a:pt x="1815" y="41"/>
                    <a:pt x="1838" y="41"/>
                    <a:pt x="1838" y="13"/>
                  </a:cubicBezTo>
                  <a:cubicBezTo>
                    <a:pt x="1838" y="3"/>
                    <a:pt x="1836" y="0"/>
                    <a:pt x="1832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783;p108">
              <a:extLst>
                <a:ext uri="{FF2B5EF4-FFF2-40B4-BE49-F238E27FC236}">
                  <a16:creationId xmlns:a16="http://schemas.microsoft.com/office/drawing/2014/main" id="{BC2C175A-C547-4BE3-9060-F5BF5BB48948}"/>
                </a:ext>
              </a:extLst>
            </p:cNvPr>
            <p:cNvSpPr/>
            <p:nvPr/>
          </p:nvSpPr>
          <p:spPr>
            <a:xfrm>
              <a:off x="5221175" y="242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784;p108">
              <a:extLst>
                <a:ext uri="{FF2B5EF4-FFF2-40B4-BE49-F238E27FC236}">
                  <a16:creationId xmlns:a16="http://schemas.microsoft.com/office/drawing/2014/main" id="{204D06C9-66D4-483A-BAF0-7DD3FAAD4416}"/>
                </a:ext>
              </a:extLst>
            </p:cNvPr>
            <p:cNvSpPr/>
            <p:nvPr/>
          </p:nvSpPr>
          <p:spPr>
            <a:xfrm>
              <a:off x="5212975" y="2403500"/>
              <a:ext cx="20175" cy="22200"/>
            </a:xfrm>
            <a:custGeom>
              <a:avLst/>
              <a:gdLst/>
              <a:ahLst/>
              <a:cxnLst/>
              <a:rect l="l" t="t" r="r" b="b"/>
              <a:pathLst>
                <a:path w="807" h="888" extrusionOk="0">
                  <a:moveTo>
                    <a:pt x="703" y="513"/>
                  </a:moveTo>
                  <a:cubicBezTo>
                    <a:pt x="704" y="520"/>
                    <a:pt x="702" y="525"/>
                    <a:pt x="692" y="525"/>
                  </a:cubicBezTo>
                  <a:cubicBezTo>
                    <a:pt x="696" y="521"/>
                    <a:pt x="699" y="517"/>
                    <a:pt x="703" y="513"/>
                  </a:cubicBezTo>
                  <a:close/>
                  <a:moveTo>
                    <a:pt x="549" y="1"/>
                  </a:moveTo>
                  <a:cubicBezTo>
                    <a:pt x="525" y="1"/>
                    <a:pt x="453" y="101"/>
                    <a:pt x="434" y="120"/>
                  </a:cubicBezTo>
                  <a:cubicBezTo>
                    <a:pt x="391" y="159"/>
                    <a:pt x="351" y="203"/>
                    <a:pt x="315" y="249"/>
                  </a:cubicBezTo>
                  <a:lnTo>
                    <a:pt x="291" y="249"/>
                  </a:lnTo>
                  <a:lnTo>
                    <a:pt x="291" y="272"/>
                  </a:lnTo>
                  <a:cubicBezTo>
                    <a:pt x="260" y="308"/>
                    <a:pt x="220" y="337"/>
                    <a:pt x="176" y="357"/>
                  </a:cubicBezTo>
                  <a:lnTo>
                    <a:pt x="176" y="391"/>
                  </a:lnTo>
                  <a:cubicBezTo>
                    <a:pt x="176" y="391"/>
                    <a:pt x="110" y="439"/>
                    <a:pt x="99" y="453"/>
                  </a:cubicBezTo>
                  <a:lnTo>
                    <a:pt x="76" y="453"/>
                  </a:lnTo>
                  <a:cubicBezTo>
                    <a:pt x="79" y="464"/>
                    <a:pt x="79" y="476"/>
                    <a:pt x="76" y="486"/>
                  </a:cubicBezTo>
                  <a:lnTo>
                    <a:pt x="76" y="520"/>
                  </a:lnTo>
                  <a:cubicBezTo>
                    <a:pt x="76" y="520"/>
                    <a:pt x="34" y="520"/>
                    <a:pt x="28" y="548"/>
                  </a:cubicBezTo>
                  <a:lnTo>
                    <a:pt x="0" y="548"/>
                  </a:lnTo>
                  <a:cubicBezTo>
                    <a:pt x="86" y="669"/>
                    <a:pt x="182" y="782"/>
                    <a:pt x="287" y="887"/>
                  </a:cubicBezTo>
                  <a:cubicBezTo>
                    <a:pt x="322" y="871"/>
                    <a:pt x="355" y="852"/>
                    <a:pt x="387" y="830"/>
                  </a:cubicBezTo>
                  <a:lnTo>
                    <a:pt x="387" y="801"/>
                  </a:lnTo>
                  <a:cubicBezTo>
                    <a:pt x="387" y="801"/>
                    <a:pt x="544" y="687"/>
                    <a:pt x="549" y="687"/>
                  </a:cubicBezTo>
                  <a:lnTo>
                    <a:pt x="573" y="687"/>
                  </a:lnTo>
                  <a:cubicBezTo>
                    <a:pt x="613" y="667"/>
                    <a:pt x="651" y="641"/>
                    <a:pt x="682" y="610"/>
                  </a:cubicBezTo>
                  <a:lnTo>
                    <a:pt x="692" y="610"/>
                  </a:lnTo>
                  <a:lnTo>
                    <a:pt x="692" y="582"/>
                  </a:lnTo>
                  <a:cubicBezTo>
                    <a:pt x="692" y="582"/>
                    <a:pt x="714" y="540"/>
                    <a:pt x="706" y="511"/>
                  </a:cubicBezTo>
                  <a:lnTo>
                    <a:pt x="706" y="511"/>
                  </a:lnTo>
                  <a:cubicBezTo>
                    <a:pt x="732" y="484"/>
                    <a:pt x="761" y="460"/>
                    <a:pt x="793" y="439"/>
                  </a:cubicBezTo>
                  <a:lnTo>
                    <a:pt x="769" y="439"/>
                  </a:lnTo>
                  <a:lnTo>
                    <a:pt x="769" y="411"/>
                  </a:lnTo>
                  <a:cubicBezTo>
                    <a:pt x="783" y="404"/>
                    <a:pt x="796" y="395"/>
                    <a:pt x="807" y="382"/>
                  </a:cubicBezTo>
                  <a:lnTo>
                    <a:pt x="807" y="344"/>
                  </a:lnTo>
                  <a:cubicBezTo>
                    <a:pt x="807" y="305"/>
                    <a:pt x="564" y="24"/>
                    <a:pt x="54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785;p108">
              <a:extLst>
                <a:ext uri="{FF2B5EF4-FFF2-40B4-BE49-F238E27FC236}">
                  <a16:creationId xmlns:a16="http://schemas.microsoft.com/office/drawing/2014/main" id="{FE4FB7E2-BB12-487D-9C53-8B11F173863E}"/>
                </a:ext>
              </a:extLst>
            </p:cNvPr>
            <p:cNvSpPr/>
            <p:nvPr/>
          </p:nvSpPr>
          <p:spPr>
            <a:xfrm>
              <a:off x="5027500" y="24541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5" y="1"/>
                  </a:moveTo>
                  <a:cubicBezTo>
                    <a:pt x="1" y="7"/>
                    <a:pt x="1" y="16"/>
                    <a:pt x="5" y="2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786;p108">
              <a:extLst>
                <a:ext uri="{FF2B5EF4-FFF2-40B4-BE49-F238E27FC236}">
                  <a16:creationId xmlns:a16="http://schemas.microsoft.com/office/drawing/2014/main" id="{2C48B5A1-CF33-43DD-92CA-6B537CBBC5B3}"/>
                </a:ext>
              </a:extLst>
            </p:cNvPr>
            <p:cNvSpPr/>
            <p:nvPr/>
          </p:nvSpPr>
          <p:spPr>
            <a:xfrm>
              <a:off x="5026675" y="2446700"/>
              <a:ext cx="31400" cy="29625"/>
            </a:xfrm>
            <a:custGeom>
              <a:avLst/>
              <a:gdLst/>
              <a:ahLst/>
              <a:cxnLst/>
              <a:rect l="l" t="t" r="r" b="b"/>
              <a:pathLst>
                <a:path w="1256" h="1185" extrusionOk="0">
                  <a:moveTo>
                    <a:pt x="374" y="1"/>
                  </a:moveTo>
                  <a:cubicBezTo>
                    <a:pt x="239" y="64"/>
                    <a:pt x="114" y="144"/>
                    <a:pt x="1" y="239"/>
                  </a:cubicBezTo>
                  <a:lnTo>
                    <a:pt x="1" y="264"/>
                  </a:lnTo>
                  <a:cubicBezTo>
                    <a:pt x="27" y="319"/>
                    <a:pt x="57" y="373"/>
                    <a:pt x="91" y="425"/>
                  </a:cubicBezTo>
                  <a:lnTo>
                    <a:pt x="130" y="464"/>
                  </a:lnTo>
                  <a:lnTo>
                    <a:pt x="214" y="655"/>
                  </a:lnTo>
                  <a:lnTo>
                    <a:pt x="214" y="683"/>
                  </a:lnTo>
                  <a:cubicBezTo>
                    <a:pt x="214" y="696"/>
                    <a:pt x="214" y="702"/>
                    <a:pt x="218" y="702"/>
                  </a:cubicBezTo>
                  <a:cubicBezTo>
                    <a:pt x="222" y="702"/>
                    <a:pt x="230" y="695"/>
                    <a:pt x="248" y="683"/>
                  </a:cubicBezTo>
                  <a:cubicBezTo>
                    <a:pt x="285" y="746"/>
                    <a:pt x="332" y="805"/>
                    <a:pt x="386" y="855"/>
                  </a:cubicBezTo>
                  <a:lnTo>
                    <a:pt x="386" y="869"/>
                  </a:lnTo>
                  <a:cubicBezTo>
                    <a:pt x="424" y="869"/>
                    <a:pt x="386" y="869"/>
                    <a:pt x="420" y="897"/>
                  </a:cubicBezTo>
                  <a:cubicBezTo>
                    <a:pt x="431" y="907"/>
                    <a:pt x="439" y="910"/>
                    <a:pt x="444" y="910"/>
                  </a:cubicBezTo>
                  <a:cubicBezTo>
                    <a:pt x="454" y="910"/>
                    <a:pt x="455" y="897"/>
                    <a:pt x="458" y="897"/>
                  </a:cubicBezTo>
                  <a:lnTo>
                    <a:pt x="482" y="897"/>
                  </a:lnTo>
                  <a:cubicBezTo>
                    <a:pt x="481" y="910"/>
                    <a:pt x="492" y="922"/>
                    <a:pt x="505" y="922"/>
                  </a:cubicBezTo>
                  <a:cubicBezTo>
                    <a:pt x="507" y="922"/>
                    <a:pt x="509" y="922"/>
                    <a:pt x="510" y="921"/>
                  </a:cubicBezTo>
                  <a:lnTo>
                    <a:pt x="510" y="949"/>
                  </a:lnTo>
                  <a:lnTo>
                    <a:pt x="549" y="949"/>
                  </a:lnTo>
                  <a:cubicBezTo>
                    <a:pt x="575" y="949"/>
                    <a:pt x="646" y="997"/>
                    <a:pt x="677" y="997"/>
                  </a:cubicBezTo>
                  <a:cubicBezTo>
                    <a:pt x="679" y="997"/>
                    <a:pt x="680" y="997"/>
                    <a:pt x="682" y="997"/>
                  </a:cubicBezTo>
                  <a:lnTo>
                    <a:pt x="682" y="997"/>
                  </a:lnTo>
                  <a:lnTo>
                    <a:pt x="654" y="1022"/>
                  </a:lnTo>
                  <a:cubicBezTo>
                    <a:pt x="654" y="1022"/>
                    <a:pt x="802" y="1131"/>
                    <a:pt x="821" y="1155"/>
                  </a:cubicBezTo>
                  <a:lnTo>
                    <a:pt x="845" y="1155"/>
                  </a:lnTo>
                  <a:lnTo>
                    <a:pt x="845" y="1127"/>
                  </a:lnTo>
                  <a:lnTo>
                    <a:pt x="878" y="1127"/>
                  </a:lnTo>
                  <a:cubicBezTo>
                    <a:pt x="887" y="1127"/>
                    <a:pt x="917" y="1155"/>
                    <a:pt x="936" y="1174"/>
                  </a:cubicBezTo>
                  <a:cubicBezTo>
                    <a:pt x="936" y="1174"/>
                    <a:pt x="951" y="1185"/>
                    <a:pt x="967" y="1185"/>
                  </a:cubicBezTo>
                  <a:cubicBezTo>
                    <a:pt x="976" y="1185"/>
                    <a:pt x="985" y="1182"/>
                    <a:pt x="992" y="1174"/>
                  </a:cubicBezTo>
                  <a:lnTo>
                    <a:pt x="1256" y="835"/>
                  </a:lnTo>
                  <a:lnTo>
                    <a:pt x="1232" y="835"/>
                  </a:lnTo>
                  <a:cubicBezTo>
                    <a:pt x="1232" y="827"/>
                    <a:pt x="1228" y="825"/>
                    <a:pt x="1223" y="825"/>
                  </a:cubicBezTo>
                  <a:cubicBezTo>
                    <a:pt x="1213" y="825"/>
                    <a:pt x="1197" y="835"/>
                    <a:pt x="1194" y="835"/>
                  </a:cubicBezTo>
                  <a:lnTo>
                    <a:pt x="1194" y="812"/>
                  </a:lnTo>
                  <a:lnTo>
                    <a:pt x="1003" y="678"/>
                  </a:lnTo>
                  <a:cubicBezTo>
                    <a:pt x="955" y="644"/>
                    <a:pt x="864" y="559"/>
                    <a:pt x="812" y="525"/>
                  </a:cubicBezTo>
                  <a:cubicBezTo>
                    <a:pt x="789" y="511"/>
                    <a:pt x="786" y="509"/>
                    <a:pt x="789" y="509"/>
                  </a:cubicBezTo>
                  <a:cubicBezTo>
                    <a:pt x="791" y="509"/>
                    <a:pt x="794" y="509"/>
                    <a:pt x="797" y="509"/>
                  </a:cubicBezTo>
                  <a:cubicBezTo>
                    <a:pt x="804" y="509"/>
                    <a:pt x="812" y="507"/>
                    <a:pt x="812" y="496"/>
                  </a:cubicBezTo>
                  <a:lnTo>
                    <a:pt x="778" y="496"/>
                  </a:lnTo>
                  <a:cubicBezTo>
                    <a:pt x="726" y="452"/>
                    <a:pt x="683" y="399"/>
                    <a:pt x="649" y="339"/>
                  </a:cubicBezTo>
                  <a:cubicBezTo>
                    <a:pt x="625" y="339"/>
                    <a:pt x="625" y="311"/>
                    <a:pt x="606" y="306"/>
                  </a:cubicBezTo>
                  <a:cubicBezTo>
                    <a:pt x="606" y="306"/>
                    <a:pt x="544" y="205"/>
                    <a:pt x="526" y="192"/>
                  </a:cubicBezTo>
                  <a:lnTo>
                    <a:pt x="526" y="158"/>
                  </a:lnTo>
                  <a:cubicBezTo>
                    <a:pt x="526" y="147"/>
                    <a:pt x="522" y="143"/>
                    <a:pt x="517" y="143"/>
                  </a:cubicBezTo>
                  <a:cubicBezTo>
                    <a:pt x="507" y="143"/>
                    <a:pt x="491" y="158"/>
                    <a:pt x="488" y="158"/>
                  </a:cubicBezTo>
                  <a:cubicBezTo>
                    <a:pt x="470" y="153"/>
                    <a:pt x="454" y="145"/>
                    <a:pt x="439" y="134"/>
                  </a:cubicBezTo>
                  <a:cubicBezTo>
                    <a:pt x="429" y="124"/>
                    <a:pt x="420" y="112"/>
                    <a:pt x="411" y="100"/>
                  </a:cubicBezTo>
                  <a:cubicBezTo>
                    <a:pt x="406" y="91"/>
                    <a:pt x="411" y="48"/>
                    <a:pt x="374" y="29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787;p108">
              <a:extLst>
                <a:ext uri="{FF2B5EF4-FFF2-40B4-BE49-F238E27FC236}">
                  <a16:creationId xmlns:a16="http://schemas.microsoft.com/office/drawing/2014/main" id="{F2A94268-702B-487E-88B2-8D6BDE3987A7}"/>
                </a:ext>
              </a:extLst>
            </p:cNvPr>
            <p:cNvSpPr/>
            <p:nvPr/>
          </p:nvSpPr>
          <p:spPr>
            <a:xfrm>
              <a:off x="5055675" y="2428300"/>
              <a:ext cx="250" cy="60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5" y="0"/>
                  </a:moveTo>
                  <a:cubicBezTo>
                    <a:pt x="1" y="8"/>
                    <a:pt x="1" y="17"/>
                    <a:pt x="5" y="24"/>
                  </a:cubicBezTo>
                  <a:cubicBezTo>
                    <a:pt x="5" y="24"/>
                    <a:pt x="10" y="6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788;p108">
              <a:extLst>
                <a:ext uri="{FF2B5EF4-FFF2-40B4-BE49-F238E27FC236}">
                  <a16:creationId xmlns:a16="http://schemas.microsoft.com/office/drawing/2014/main" id="{349EE553-F74F-4611-ABE0-874778845F8A}"/>
                </a:ext>
              </a:extLst>
            </p:cNvPr>
            <p:cNvSpPr/>
            <p:nvPr/>
          </p:nvSpPr>
          <p:spPr>
            <a:xfrm>
              <a:off x="5055675" y="242892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789;p108">
              <a:extLst>
                <a:ext uri="{FF2B5EF4-FFF2-40B4-BE49-F238E27FC236}">
                  <a16:creationId xmlns:a16="http://schemas.microsoft.com/office/drawing/2014/main" id="{FB0C3EA2-E7DC-4BF2-A75F-1B63F950DA0B}"/>
                </a:ext>
              </a:extLst>
            </p:cNvPr>
            <p:cNvSpPr/>
            <p:nvPr/>
          </p:nvSpPr>
          <p:spPr>
            <a:xfrm>
              <a:off x="5056300" y="2420550"/>
              <a:ext cx="32475" cy="32725"/>
            </a:xfrm>
            <a:custGeom>
              <a:avLst/>
              <a:gdLst/>
              <a:ahLst/>
              <a:cxnLst/>
              <a:rect l="l" t="t" r="r" b="b"/>
              <a:pathLst>
                <a:path w="1299" h="1309" extrusionOk="0">
                  <a:moveTo>
                    <a:pt x="448" y="1036"/>
                  </a:moveTo>
                  <a:cubicBezTo>
                    <a:pt x="448" y="1041"/>
                    <a:pt x="449" y="1044"/>
                    <a:pt x="450" y="1045"/>
                  </a:cubicBezTo>
                  <a:lnTo>
                    <a:pt x="450" y="1045"/>
                  </a:lnTo>
                  <a:cubicBezTo>
                    <a:pt x="448" y="1041"/>
                    <a:pt x="448" y="1037"/>
                    <a:pt x="448" y="1036"/>
                  </a:cubicBezTo>
                  <a:close/>
                  <a:moveTo>
                    <a:pt x="397" y="1"/>
                  </a:moveTo>
                  <a:cubicBezTo>
                    <a:pt x="256" y="47"/>
                    <a:pt x="121" y="115"/>
                    <a:pt x="1" y="202"/>
                  </a:cubicBezTo>
                  <a:cubicBezTo>
                    <a:pt x="20" y="268"/>
                    <a:pt x="48" y="334"/>
                    <a:pt x="86" y="393"/>
                  </a:cubicBezTo>
                  <a:lnTo>
                    <a:pt x="125" y="440"/>
                  </a:lnTo>
                  <a:lnTo>
                    <a:pt x="161" y="732"/>
                  </a:lnTo>
                  <a:lnTo>
                    <a:pt x="161" y="760"/>
                  </a:lnTo>
                  <a:cubicBezTo>
                    <a:pt x="161" y="774"/>
                    <a:pt x="161" y="781"/>
                    <a:pt x="165" y="781"/>
                  </a:cubicBezTo>
                  <a:cubicBezTo>
                    <a:pt x="169" y="781"/>
                    <a:pt x="178" y="774"/>
                    <a:pt x="195" y="760"/>
                  </a:cubicBezTo>
                  <a:cubicBezTo>
                    <a:pt x="237" y="832"/>
                    <a:pt x="286" y="901"/>
                    <a:pt x="343" y="964"/>
                  </a:cubicBezTo>
                  <a:lnTo>
                    <a:pt x="343" y="979"/>
                  </a:lnTo>
                  <a:cubicBezTo>
                    <a:pt x="381" y="1003"/>
                    <a:pt x="343" y="979"/>
                    <a:pt x="377" y="1013"/>
                  </a:cubicBezTo>
                  <a:cubicBezTo>
                    <a:pt x="390" y="1026"/>
                    <a:pt x="399" y="1028"/>
                    <a:pt x="406" y="1028"/>
                  </a:cubicBezTo>
                  <a:cubicBezTo>
                    <a:pt x="411" y="1028"/>
                    <a:pt x="414" y="1027"/>
                    <a:pt x="417" y="1027"/>
                  </a:cubicBezTo>
                  <a:cubicBezTo>
                    <a:pt x="420" y="1027"/>
                    <a:pt x="422" y="1029"/>
                    <a:pt x="424" y="1036"/>
                  </a:cubicBezTo>
                  <a:lnTo>
                    <a:pt x="448" y="1036"/>
                  </a:lnTo>
                  <a:cubicBezTo>
                    <a:pt x="464" y="1036"/>
                    <a:pt x="458" y="1047"/>
                    <a:pt x="453" y="1047"/>
                  </a:cubicBezTo>
                  <a:cubicBezTo>
                    <a:pt x="452" y="1047"/>
                    <a:pt x="451" y="1047"/>
                    <a:pt x="450" y="1045"/>
                  </a:cubicBezTo>
                  <a:lnTo>
                    <a:pt x="450" y="1045"/>
                  </a:lnTo>
                  <a:cubicBezTo>
                    <a:pt x="453" y="1052"/>
                    <a:pt x="460" y="1061"/>
                    <a:pt x="478" y="1061"/>
                  </a:cubicBezTo>
                  <a:cubicBezTo>
                    <a:pt x="481" y="1061"/>
                    <a:pt x="483" y="1061"/>
                    <a:pt x="486" y="1060"/>
                  </a:cubicBezTo>
                  <a:lnTo>
                    <a:pt x="486" y="1088"/>
                  </a:lnTo>
                  <a:lnTo>
                    <a:pt x="525" y="1088"/>
                  </a:lnTo>
                  <a:cubicBezTo>
                    <a:pt x="552" y="1088"/>
                    <a:pt x="638" y="1142"/>
                    <a:pt x="669" y="1142"/>
                  </a:cubicBezTo>
                  <a:cubicBezTo>
                    <a:pt x="670" y="1142"/>
                    <a:pt x="672" y="1142"/>
                    <a:pt x="673" y="1142"/>
                  </a:cubicBezTo>
                  <a:lnTo>
                    <a:pt x="673" y="1142"/>
                  </a:lnTo>
                  <a:cubicBezTo>
                    <a:pt x="673" y="1142"/>
                    <a:pt x="669" y="1145"/>
                    <a:pt x="664" y="1148"/>
                  </a:cubicBezTo>
                  <a:lnTo>
                    <a:pt x="664" y="1148"/>
                  </a:lnTo>
                  <a:cubicBezTo>
                    <a:pt x="654" y="1142"/>
                    <a:pt x="646" y="1138"/>
                    <a:pt x="642" y="1138"/>
                  </a:cubicBezTo>
                  <a:cubicBezTo>
                    <a:pt x="640" y="1138"/>
                    <a:pt x="639" y="1139"/>
                    <a:pt x="639" y="1142"/>
                  </a:cubicBezTo>
                  <a:cubicBezTo>
                    <a:pt x="639" y="1151"/>
                    <a:pt x="643" y="1154"/>
                    <a:pt x="648" y="1154"/>
                  </a:cubicBezTo>
                  <a:cubicBezTo>
                    <a:pt x="653" y="1154"/>
                    <a:pt x="659" y="1151"/>
                    <a:pt x="664" y="1148"/>
                  </a:cubicBezTo>
                  <a:lnTo>
                    <a:pt x="664" y="1148"/>
                  </a:lnTo>
                  <a:cubicBezTo>
                    <a:pt x="713" y="1179"/>
                    <a:pt x="817" y="1271"/>
                    <a:pt x="835" y="1289"/>
                  </a:cubicBezTo>
                  <a:lnTo>
                    <a:pt x="859" y="1289"/>
                  </a:lnTo>
                  <a:lnTo>
                    <a:pt x="859" y="1261"/>
                  </a:lnTo>
                  <a:lnTo>
                    <a:pt x="893" y="1261"/>
                  </a:lnTo>
                  <a:cubicBezTo>
                    <a:pt x="926" y="1261"/>
                    <a:pt x="940" y="1289"/>
                    <a:pt x="964" y="1309"/>
                  </a:cubicBezTo>
                  <a:lnTo>
                    <a:pt x="1026" y="1309"/>
                  </a:lnTo>
                  <a:cubicBezTo>
                    <a:pt x="1050" y="1309"/>
                    <a:pt x="1260" y="983"/>
                    <a:pt x="1275" y="955"/>
                  </a:cubicBezTo>
                  <a:lnTo>
                    <a:pt x="1298" y="955"/>
                  </a:lnTo>
                  <a:lnTo>
                    <a:pt x="1298" y="931"/>
                  </a:lnTo>
                  <a:lnTo>
                    <a:pt x="1257" y="931"/>
                  </a:lnTo>
                  <a:lnTo>
                    <a:pt x="1257" y="908"/>
                  </a:lnTo>
                  <a:cubicBezTo>
                    <a:pt x="1223" y="884"/>
                    <a:pt x="1079" y="798"/>
                    <a:pt x="1047" y="770"/>
                  </a:cubicBezTo>
                  <a:lnTo>
                    <a:pt x="835" y="603"/>
                  </a:lnTo>
                  <a:lnTo>
                    <a:pt x="835" y="569"/>
                  </a:lnTo>
                  <a:cubicBezTo>
                    <a:pt x="835" y="559"/>
                    <a:pt x="835" y="556"/>
                    <a:pt x="834" y="556"/>
                  </a:cubicBezTo>
                  <a:cubicBezTo>
                    <a:pt x="832" y="556"/>
                    <a:pt x="824" y="569"/>
                    <a:pt x="803" y="569"/>
                  </a:cubicBezTo>
                  <a:cubicBezTo>
                    <a:pt x="749" y="516"/>
                    <a:pt x="705" y="455"/>
                    <a:pt x="674" y="387"/>
                  </a:cubicBezTo>
                  <a:cubicBezTo>
                    <a:pt x="646" y="387"/>
                    <a:pt x="646" y="354"/>
                    <a:pt x="625" y="349"/>
                  </a:cubicBezTo>
                  <a:cubicBezTo>
                    <a:pt x="625" y="349"/>
                    <a:pt x="559" y="235"/>
                    <a:pt x="539" y="215"/>
                  </a:cubicBezTo>
                  <a:lnTo>
                    <a:pt x="539" y="181"/>
                  </a:lnTo>
                  <a:cubicBezTo>
                    <a:pt x="534" y="185"/>
                    <a:pt x="527" y="187"/>
                    <a:pt x="520" y="187"/>
                  </a:cubicBezTo>
                  <a:cubicBezTo>
                    <a:pt x="513" y="187"/>
                    <a:pt x="507" y="185"/>
                    <a:pt x="501" y="181"/>
                  </a:cubicBezTo>
                  <a:cubicBezTo>
                    <a:pt x="482" y="181"/>
                    <a:pt x="465" y="168"/>
                    <a:pt x="459" y="149"/>
                  </a:cubicBezTo>
                  <a:cubicBezTo>
                    <a:pt x="449" y="136"/>
                    <a:pt x="439" y="124"/>
                    <a:pt x="431" y="110"/>
                  </a:cubicBezTo>
                  <a:cubicBezTo>
                    <a:pt x="426" y="100"/>
                    <a:pt x="431" y="48"/>
                    <a:pt x="397" y="29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790;p108">
              <a:extLst>
                <a:ext uri="{FF2B5EF4-FFF2-40B4-BE49-F238E27FC236}">
                  <a16:creationId xmlns:a16="http://schemas.microsoft.com/office/drawing/2014/main" id="{C3B2C780-EF53-4243-B3B6-9604C70B977A}"/>
                </a:ext>
              </a:extLst>
            </p:cNvPr>
            <p:cNvSpPr/>
            <p:nvPr/>
          </p:nvSpPr>
          <p:spPr>
            <a:xfrm>
              <a:off x="4868175" y="2577250"/>
              <a:ext cx="375" cy="625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5" y="0"/>
                  </a:moveTo>
                  <a:cubicBezTo>
                    <a:pt x="1" y="7"/>
                    <a:pt x="1" y="16"/>
                    <a:pt x="5" y="24"/>
                  </a:cubicBezTo>
                  <a:cubicBezTo>
                    <a:pt x="5" y="24"/>
                    <a:pt x="14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791;p108">
              <a:extLst>
                <a:ext uri="{FF2B5EF4-FFF2-40B4-BE49-F238E27FC236}">
                  <a16:creationId xmlns:a16="http://schemas.microsoft.com/office/drawing/2014/main" id="{926FF74F-BA4B-4EE0-AD7F-0DAF3B42822F}"/>
                </a:ext>
              </a:extLst>
            </p:cNvPr>
            <p:cNvSpPr/>
            <p:nvPr/>
          </p:nvSpPr>
          <p:spPr>
            <a:xfrm>
              <a:off x="4866175" y="2565675"/>
              <a:ext cx="44050" cy="30125"/>
            </a:xfrm>
            <a:custGeom>
              <a:avLst/>
              <a:gdLst/>
              <a:ahLst/>
              <a:cxnLst/>
              <a:rect l="l" t="t" r="r" b="b"/>
              <a:pathLst>
                <a:path w="1762" h="1205" extrusionOk="0">
                  <a:moveTo>
                    <a:pt x="220" y="0"/>
                  </a:moveTo>
                  <a:cubicBezTo>
                    <a:pt x="127" y="115"/>
                    <a:pt x="54" y="245"/>
                    <a:pt x="1" y="383"/>
                  </a:cubicBezTo>
                  <a:lnTo>
                    <a:pt x="24" y="383"/>
                  </a:lnTo>
                  <a:cubicBezTo>
                    <a:pt x="79" y="432"/>
                    <a:pt x="137" y="475"/>
                    <a:pt x="201" y="512"/>
                  </a:cubicBezTo>
                  <a:lnTo>
                    <a:pt x="258" y="512"/>
                  </a:lnTo>
                  <a:cubicBezTo>
                    <a:pt x="258" y="512"/>
                    <a:pt x="472" y="740"/>
                    <a:pt x="472" y="746"/>
                  </a:cubicBezTo>
                  <a:lnTo>
                    <a:pt x="472" y="774"/>
                  </a:lnTo>
                  <a:cubicBezTo>
                    <a:pt x="472" y="783"/>
                    <a:pt x="475" y="786"/>
                    <a:pt x="480" y="786"/>
                  </a:cubicBezTo>
                  <a:cubicBezTo>
                    <a:pt x="489" y="786"/>
                    <a:pt x="505" y="774"/>
                    <a:pt x="515" y="774"/>
                  </a:cubicBezTo>
                  <a:cubicBezTo>
                    <a:pt x="582" y="827"/>
                    <a:pt x="654" y="874"/>
                    <a:pt x="729" y="916"/>
                  </a:cubicBezTo>
                  <a:lnTo>
                    <a:pt x="729" y="937"/>
                  </a:lnTo>
                  <a:lnTo>
                    <a:pt x="853" y="937"/>
                  </a:lnTo>
                  <a:cubicBezTo>
                    <a:pt x="858" y="937"/>
                    <a:pt x="853" y="960"/>
                    <a:pt x="853" y="960"/>
                  </a:cubicBezTo>
                  <a:lnTo>
                    <a:pt x="892" y="960"/>
                  </a:lnTo>
                  <a:lnTo>
                    <a:pt x="892" y="984"/>
                  </a:lnTo>
                  <a:cubicBezTo>
                    <a:pt x="900" y="986"/>
                    <a:pt x="908" y="987"/>
                    <a:pt x="916" y="987"/>
                  </a:cubicBezTo>
                  <a:cubicBezTo>
                    <a:pt x="924" y="987"/>
                    <a:pt x="931" y="986"/>
                    <a:pt x="939" y="984"/>
                  </a:cubicBezTo>
                  <a:cubicBezTo>
                    <a:pt x="965" y="984"/>
                    <a:pt x="1048" y="1018"/>
                    <a:pt x="1086" y="1018"/>
                  </a:cubicBezTo>
                  <a:cubicBezTo>
                    <a:pt x="1090" y="1018"/>
                    <a:pt x="1094" y="1018"/>
                    <a:pt x="1097" y="1017"/>
                  </a:cubicBezTo>
                  <a:lnTo>
                    <a:pt x="1097" y="1017"/>
                  </a:lnTo>
                  <a:lnTo>
                    <a:pt x="1069" y="1045"/>
                  </a:lnTo>
                  <a:cubicBezTo>
                    <a:pt x="1147" y="1085"/>
                    <a:pt x="1222" y="1130"/>
                    <a:pt x="1293" y="1179"/>
                  </a:cubicBezTo>
                  <a:lnTo>
                    <a:pt x="1317" y="1179"/>
                  </a:lnTo>
                  <a:lnTo>
                    <a:pt x="1317" y="1146"/>
                  </a:lnTo>
                  <a:lnTo>
                    <a:pt x="1350" y="1146"/>
                  </a:lnTo>
                  <a:cubicBezTo>
                    <a:pt x="1361" y="1146"/>
                    <a:pt x="1404" y="1174"/>
                    <a:pt x="1432" y="1194"/>
                  </a:cubicBezTo>
                  <a:cubicBezTo>
                    <a:pt x="1432" y="1194"/>
                    <a:pt x="1453" y="1205"/>
                    <a:pt x="1474" y="1205"/>
                  </a:cubicBezTo>
                  <a:cubicBezTo>
                    <a:pt x="1485" y="1205"/>
                    <a:pt x="1496" y="1202"/>
                    <a:pt x="1504" y="1194"/>
                  </a:cubicBezTo>
                  <a:lnTo>
                    <a:pt x="1757" y="845"/>
                  </a:lnTo>
                  <a:lnTo>
                    <a:pt x="1762" y="845"/>
                  </a:lnTo>
                  <a:cubicBezTo>
                    <a:pt x="1738" y="845"/>
                    <a:pt x="1762" y="845"/>
                    <a:pt x="1762" y="821"/>
                  </a:cubicBezTo>
                  <a:cubicBezTo>
                    <a:pt x="1762" y="813"/>
                    <a:pt x="1759" y="811"/>
                    <a:pt x="1755" y="811"/>
                  </a:cubicBezTo>
                  <a:cubicBezTo>
                    <a:pt x="1748" y="811"/>
                    <a:pt x="1736" y="821"/>
                    <a:pt x="1733" y="821"/>
                  </a:cubicBezTo>
                  <a:cubicBezTo>
                    <a:pt x="1733" y="809"/>
                    <a:pt x="1724" y="809"/>
                    <a:pt x="1712" y="809"/>
                  </a:cubicBezTo>
                  <a:cubicBezTo>
                    <a:pt x="1701" y="809"/>
                    <a:pt x="1688" y="809"/>
                    <a:pt x="1680" y="798"/>
                  </a:cubicBezTo>
                  <a:lnTo>
                    <a:pt x="1652" y="798"/>
                  </a:lnTo>
                  <a:lnTo>
                    <a:pt x="1628" y="769"/>
                  </a:lnTo>
                  <a:cubicBezTo>
                    <a:pt x="1585" y="741"/>
                    <a:pt x="1395" y="645"/>
                    <a:pt x="1346" y="621"/>
                  </a:cubicBezTo>
                  <a:cubicBezTo>
                    <a:pt x="1249" y="564"/>
                    <a:pt x="1148" y="513"/>
                    <a:pt x="1045" y="468"/>
                  </a:cubicBezTo>
                  <a:cubicBezTo>
                    <a:pt x="1045" y="468"/>
                    <a:pt x="1022" y="468"/>
                    <a:pt x="1012" y="435"/>
                  </a:cubicBezTo>
                  <a:lnTo>
                    <a:pt x="964" y="435"/>
                  </a:lnTo>
                  <a:cubicBezTo>
                    <a:pt x="879" y="393"/>
                    <a:pt x="802" y="342"/>
                    <a:pt x="730" y="281"/>
                  </a:cubicBezTo>
                  <a:cubicBezTo>
                    <a:pt x="702" y="281"/>
                    <a:pt x="682" y="281"/>
                    <a:pt x="658" y="258"/>
                  </a:cubicBezTo>
                  <a:cubicBezTo>
                    <a:pt x="634" y="258"/>
                    <a:pt x="525" y="167"/>
                    <a:pt x="495" y="157"/>
                  </a:cubicBezTo>
                  <a:cubicBezTo>
                    <a:pt x="467" y="157"/>
                    <a:pt x="495" y="157"/>
                    <a:pt x="467" y="129"/>
                  </a:cubicBezTo>
                  <a:cubicBezTo>
                    <a:pt x="461" y="133"/>
                    <a:pt x="454" y="136"/>
                    <a:pt x="446" y="136"/>
                  </a:cubicBezTo>
                  <a:cubicBezTo>
                    <a:pt x="439" y="136"/>
                    <a:pt x="432" y="133"/>
                    <a:pt x="425" y="129"/>
                  </a:cubicBezTo>
                  <a:cubicBezTo>
                    <a:pt x="415" y="130"/>
                    <a:pt x="405" y="131"/>
                    <a:pt x="394" y="131"/>
                  </a:cubicBezTo>
                  <a:cubicBezTo>
                    <a:pt x="384" y="131"/>
                    <a:pt x="373" y="130"/>
                    <a:pt x="363" y="129"/>
                  </a:cubicBezTo>
                  <a:cubicBezTo>
                    <a:pt x="342" y="126"/>
                    <a:pt x="321" y="115"/>
                    <a:pt x="306" y="101"/>
                  </a:cubicBezTo>
                  <a:cubicBezTo>
                    <a:pt x="306" y="101"/>
                    <a:pt x="258" y="49"/>
                    <a:pt x="220" y="3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792;p108">
              <a:extLst>
                <a:ext uri="{FF2B5EF4-FFF2-40B4-BE49-F238E27FC236}">
                  <a16:creationId xmlns:a16="http://schemas.microsoft.com/office/drawing/2014/main" id="{7272F7EE-ACAC-4560-A39E-4499F6675B8C}"/>
                </a:ext>
              </a:extLst>
            </p:cNvPr>
            <p:cNvSpPr/>
            <p:nvPr/>
          </p:nvSpPr>
          <p:spPr>
            <a:xfrm>
              <a:off x="4895275" y="254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793;p108">
              <a:extLst>
                <a:ext uri="{FF2B5EF4-FFF2-40B4-BE49-F238E27FC236}">
                  <a16:creationId xmlns:a16="http://schemas.microsoft.com/office/drawing/2014/main" id="{1EC9A6DA-1F31-4252-86BF-080263D98049}"/>
                </a:ext>
              </a:extLst>
            </p:cNvPr>
            <p:cNvSpPr/>
            <p:nvPr/>
          </p:nvSpPr>
          <p:spPr>
            <a:xfrm>
              <a:off x="4895625" y="254617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794;p108">
              <a:extLst>
                <a:ext uri="{FF2B5EF4-FFF2-40B4-BE49-F238E27FC236}">
                  <a16:creationId xmlns:a16="http://schemas.microsoft.com/office/drawing/2014/main" id="{5D5F056B-947C-44A5-BD90-309EBDF3CF46}"/>
                </a:ext>
              </a:extLst>
            </p:cNvPr>
            <p:cNvSpPr/>
            <p:nvPr/>
          </p:nvSpPr>
          <p:spPr>
            <a:xfrm>
              <a:off x="4893375" y="2534750"/>
              <a:ext cx="34150" cy="16600"/>
            </a:xfrm>
            <a:custGeom>
              <a:avLst/>
              <a:gdLst/>
              <a:ahLst/>
              <a:cxnLst/>
              <a:rect l="l" t="t" r="r" b="b"/>
              <a:pathLst>
                <a:path w="1366" h="664" extrusionOk="0">
                  <a:moveTo>
                    <a:pt x="82" y="0"/>
                  </a:moveTo>
                  <a:cubicBezTo>
                    <a:pt x="35" y="140"/>
                    <a:pt x="8" y="287"/>
                    <a:pt x="0" y="435"/>
                  </a:cubicBezTo>
                  <a:cubicBezTo>
                    <a:pt x="52" y="458"/>
                    <a:pt x="108" y="475"/>
                    <a:pt x="163" y="487"/>
                  </a:cubicBezTo>
                  <a:cubicBezTo>
                    <a:pt x="171" y="488"/>
                    <a:pt x="179" y="489"/>
                    <a:pt x="187" y="489"/>
                  </a:cubicBezTo>
                  <a:cubicBezTo>
                    <a:pt x="195" y="489"/>
                    <a:pt x="203" y="488"/>
                    <a:pt x="211" y="487"/>
                  </a:cubicBezTo>
                  <a:cubicBezTo>
                    <a:pt x="211" y="487"/>
                    <a:pt x="421" y="558"/>
                    <a:pt x="421" y="563"/>
                  </a:cubicBezTo>
                  <a:lnTo>
                    <a:pt x="454" y="563"/>
                  </a:lnTo>
                  <a:cubicBezTo>
                    <a:pt x="515" y="585"/>
                    <a:pt x="580" y="602"/>
                    <a:pt x="645" y="610"/>
                  </a:cubicBezTo>
                  <a:lnTo>
                    <a:pt x="645" y="621"/>
                  </a:lnTo>
                  <a:lnTo>
                    <a:pt x="783" y="621"/>
                  </a:lnTo>
                  <a:cubicBezTo>
                    <a:pt x="783" y="621"/>
                    <a:pt x="888" y="621"/>
                    <a:pt x="907" y="592"/>
                  </a:cubicBezTo>
                  <a:lnTo>
                    <a:pt x="907" y="625"/>
                  </a:lnTo>
                  <a:cubicBezTo>
                    <a:pt x="973" y="633"/>
                    <a:pt x="1036" y="645"/>
                    <a:pt x="1099" y="663"/>
                  </a:cubicBezTo>
                  <a:lnTo>
                    <a:pt x="1099" y="654"/>
                  </a:lnTo>
                  <a:cubicBezTo>
                    <a:pt x="1099" y="654"/>
                    <a:pt x="1099" y="643"/>
                    <a:pt x="1106" y="643"/>
                  </a:cubicBezTo>
                  <a:cubicBezTo>
                    <a:pt x="1110" y="643"/>
                    <a:pt x="1115" y="646"/>
                    <a:pt x="1123" y="654"/>
                  </a:cubicBezTo>
                  <a:lnTo>
                    <a:pt x="1247" y="654"/>
                  </a:lnTo>
                  <a:cubicBezTo>
                    <a:pt x="1267" y="654"/>
                    <a:pt x="1361" y="267"/>
                    <a:pt x="1366" y="239"/>
                  </a:cubicBezTo>
                  <a:lnTo>
                    <a:pt x="1366" y="215"/>
                  </a:lnTo>
                  <a:lnTo>
                    <a:pt x="1276" y="215"/>
                  </a:lnTo>
                  <a:cubicBezTo>
                    <a:pt x="1197" y="198"/>
                    <a:pt x="1116" y="187"/>
                    <a:pt x="1037" y="181"/>
                  </a:cubicBezTo>
                  <a:cubicBezTo>
                    <a:pt x="951" y="166"/>
                    <a:pt x="866" y="157"/>
                    <a:pt x="779" y="153"/>
                  </a:cubicBezTo>
                  <a:lnTo>
                    <a:pt x="717" y="153"/>
                  </a:lnTo>
                  <a:cubicBezTo>
                    <a:pt x="644" y="144"/>
                    <a:pt x="573" y="125"/>
                    <a:pt x="506" y="95"/>
                  </a:cubicBezTo>
                  <a:lnTo>
                    <a:pt x="449" y="95"/>
                  </a:lnTo>
                  <a:cubicBezTo>
                    <a:pt x="400" y="87"/>
                    <a:pt x="353" y="76"/>
                    <a:pt x="305" y="63"/>
                  </a:cubicBezTo>
                  <a:lnTo>
                    <a:pt x="277" y="63"/>
                  </a:lnTo>
                  <a:cubicBezTo>
                    <a:pt x="274" y="64"/>
                    <a:pt x="270" y="65"/>
                    <a:pt x="266" y="65"/>
                  </a:cubicBezTo>
                  <a:cubicBezTo>
                    <a:pt x="262" y="65"/>
                    <a:pt x="257" y="64"/>
                    <a:pt x="253" y="63"/>
                  </a:cubicBezTo>
                  <a:lnTo>
                    <a:pt x="163" y="63"/>
                  </a:lnTo>
                  <a:cubicBezTo>
                    <a:pt x="159" y="63"/>
                    <a:pt x="122" y="34"/>
                    <a:pt x="90" y="34"/>
                  </a:cubicBezTo>
                  <a:cubicBezTo>
                    <a:pt x="87" y="34"/>
                    <a:pt x="84" y="34"/>
                    <a:pt x="82" y="34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795;p108">
              <a:extLst>
                <a:ext uri="{FF2B5EF4-FFF2-40B4-BE49-F238E27FC236}">
                  <a16:creationId xmlns:a16="http://schemas.microsoft.com/office/drawing/2014/main" id="{ADE5CB2F-468E-49EF-AFEC-B2266A729FC5}"/>
                </a:ext>
              </a:extLst>
            </p:cNvPr>
            <p:cNvSpPr/>
            <p:nvPr/>
          </p:nvSpPr>
          <p:spPr>
            <a:xfrm>
              <a:off x="4901725" y="2497775"/>
              <a:ext cx="725" cy="150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15" y="0"/>
                  </a:moveTo>
                  <a:cubicBezTo>
                    <a:pt x="10" y="0"/>
                    <a:pt x="5" y="1"/>
                    <a:pt x="1" y="2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20" y="5"/>
                    <a:pt x="24" y="4"/>
                    <a:pt x="29" y="2"/>
                  </a:cubicBezTo>
                  <a:cubicBezTo>
                    <a:pt x="24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796;p108">
              <a:extLst>
                <a:ext uri="{FF2B5EF4-FFF2-40B4-BE49-F238E27FC236}">
                  <a16:creationId xmlns:a16="http://schemas.microsoft.com/office/drawing/2014/main" id="{35B2950A-D723-4852-B66E-5700846077EA}"/>
                </a:ext>
              </a:extLst>
            </p:cNvPr>
            <p:cNvSpPr/>
            <p:nvPr/>
          </p:nvSpPr>
          <p:spPr>
            <a:xfrm>
              <a:off x="4897175" y="2476825"/>
              <a:ext cx="41075" cy="22575"/>
            </a:xfrm>
            <a:custGeom>
              <a:avLst/>
              <a:gdLst/>
              <a:ahLst/>
              <a:cxnLst/>
              <a:rect l="l" t="t" r="r" b="b"/>
              <a:pathLst>
                <a:path w="1643" h="903" extrusionOk="0">
                  <a:moveTo>
                    <a:pt x="1424" y="1"/>
                  </a:moveTo>
                  <a:cubicBezTo>
                    <a:pt x="1372" y="1"/>
                    <a:pt x="1186" y="87"/>
                    <a:pt x="1137" y="100"/>
                  </a:cubicBezTo>
                  <a:cubicBezTo>
                    <a:pt x="1066" y="128"/>
                    <a:pt x="914" y="172"/>
                    <a:pt x="841" y="211"/>
                  </a:cubicBezTo>
                  <a:cubicBezTo>
                    <a:pt x="834" y="208"/>
                    <a:pt x="827" y="207"/>
                    <a:pt x="820" y="207"/>
                  </a:cubicBezTo>
                  <a:cubicBezTo>
                    <a:pt x="812" y="207"/>
                    <a:pt x="805" y="208"/>
                    <a:pt x="798" y="211"/>
                  </a:cubicBezTo>
                  <a:lnTo>
                    <a:pt x="761" y="233"/>
                  </a:lnTo>
                  <a:cubicBezTo>
                    <a:pt x="680" y="266"/>
                    <a:pt x="594" y="289"/>
                    <a:pt x="507" y="300"/>
                  </a:cubicBezTo>
                  <a:cubicBezTo>
                    <a:pt x="507" y="324"/>
                    <a:pt x="459" y="300"/>
                    <a:pt x="445" y="333"/>
                  </a:cubicBezTo>
                  <a:cubicBezTo>
                    <a:pt x="445" y="333"/>
                    <a:pt x="292" y="371"/>
                    <a:pt x="269" y="386"/>
                  </a:cubicBezTo>
                  <a:lnTo>
                    <a:pt x="230" y="386"/>
                  </a:lnTo>
                  <a:cubicBezTo>
                    <a:pt x="237" y="396"/>
                    <a:pt x="237" y="410"/>
                    <a:pt x="230" y="419"/>
                  </a:cubicBezTo>
                  <a:cubicBezTo>
                    <a:pt x="216" y="432"/>
                    <a:pt x="199" y="446"/>
                    <a:pt x="183" y="457"/>
                  </a:cubicBezTo>
                  <a:cubicBezTo>
                    <a:pt x="169" y="472"/>
                    <a:pt x="150" y="481"/>
                    <a:pt x="130" y="481"/>
                  </a:cubicBezTo>
                  <a:cubicBezTo>
                    <a:pt x="101" y="481"/>
                    <a:pt x="59" y="481"/>
                    <a:pt x="29" y="505"/>
                  </a:cubicBezTo>
                  <a:lnTo>
                    <a:pt x="1" y="481"/>
                  </a:lnTo>
                  <a:lnTo>
                    <a:pt x="1" y="481"/>
                  </a:lnTo>
                  <a:cubicBezTo>
                    <a:pt x="26" y="628"/>
                    <a:pt x="73" y="770"/>
                    <a:pt x="140" y="902"/>
                  </a:cubicBezTo>
                  <a:cubicBezTo>
                    <a:pt x="140" y="902"/>
                    <a:pt x="279" y="877"/>
                    <a:pt x="345" y="858"/>
                  </a:cubicBezTo>
                  <a:lnTo>
                    <a:pt x="398" y="858"/>
                  </a:lnTo>
                  <a:cubicBezTo>
                    <a:pt x="398" y="858"/>
                    <a:pt x="617" y="759"/>
                    <a:pt x="626" y="759"/>
                  </a:cubicBezTo>
                  <a:cubicBezTo>
                    <a:pt x="627" y="759"/>
                    <a:pt x="627" y="759"/>
                    <a:pt x="627" y="759"/>
                  </a:cubicBezTo>
                  <a:lnTo>
                    <a:pt x="689" y="759"/>
                  </a:lnTo>
                  <a:cubicBezTo>
                    <a:pt x="769" y="745"/>
                    <a:pt x="847" y="724"/>
                    <a:pt x="923" y="697"/>
                  </a:cubicBezTo>
                  <a:lnTo>
                    <a:pt x="937" y="697"/>
                  </a:lnTo>
                  <a:cubicBezTo>
                    <a:pt x="950" y="687"/>
                    <a:pt x="954" y="684"/>
                    <a:pt x="956" y="684"/>
                  </a:cubicBezTo>
                  <a:lnTo>
                    <a:pt x="956" y="684"/>
                  </a:lnTo>
                  <a:cubicBezTo>
                    <a:pt x="959" y="684"/>
                    <a:pt x="951" y="697"/>
                    <a:pt x="979" y="697"/>
                  </a:cubicBezTo>
                  <a:cubicBezTo>
                    <a:pt x="1022" y="697"/>
                    <a:pt x="1007" y="668"/>
                    <a:pt x="1022" y="668"/>
                  </a:cubicBezTo>
                  <a:lnTo>
                    <a:pt x="1090" y="668"/>
                  </a:lnTo>
                  <a:cubicBezTo>
                    <a:pt x="1097" y="671"/>
                    <a:pt x="1104" y="672"/>
                    <a:pt x="1111" y="672"/>
                  </a:cubicBezTo>
                  <a:cubicBezTo>
                    <a:pt x="1118" y="672"/>
                    <a:pt x="1125" y="671"/>
                    <a:pt x="1132" y="668"/>
                  </a:cubicBezTo>
                  <a:cubicBezTo>
                    <a:pt x="1132" y="645"/>
                    <a:pt x="1247" y="602"/>
                    <a:pt x="1256" y="572"/>
                  </a:cubicBezTo>
                  <a:lnTo>
                    <a:pt x="1256" y="611"/>
                  </a:lnTo>
                  <a:cubicBezTo>
                    <a:pt x="1333" y="583"/>
                    <a:pt x="1411" y="559"/>
                    <a:pt x="1490" y="540"/>
                  </a:cubicBezTo>
                  <a:lnTo>
                    <a:pt x="1490" y="511"/>
                  </a:lnTo>
                  <a:lnTo>
                    <a:pt x="1490" y="483"/>
                  </a:lnTo>
                  <a:lnTo>
                    <a:pt x="1571" y="459"/>
                  </a:lnTo>
                  <a:cubicBezTo>
                    <a:pt x="1596" y="458"/>
                    <a:pt x="1618" y="444"/>
                    <a:pt x="1629" y="421"/>
                  </a:cubicBezTo>
                  <a:cubicBezTo>
                    <a:pt x="1642" y="383"/>
                    <a:pt x="1552" y="29"/>
                    <a:pt x="1543" y="1"/>
                  </a:cubicBezTo>
                  <a:cubicBezTo>
                    <a:pt x="1527" y="1"/>
                    <a:pt x="1522" y="13"/>
                    <a:pt x="1513" y="13"/>
                  </a:cubicBezTo>
                  <a:cubicBezTo>
                    <a:pt x="1508" y="13"/>
                    <a:pt x="1503" y="10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797;p108">
              <a:extLst>
                <a:ext uri="{FF2B5EF4-FFF2-40B4-BE49-F238E27FC236}">
                  <a16:creationId xmlns:a16="http://schemas.microsoft.com/office/drawing/2014/main" id="{33383CDE-04AB-4B0F-9A01-2CB1B2249EE2}"/>
                </a:ext>
              </a:extLst>
            </p:cNvPr>
            <p:cNvSpPr/>
            <p:nvPr/>
          </p:nvSpPr>
          <p:spPr>
            <a:xfrm>
              <a:off x="4888600" y="2690225"/>
              <a:ext cx="625" cy="75"/>
            </a:xfrm>
            <a:custGeom>
              <a:avLst/>
              <a:gdLst/>
              <a:ahLst/>
              <a:cxnLst/>
              <a:rect l="l" t="t" r="r" b="b"/>
              <a:pathLst>
                <a:path w="25" h="3" extrusionOk="0">
                  <a:moveTo>
                    <a:pt x="1" y="0"/>
                  </a:moveTo>
                  <a:cubicBezTo>
                    <a:pt x="4" y="2"/>
                    <a:pt x="8" y="3"/>
                    <a:pt x="12" y="3"/>
                  </a:cubicBezTo>
                  <a:cubicBezTo>
                    <a:pt x="16" y="3"/>
                    <a:pt x="20" y="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798;p108">
              <a:extLst>
                <a:ext uri="{FF2B5EF4-FFF2-40B4-BE49-F238E27FC236}">
                  <a16:creationId xmlns:a16="http://schemas.microsoft.com/office/drawing/2014/main" id="{B1F10B06-96AE-43A8-989F-9061BF18B7A5}"/>
                </a:ext>
              </a:extLst>
            </p:cNvPr>
            <p:cNvSpPr/>
            <p:nvPr/>
          </p:nvSpPr>
          <p:spPr>
            <a:xfrm>
              <a:off x="4884050" y="2672400"/>
              <a:ext cx="41225" cy="18500"/>
            </a:xfrm>
            <a:custGeom>
              <a:avLst/>
              <a:gdLst/>
              <a:ahLst/>
              <a:cxnLst/>
              <a:rect l="l" t="t" r="r" b="b"/>
              <a:pathLst>
                <a:path w="1649" h="740" extrusionOk="0">
                  <a:moveTo>
                    <a:pt x="1589" y="0"/>
                  </a:moveTo>
                  <a:cubicBezTo>
                    <a:pt x="1582" y="0"/>
                    <a:pt x="1572" y="11"/>
                    <a:pt x="1572" y="11"/>
                  </a:cubicBezTo>
                  <a:lnTo>
                    <a:pt x="1548" y="11"/>
                  </a:lnTo>
                  <a:cubicBezTo>
                    <a:pt x="1532" y="11"/>
                    <a:pt x="1525" y="21"/>
                    <a:pt x="1516" y="21"/>
                  </a:cubicBezTo>
                  <a:cubicBezTo>
                    <a:pt x="1512" y="21"/>
                    <a:pt x="1507" y="19"/>
                    <a:pt x="1501" y="11"/>
                  </a:cubicBezTo>
                  <a:lnTo>
                    <a:pt x="1433" y="11"/>
                  </a:lnTo>
                  <a:cubicBezTo>
                    <a:pt x="1385" y="11"/>
                    <a:pt x="1195" y="64"/>
                    <a:pt x="1147" y="78"/>
                  </a:cubicBezTo>
                  <a:cubicBezTo>
                    <a:pt x="1045" y="98"/>
                    <a:pt x="945" y="124"/>
                    <a:pt x="846" y="154"/>
                  </a:cubicBezTo>
                  <a:cubicBezTo>
                    <a:pt x="839" y="152"/>
                    <a:pt x="832" y="151"/>
                    <a:pt x="825" y="151"/>
                  </a:cubicBezTo>
                  <a:cubicBezTo>
                    <a:pt x="818" y="151"/>
                    <a:pt x="811" y="152"/>
                    <a:pt x="804" y="154"/>
                  </a:cubicBezTo>
                  <a:lnTo>
                    <a:pt x="765" y="154"/>
                  </a:lnTo>
                  <a:cubicBezTo>
                    <a:pt x="682" y="175"/>
                    <a:pt x="597" y="186"/>
                    <a:pt x="512" y="188"/>
                  </a:cubicBezTo>
                  <a:cubicBezTo>
                    <a:pt x="512" y="188"/>
                    <a:pt x="464" y="188"/>
                    <a:pt x="445" y="212"/>
                  </a:cubicBezTo>
                  <a:cubicBezTo>
                    <a:pt x="445" y="212"/>
                    <a:pt x="297" y="212"/>
                    <a:pt x="273" y="240"/>
                  </a:cubicBezTo>
                  <a:lnTo>
                    <a:pt x="234" y="240"/>
                  </a:lnTo>
                  <a:cubicBezTo>
                    <a:pt x="242" y="250"/>
                    <a:pt x="242" y="264"/>
                    <a:pt x="234" y="273"/>
                  </a:cubicBezTo>
                  <a:cubicBezTo>
                    <a:pt x="219" y="285"/>
                    <a:pt x="201" y="294"/>
                    <a:pt x="183" y="301"/>
                  </a:cubicBezTo>
                  <a:lnTo>
                    <a:pt x="1" y="301"/>
                  </a:lnTo>
                  <a:cubicBezTo>
                    <a:pt x="9" y="450"/>
                    <a:pt x="37" y="596"/>
                    <a:pt x="87" y="736"/>
                  </a:cubicBezTo>
                  <a:cubicBezTo>
                    <a:pt x="120" y="738"/>
                    <a:pt x="153" y="739"/>
                    <a:pt x="187" y="739"/>
                  </a:cubicBezTo>
                  <a:cubicBezTo>
                    <a:pt x="221" y="739"/>
                    <a:pt x="254" y="738"/>
                    <a:pt x="288" y="736"/>
                  </a:cubicBezTo>
                  <a:lnTo>
                    <a:pt x="345" y="736"/>
                  </a:lnTo>
                  <a:cubicBezTo>
                    <a:pt x="345" y="736"/>
                    <a:pt x="616" y="680"/>
                    <a:pt x="622" y="680"/>
                  </a:cubicBezTo>
                  <a:lnTo>
                    <a:pt x="684" y="680"/>
                  </a:lnTo>
                  <a:cubicBezTo>
                    <a:pt x="760" y="677"/>
                    <a:pt x="836" y="668"/>
                    <a:pt x="910" y="654"/>
                  </a:cubicBezTo>
                  <a:lnTo>
                    <a:pt x="910" y="654"/>
                  </a:lnTo>
                  <a:cubicBezTo>
                    <a:pt x="922" y="658"/>
                    <a:pt x="932" y="667"/>
                    <a:pt x="937" y="680"/>
                  </a:cubicBezTo>
                  <a:cubicBezTo>
                    <a:pt x="950" y="672"/>
                    <a:pt x="954" y="669"/>
                    <a:pt x="956" y="669"/>
                  </a:cubicBezTo>
                  <a:lnTo>
                    <a:pt x="956" y="669"/>
                  </a:lnTo>
                  <a:cubicBezTo>
                    <a:pt x="959" y="669"/>
                    <a:pt x="953" y="680"/>
                    <a:pt x="984" y="680"/>
                  </a:cubicBezTo>
                  <a:cubicBezTo>
                    <a:pt x="1029" y="680"/>
                    <a:pt x="1015" y="655"/>
                    <a:pt x="1025" y="655"/>
                  </a:cubicBezTo>
                  <a:cubicBezTo>
                    <a:pt x="1025" y="655"/>
                    <a:pt x="1026" y="655"/>
                    <a:pt x="1027" y="656"/>
                  </a:cubicBezTo>
                  <a:cubicBezTo>
                    <a:pt x="1027" y="656"/>
                    <a:pt x="1051" y="656"/>
                    <a:pt x="1027" y="632"/>
                  </a:cubicBezTo>
                  <a:lnTo>
                    <a:pt x="1137" y="632"/>
                  </a:lnTo>
                  <a:cubicBezTo>
                    <a:pt x="1137" y="632"/>
                    <a:pt x="1247" y="579"/>
                    <a:pt x="1261" y="555"/>
                  </a:cubicBezTo>
                  <a:lnTo>
                    <a:pt x="1261" y="597"/>
                  </a:lnTo>
                  <a:cubicBezTo>
                    <a:pt x="1336" y="576"/>
                    <a:pt x="1413" y="562"/>
                    <a:pt x="1490" y="555"/>
                  </a:cubicBezTo>
                  <a:lnTo>
                    <a:pt x="1490" y="521"/>
                  </a:lnTo>
                  <a:lnTo>
                    <a:pt x="1490" y="493"/>
                  </a:lnTo>
                  <a:lnTo>
                    <a:pt x="1576" y="493"/>
                  </a:lnTo>
                  <a:cubicBezTo>
                    <a:pt x="1576" y="493"/>
                    <a:pt x="1619" y="493"/>
                    <a:pt x="1634" y="460"/>
                  </a:cubicBezTo>
                  <a:cubicBezTo>
                    <a:pt x="1649" y="427"/>
                    <a:pt x="1600" y="64"/>
                    <a:pt x="1596" y="35"/>
                  </a:cubicBezTo>
                  <a:lnTo>
                    <a:pt x="1596" y="11"/>
                  </a:lnTo>
                  <a:cubicBezTo>
                    <a:pt x="1596" y="3"/>
                    <a:pt x="1593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799;p108">
              <a:extLst>
                <a:ext uri="{FF2B5EF4-FFF2-40B4-BE49-F238E27FC236}">
                  <a16:creationId xmlns:a16="http://schemas.microsoft.com/office/drawing/2014/main" id="{3562ED90-7134-4B13-ABC2-0FD145FE8245}"/>
                </a:ext>
              </a:extLst>
            </p:cNvPr>
            <p:cNvSpPr/>
            <p:nvPr/>
          </p:nvSpPr>
          <p:spPr>
            <a:xfrm>
              <a:off x="4911525" y="273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800;p108">
              <a:extLst>
                <a:ext uri="{FF2B5EF4-FFF2-40B4-BE49-F238E27FC236}">
                  <a16:creationId xmlns:a16="http://schemas.microsoft.com/office/drawing/2014/main" id="{D4244BEF-A62E-4DDA-82FC-CB8DAB59B727}"/>
                </a:ext>
              </a:extLst>
            </p:cNvPr>
            <p:cNvSpPr/>
            <p:nvPr/>
          </p:nvSpPr>
          <p:spPr>
            <a:xfrm>
              <a:off x="4905800" y="2714825"/>
              <a:ext cx="19675" cy="18400"/>
            </a:xfrm>
            <a:custGeom>
              <a:avLst/>
              <a:gdLst/>
              <a:ahLst/>
              <a:cxnLst/>
              <a:rect l="l" t="t" r="r" b="b"/>
              <a:pathLst>
                <a:path w="787" h="736" extrusionOk="0">
                  <a:moveTo>
                    <a:pt x="630" y="0"/>
                  </a:moveTo>
                  <a:cubicBezTo>
                    <a:pt x="583" y="23"/>
                    <a:pt x="538" y="48"/>
                    <a:pt x="495" y="77"/>
                  </a:cubicBezTo>
                  <a:cubicBezTo>
                    <a:pt x="449" y="103"/>
                    <a:pt x="405" y="131"/>
                    <a:pt x="362" y="163"/>
                  </a:cubicBezTo>
                  <a:lnTo>
                    <a:pt x="334" y="163"/>
                  </a:lnTo>
                  <a:cubicBezTo>
                    <a:pt x="296" y="187"/>
                    <a:pt x="253" y="201"/>
                    <a:pt x="209" y="206"/>
                  </a:cubicBezTo>
                  <a:lnTo>
                    <a:pt x="186" y="234"/>
                  </a:lnTo>
                  <a:cubicBezTo>
                    <a:pt x="186" y="234"/>
                    <a:pt x="109" y="234"/>
                    <a:pt x="100" y="267"/>
                  </a:cubicBezTo>
                  <a:lnTo>
                    <a:pt x="77" y="267"/>
                  </a:lnTo>
                  <a:cubicBezTo>
                    <a:pt x="84" y="277"/>
                    <a:pt x="84" y="290"/>
                    <a:pt x="77" y="301"/>
                  </a:cubicBezTo>
                  <a:lnTo>
                    <a:pt x="77" y="333"/>
                  </a:lnTo>
                  <a:lnTo>
                    <a:pt x="0" y="333"/>
                  </a:lnTo>
                  <a:cubicBezTo>
                    <a:pt x="52" y="472"/>
                    <a:pt x="114" y="606"/>
                    <a:pt x="187" y="736"/>
                  </a:cubicBezTo>
                  <a:cubicBezTo>
                    <a:pt x="222" y="729"/>
                    <a:pt x="257" y="720"/>
                    <a:pt x="292" y="707"/>
                  </a:cubicBezTo>
                  <a:lnTo>
                    <a:pt x="316" y="707"/>
                  </a:lnTo>
                  <a:cubicBezTo>
                    <a:pt x="316" y="707"/>
                    <a:pt x="448" y="592"/>
                    <a:pt x="453" y="592"/>
                  </a:cubicBezTo>
                  <a:cubicBezTo>
                    <a:pt x="453" y="592"/>
                    <a:pt x="453" y="592"/>
                    <a:pt x="453" y="592"/>
                  </a:cubicBezTo>
                  <a:cubicBezTo>
                    <a:pt x="494" y="583"/>
                    <a:pt x="532" y="568"/>
                    <a:pt x="569" y="550"/>
                  </a:cubicBezTo>
                  <a:lnTo>
                    <a:pt x="592" y="574"/>
                  </a:lnTo>
                  <a:lnTo>
                    <a:pt x="592" y="550"/>
                  </a:lnTo>
                  <a:cubicBezTo>
                    <a:pt x="592" y="550"/>
                    <a:pt x="635" y="493"/>
                    <a:pt x="635" y="469"/>
                  </a:cubicBezTo>
                  <a:lnTo>
                    <a:pt x="635" y="506"/>
                  </a:lnTo>
                  <a:cubicBezTo>
                    <a:pt x="669" y="485"/>
                    <a:pt x="706" y="467"/>
                    <a:pt x="745" y="454"/>
                  </a:cubicBezTo>
                  <a:lnTo>
                    <a:pt x="745" y="431"/>
                  </a:lnTo>
                  <a:lnTo>
                    <a:pt x="787" y="431"/>
                  </a:lnTo>
                  <a:lnTo>
                    <a:pt x="787" y="397"/>
                  </a:lnTo>
                  <a:cubicBezTo>
                    <a:pt x="787" y="364"/>
                    <a:pt x="639" y="24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801;p108">
              <a:extLst>
                <a:ext uri="{FF2B5EF4-FFF2-40B4-BE49-F238E27FC236}">
                  <a16:creationId xmlns:a16="http://schemas.microsoft.com/office/drawing/2014/main" id="{2D0E71CA-ECF2-4527-90FB-34B3407A1142}"/>
                </a:ext>
              </a:extLst>
            </p:cNvPr>
            <p:cNvSpPr/>
            <p:nvPr/>
          </p:nvSpPr>
          <p:spPr>
            <a:xfrm>
              <a:off x="4907350" y="281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802;p108">
              <a:extLst>
                <a:ext uri="{FF2B5EF4-FFF2-40B4-BE49-F238E27FC236}">
                  <a16:creationId xmlns:a16="http://schemas.microsoft.com/office/drawing/2014/main" id="{A5BE1070-238A-483F-9EDA-F867B15C8B85}"/>
                </a:ext>
              </a:extLst>
            </p:cNvPr>
            <p:cNvSpPr/>
            <p:nvPr/>
          </p:nvSpPr>
          <p:spPr>
            <a:xfrm>
              <a:off x="4906725" y="2805225"/>
              <a:ext cx="29500" cy="16025"/>
            </a:xfrm>
            <a:custGeom>
              <a:avLst/>
              <a:gdLst/>
              <a:ahLst/>
              <a:cxnLst/>
              <a:rect l="l" t="t" r="r" b="b"/>
              <a:pathLst>
                <a:path w="1180" h="641" extrusionOk="0">
                  <a:moveTo>
                    <a:pt x="119" y="1"/>
                  </a:moveTo>
                  <a:cubicBezTo>
                    <a:pt x="65" y="139"/>
                    <a:pt x="24" y="281"/>
                    <a:pt x="1" y="427"/>
                  </a:cubicBezTo>
                  <a:cubicBezTo>
                    <a:pt x="41" y="450"/>
                    <a:pt x="84" y="472"/>
                    <a:pt x="129" y="489"/>
                  </a:cubicBezTo>
                  <a:lnTo>
                    <a:pt x="168" y="489"/>
                  </a:lnTo>
                  <a:cubicBezTo>
                    <a:pt x="168" y="489"/>
                    <a:pt x="294" y="449"/>
                    <a:pt x="306" y="449"/>
                  </a:cubicBezTo>
                  <a:cubicBezTo>
                    <a:pt x="306" y="449"/>
                    <a:pt x="307" y="449"/>
                    <a:pt x="307" y="449"/>
                  </a:cubicBezTo>
                  <a:cubicBezTo>
                    <a:pt x="307" y="441"/>
                    <a:pt x="307" y="439"/>
                    <a:pt x="308" y="439"/>
                  </a:cubicBezTo>
                  <a:cubicBezTo>
                    <a:pt x="310" y="439"/>
                    <a:pt x="316" y="449"/>
                    <a:pt x="335" y="449"/>
                  </a:cubicBezTo>
                  <a:cubicBezTo>
                    <a:pt x="385" y="478"/>
                    <a:pt x="438" y="499"/>
                    <a:pt x="493" y="511"/>
                  </a:cubicBezTo>
                  <a:lnTo>
                    <a:pt x="493" y="520"/>
                  </a:lnTo>
                  <a:lnTo>
                    <a:pt x="564" y="520"/>
                  </a:lnTo>
                  <a:lnTo>
                    <a:pt x="564" y="545"/>
                  </a:lnTo>
                  <a:lnTo>
                    <a:pt x="736" y="545"/>
                  </a:lnTo>
                  <a:lnTo>
                    <a:pt x="736" y="578"/>
                  </a:lnTo>
                  <a:cubicBezTo>
                    <a:pt x="791" y="592"/>
                    <a:pt x="846" y="607"/>
                    <a:pt x="899" y="627"/>
                  </a:cubicBezTo>
                  <a:lnTo>
                    <a:pt x="899" y="616"/>
                  </a:lnTo>
                  <a:cubicBezTo>
                    <a:pt x="899" y="616"/>
                    <a:pt x="899" y="604"/>
                    <a:pt x="907" y="604"/>
                  </a:cubicBezTo>
                  <a:cubicBezTo>
                    <a:pt x="911" y="604"/>
                    <a:pt x="917" y="607"/>
                    <a:pt x="927" y="616"/>
                  </a:cubicBezTo>
                  <a:lnTo>
                    <a:pt x="980" y="640"/>
                  </a:lnTo>
                  <a:lnTo>
                    <a:pt x="1032" y="640"/>
                  </a:lnTo>
                  <a:cubicBezTo>
                    <a:pt x="1051" y="640"/>
                    <a:pt x="1175" y="267"/>
                    <a:pt x="1180" y="239"/>
                  </a:cubicBezTo>
                  <a:lnTo>
                    <a:pt x="1118" y="239"/>
                  </a:lnTo>
                  <a:cubicBezTo>
                    <a:pt x="1085" y="239"/>
                    <a:pt x="946" y="201"/>
                    <a:pt x="912" y="192"/>
                  </a:cubicBezTo>
                  <a:cubicBezTo>
                    <a:pt x="843" y="168"/>
                    <a:pt x="771" y="152"/>
                    <a:pt x="698" y="143"/>
                  </a:cubicBezTo>
                  <a:lnTo>
                    <a:pt x="635" y="143"/>
                  </a:lnTo>
                  <a:cubicBezTo>
                    <a:pt x="576" y="131"/>
                    <a:pt x="518" y="109"/>
                    <a:pt x="464" y="81"/>
                  </a:cubicBezTo>
                  <a:lnTo>
                    <a:pt x="411" y="81"/>
                  </a:lnTo>
                  <a:cubicBezTo>
                    <a:pt x="411" y="81"/>
                    <a:pt x="316" y="39"/>
                    <a:pt x="292" y="39"/>
                  </a:cubicBezTo>
                  <a:lnTo>
                    <a:pt x="268" y="39"/>
                  </a:lnTo>
                  <a:cubicBezTo>
                    <a:pt x="272" y="46"/>
                    <a:pt x="272" y="55"/>
                    <a:pt x="268" y="63"/>
                  </a:cubicBezTo>
                  <a:lnTo>
                    <a:pt x="187" y="63"/>
                  </a:lnTo>
                  <a:cubicBezTo>
                    <a:pt x="178" y="63"/>
                    <a:pt x="153" y="34"/>
                    <a:pt x="126" y="34"/>
                  </a:cubicBezTo>
                  <a:cubicBezTo>
                    <a:pt x="124" y="34"/>
                    <a:pt x="122" y="34"/>
                    <a:pt x="119" y="3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803;p108">
              <a:extLst>
                <a:ext uri="{FF2B5EF4-FFF2-40B4-BE49-F238E27FC236}">
                  <a16:creationId xmlns:a16="http://schemas.microsoft.com/office/drawing/2014/main" id="{94AF8D61-84A2-439F-B6B6-A2461A1867DB}"/>
                </a:ext>
              </a:extLst>
            </p:cNvPr>
            <p:cNvSpPr/>
            <p:nvPr/>
          </p:nvSpPr>
          <p:spPr>
            <a:xfrm>
              <a:off x="4913200" y="290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804;p108">
              <a:extLst>
                <a:ext uri="{FF2B5EF4-FFF2-40B4-BE49-F238E27FC236}">
                  <a16:creationId xmlns:a16="http://schemas.microsoft.com/office/drawing/2014/main" id="{95F1B128-1D99-480D-8091-30C33CE97B1E}"/>
                </a:ext>
              </a:extLst>
            </p:cNvPr>
            <p:cNvSpPr/>
            <p:nvPr/>
          </p:nvSpPr>
          <p:spPr>
            <a:xfrm>
              <a:off x="4907850" y="2885750"/>
              <a:ext cx="32000" cy="22475"/>
            </a:xfrm>
            <a:custGeom>
              <a:avLst/>
              <a:gdLst/>
              <a:ahLst/>
              <a:cxnLst/>
              <a:rect l="l" t="t" r="r" b="b"/>
              <a:pathLst>
                <a:path w="1280" h="899" extrusionOk="0">
                  <a:moveTo>
                    <a:pt x="1050" y="0"/>
                  </a:moveTo>
                  <a:lnTo>
                    <a:pt x="839" y="105"/>
                  </a:lnTo>
                  <a:cubicBezTo>
                    <a:pt x="766" y="139"/>
                    <a:pt x="694" y="177"/>
                    <a:pt x="624" y="219"/>
                  </a:cubicBezTo>
                  <a:lnTo>
                    <a:pt x="592" y="219"/>
                  </a:lnTo>
                  <a:cubicBezTo>
                    <a:pt x="563" y="219"/>
                    <a:pt x="592" y="219"/>
                    <a:pt x="563" y="243"/>
                  </a:cubicBezTo>
                  <a:cubicBezTo>
                    <a:pt x="502" y="275"/>
                    <a:pt x="438" y="297"/>
                    <a:pt x="371" y="310"/>
                  </a:cubicBezTo>
                  <a:cubicBezTo>
                    <a:pt x="352" y="311"/>
                    <a:pt x="335" y="324"/>
                    <a:pt x="330" y="343"/>
                  </a:cubicBezTo>
                  <a:cubicBezTo>
                    <a:pt x="288" y="363"/>
                    <a:pt x="244" y="378"/>
                    <a:pt x="201" y="391"/>
                  </a:cubicBezTo>
                  <a:lnTo>
                    <a:pt x="167" y="391"/>
                  </a:lnTo>
                  <a:cubicBezTo>
                    <a:pt x="175" y="403"/>
                    <a:pt x="175" y="418"/>
                    <a:pt x="167" y="429"/>
                  </a:cubicBezTo>
                  <a:lnTo>
                    <a:pt x="139" y="468"/>
                  </a:lnTo>
                  <a:cubicBezTo>
                    <a:pt x="123" y="468"/>
                    <a:pt x="107" y="477"/>
                    <a:pt x="100" y="491"/>
                  </a:cubicBezTo>
                  <a:cubicBezTo>
                    <a:pt x="97" y="499"/>
                    <a:pt x="90" y="502"/>
                    <a:pt x="82" y="502"/>
                  </a:cubicBezTo>
                  <a:cubicBezTo>
                    <a:pt x="65" y="502"/>
                    <a:pt x="42" y="491"/>
                    <a:pt x="29" y="491"/>
                  </a:cubicBezTo>
                  <a:lnTo>
                    <a:pt x="1" y="491"/>
                  </a:lnTo>
                  <a:cubicBezTo>
                    <a:pt x="43" y="633"/>
                    <a:pt x="100" y="769"/>
                    <a:pt x="173" y="898"/>
                  </a:cubicBezTo>
                  <a:cubicBezTo>
                    <a:pt x="224" y="889"/>
                    <a:pt x="275" y="874"/>
                    <a:pt x="325" y="855"/>
                  </a:cubicBezTo>
                  <a:lnTo>
                    <a:pt x="363" y="831"/>
                  </a:lnTo>
                  <a:cubicBezTo>
                    <a:pt x="363" y="831"/>
                    <a:pt x="537" y="730"/>
                    <a:pt x="548" y="730"/>
                  </a:cubicBezTo>
                  <a:cubicBezTo>
                    <a:pt x="548" y="730"/>
                    <a:pt x="549" y="730"/>
                    <a:pt x="549" y="730"/>
                  </a:cubicBezTo>
                  <a:lnTo>
                    <a:pt x="572" y="730"/>
                  </a:lnTo>
                  <a:cubicBezTo>
                    <a:pt x="596" y="730"/>
                    <a:pt x="572" y="730"/>
                    <a:pt x="572" y="706"/>
                  </a:cubicBezTo>
                  <a:cubicBezTo>
                    <a:pt x="632" y="691"/>
                    <a:pt x="692" y="672"/>
                    <a:pt x="750" y="648"/>
                  </a:cubicBezTo>
                  <a:lnTo>
                    <a:pt x="782" y="672"/>
                  </a:lnTo>
                  <a:cubicBezTo>
                    <a:pt x="790" y="663"/>
                    <a:pt x="793" y="660"/>
                    <a:pt x="794" y="660"/>
                  </a:cubicBezTo>
                  <a:lnTo>
                    <a:pt x="794" y="660"/>
                  </a:lnTo>
                  <a:cubicBezTo>
                    <a:pt x="797" y="660"/>
                    <a:pt x="794" y="672"/>
                    <a:pt x="816" y="672"/>
                  </a:cubicBezTo>
                  <a:cubicBezTo>
                    <a:pt x="847" y="672"/>
                    <a:pt x="821" y="648"/>
                    <a:pt x="836" y="648"/>
                  </a:cubicBezTo>
                  <a:cubicBezTo>
                    <a:pt x="837" y="648"/>
                    <a:pt x="838" y="648"/>
                    <a:pt x="840" y="648"/>
                  </a:cubicBezTo>
                  <a:lnTo>
                    <a:pt x="892" y="648"/>
                  </a:lnTo>
                  <a:lnTo>
                    <a:pt x="920" y="625"/>
                  </a:lnTo>
                  <a:cubicBezTo>
                    <a:pt x="920" y="601"/>
                    <a:pt x="997" y="558"/>
                    <a:pt x="1002" y="534"/>
                  </a:cubicBezTo>
                  <a:lnTo>
                    <a:pt x="1002" y="576"/>
                  </a:lnTo>
                  <a:cubicBezTo>
                    <a:pt x="1057" y="546"/>
                    <a:pt x="1115" y="521"/>
                    <a:pt x="1174" y="500"/>
                  </a:cubicBezTo>
                  <a:lnTo>
                    <a:pt x="1174" y="496"/>
                  </a:lnTo>
                  <a:lnTo>
                    <a:pt x="1174" y="468"/>
                  </a:lnTo>
                  <a:lnTo>
                    <a:pt x="1237" y="468"/>
                  </a:lnTo>
                  <a:cubicBezTo>
                    <a:pt x="1257" y="467"/>
                    <a:pt x="1274" y="450"/>
                    <a:pt x="1274" y="429"/>
                  </a:cubicBezTo>
                  <a:cubicBezTo>
                    <a:pt x="1279" y="391"/>
                    <a:pt x="1150" y="48"/>
                    <a:pt x="1141" y="23"/>
                  </a:cubicBezTo>
                  <a:lnTo>
                    <a:pt x="1141" y="0"/>
                  </a:lnTo>
                  <a:cubicBezTo>
                    <a:pt x="1141" y="0"/>
                    <a:pt x="1141" y="13"/>
                    <a:pt x="1130" y="13"/>
                  </a:cubicBezTo>
                  <a:cubicBezTo>
                    <a:pt x="1125" y="13"/>
                    <a:pt x="1118" y="9"/>
                    <a:pt x="1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805;p108">
              <a:extLst>
                <a:ext uri="{FF2B5EF4-FFF2-40B4-BE49-F238E27FC236}">
                  <a16:creationId xmlns:a16="http://schemas.microsoft.com/office/drawing/2014/main" id="{9F35B062-197A-4D39-AC3A-45B774191060}"/>
                </a:ext>
              </a:extLst>
            </p:cNvPr>
            <p:cNvSpPr/>
            <p:nvPr/>
          </p:nvSpPr>
          <p:spPr>
            <a:xfrm>
              <a:off x="4924075" y="2957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806;p108">
              <a:extLst>
                <a:ext uri="{FF2B5EF4-FFF2-40B4-BE49-F238E27FC236}">
                  <a16:creationId xmlns:a16="http://schemas.microsoft.com/office/drawing/2014/main" id="{0D7DEE03-30A2-4560-91D8-E48E0791D270}"/>
                </a:ext>
              </a:extLst>
            </p:cNvPr>
            <p:cNvSpPr/>
            <p:nvPr/>
          </p:nvSpPr>
          <p:spPr>
            <a:xfrm>
              <a:off x="4922700" y="2939475"/>
              <a:ext cx="26750" cy="20250"/>
            </a:xfrm>
            <a:custGeom>
              <a:avLst/>
              <a:gdLst/>
              <a:ahLst/>
              <a:cxnLst/>
              <a:rect l="l" t="t" r="r" b="b"/>
              <a:pathLst>
                <a:path w="1070" h="810" extrusionOk="0">
                  <a:moveTo>
                    <a:pt x="776" y="0"/>
                  </a:moveTo>
                  <a:cubicBezTo>
                    <a:pt x="752" y="0"/>
                    <a:pt x="666" y="95"/>
                    <a:pt x="637" y="110"/>
                  </a:cubicBezTo>
                  <a:cubicBezTo>
                    <a:pt x="598" y="138"/>
                    <a:pt x="513" y="181"/>
                    <a:pt x="474" y="215"/>
                  </a:cubicBezTo>
                  <a:cubicBezTo>
                    <a:pt x="461" y="226"/>
                    <a:pt x="457" y="230"/>
                    <a:pt x="456" y="230"/>
                  </a:cubicBezTo>
                  <a:cubicBezTo>
                    <a:pt x="455" y="230"/>
                    <a:pt x="466" y="215"/>
                    <a:pt x="451" y="215"/>
                  </a:cubicBezTo>
                  <a:lnTo>
                    <a:pt x="451" y="239"/>
                  </a:lnTo>
                  <a:cubicBezTo>
                    <a:pt x="404" y="265"/>
                    <a:pt x="351" y="279"/>
                    <a:pt x="298" y="282"/>
                  </a:cubicBezTo>
                  <a:cubicBezTo>
                    <a:pt x="282" y="282"/>
                    <a:pt x="266" y="291"/>
                    <a:pt x="260" y="305"/>
                  </a:cubicBezTo>
                  <a:cubicBezTo>
                    <a:pt x="260" y="305"/>
                    <a:pt x="169" y="305"/>
                    <a:pt x="155" y="329"/>
                  </a:cubicBezTo>
                  <a:lnTo>
                    <a:pt x="126" y="329"/>
                  </a:lnTo>
                  <a:cubicBezTo>
                    <a:pt x="98" y="329"/>
                    <a:pt x="126" y="362"/>
                    <a:pt x="126" y="362"/>
                  </a:cubicBezTo>
                  <a:lnTo>
                    <a:pt x="98" y="390"/>
                  </a:lnTo>
                  <a:lnTo>
                    <a:pt x="3" y="390"/>
                  </a:lnTo>
                  <a:lnTo>
                    <a:pt x="3" y="362"/>
                  </a:lnTo>
                  <a:lnTo>
                    <a:pt x="3" y="362"/>
                  </a:lnTo>
                  <a:cubicBezTo>
                    <a:pt x="1" y="510"/>
                    <a:pt x="17" y="658"/>
                    <a:pt x="51" y="802"/>
                  </a:cubicBezTo>
                  <a:cubicBezTo>
                    <a:pt x="77" y="807"/>
                    <a:pt x="104" y="809"/>
                    <a:pt x="132" y="809"/>
                  </a:cubicBezTo>
                  <a:cubicBezTo>
                    <a:pt x="159" y="809"/>
                    <a:pt x="186" y="807"/>
                    <a:pt x="213" y="802"/>
                  </a:cubicBezTo>
                  <a:lnTo>
                    <a:pt x="255" y="802"/>
                  </a:lnTo>
                  <a:lnTo>
                    <a:pt x="409" y="706"/>
                  </a:lnTo>
                  <a:lnTo>
                    <a:pt x="456" y="706"/>
                  </a:lnTo>
                  <a:cubicBezTo>
                    <a:pt x="519" y="696"/>
                    <a:pt x="583" y="678"/>
                    <a:pt x="643" y="654"/>
                  </a:cubicBezTo>
                  <a:lnTo>
                    <a:pt x="652" y="654"/>
                  </a:lnTo>
                  <a:cubicBezTo>
                    <a:pt x="661" y="645"/>
                    <a:pt x="664" y="642"/>
                    <a:pt x="666" y="642"/>
                  </a:cubicBezTo>
                  <a:lnTo>
                    <a:pt x="666" y="642"/>
                  </a:lnTo>
                  <a:cubicBezTo>
                    <a:pt x="668" y="642"/>
                    <a:pt x="664" y="654"/>
                    <a:pt x="690" y="654"/>
                  </a:cubicBezTo>
                  <a:cubicBezTo>
                    <a:pt x="725" y="654"/>
                    <a:pt x="695" y="626"/>
                    <a:pt x="709" y="626"/>
                  </a:cubicBezTo>
                  <a:cubicBezTo>
                    <a:pt x="710" y="626"/>
                    <a:pt x="712" y="626"/>
                    <a:pt x="714" y="626"/>
                  </a:cubicBezTo>
                  <a:lnTo>
                    <a:pt x="767" y="626"/>
                  </a:lnTo>
                  <a:cubicBezTo>
                    <a:pt x="771" y="627"/>
                    <a:pt x="776" y="628"/>
                    <a:pt x="781" y="628"/>
                  </a:cubicBezTo>
                  <a:cubicBezTo>
                    <a:pt x="786" y="628"/>
                    <a:pt x="790" y="627"/>
                    <a:pt x="795" y="626"/>
                  </a:cubicBezTo>
                  <a:cubicBezTo>
                    <a:pt x="795" y="603"/>
                    <a:pt x="866" y="554"/>
                    <a:pt x="866" y="526"/>
                  </a:cubicBezTo>
                  <a:lnTo>
                    <a:pt x="866" y="564"/>
                  </a:lnTo>
                  <a:cubicBezTo>
                    <a:pt x="866" y="560"/>
                    <a:pt x="1001" y="473"/>
                    <a:pt x="1024" y="464"/>
                  </a:cubicBezTo>
                  <a:lnTo>
                    <a:pt x="1001" y="464"/>
                  </a:lnTo>
                  <a:lnTo>
                    <a:pt x="1001" y="430"/>
                  </a:lnTo>
                  <a:lnTo>
                    <a:pt x="1053" y="392"/>
                  </a:lnTo>
                  <a:cubicBezTo>
                    <a:pt x="1069" y="380"/>
                    <a:pt x="1069" y="356"/>
                    <a:pt x="1053" y="344"/>
                  </a:cubicBezTo>
                  <a:cubicBezTo>
                    <a:pt x="1024" y="320"/>
                    <a:pt x="819" y="20"/>
                    <a:pt x="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807;p108">
              <a:extLst>
                <a:ext uri="{FF2B5EF4-FFF2-40B4-BE49-F238E27FC236}">
                  <a16:creationId xmlns:a16="http://schemas.microsoft.com/office/drawing/2014/main" id="{3D8E4CEF-F3E9-4C08-B458-58E13840911C}"/>
                </a:ext>
              </a:extLst>
            </p:cNvPr>
            <p:cNvSpPr/>
            <p:nvPr/>
          </p:nvSpPr>
          <p:spPr>
            <a:xfrm>
              <a:off x="4910825" y="3033425"/>
              <a:ext cx="31500" cy="19025"/>
            </a:xfrm>
            <a:custGeom>
              <a:avLst/>
              <a:gdLst/>
              <a:ahLst/>
              <a:cxnLst/>
              <a:rect l="l" t="t" r="r" b="b"/>
              <a:pathLst>
                <a:path w="1260" h="761" extrusionOk="0">
                  <a:moveTo>
                    <a:pt x="168" y="0"/>
                  </a:moveTo>
                  <a:cubicBezTo>
                    <a:pt x="96" y="131"/>
                    <a:pt x="40" y="269"/>
                    <a:pt x="0" y="411"/>
                  </a:cubicBezTo>
                  <a:cubicBezTo>
                    <a:pt x="40" y="442"/>
                    <a:pt x="84" y="467"/>
                    <a:pt x="129" y="488"/>
                  </a:cubicBezTo>
                  <a:lnTo>
                    <a:pt x="171" y="488"/>
                  </a:lnTo>
                  <a:cubicBezTo>
                    <a:pt x="171" y="488"/>
                    <a:pt x="329" y="498"/>
                    <a:pt x="334" y="498"/>
                  </a:cubicBezTo>
                  <a:lnTo>
                    <a:pt x="334" y="522"/>
                  </a:lnTo>
                  <a:cubicBezTo>
                    <a:pt x="334" y="530"/>
                    <a:pt x="336" y="533"/>
                    <a:pt x="340" y="533"/>
                  </a:cubicBezTo>
                  <a:cubicBezTo>
                    <a:pt x="348" y="533"/>
                    <a:pt x="361" y="522"/>
                    <a:pt x="368" y="522"/>
                  </a:cubicBezTo>
                  <a:cubicBezTo>
                    <a:pt x="417" y="554"/>
                    <a:pt x="470" y="581"/>
                    <a:pt x="525" y="603"/>
                  </a:cubicBezTo>
                  <a:lnTo>
                    <a:pt x="525" y="617"/>
                  </a:lnTo>
                  <a:lnTo>
                    <a:pt x="597" y="617"/>
                  </a:lnTo>
                  <a:lnTo>
                    <a:pt x="597" y="641"/>
                  </a:lnTo>
                  <a:lnTo>
                    <a:pt x="625" y="641"/>
                  </a:lnTo>
                  <a:cubicBezTo>
                    <a:pt x="630" y="645"/>
                    <a:pt x="636" y="647"/>
                    <a:pt x="642" y="647"/>
                  </a:cubicBezTo>
                  <a:cubicBezTo>
                    <a:pt x="648" y="647"/>
                    <a:pt x="654" y="645"/>
                    <a:pt x="659" y="641"/>
                  </a:cubicBezTo>
                  <a:lnTo>
                    <a:pt x="773" y="641"/>
                  </a:lnTo>
                  <a:lnTo>
                    <a:pt x="773" y="675"/>
                  </a:lnTo>
                  <a:cubicBezTo>
                    <a:pt x="829" y="692"/>
                    <a:pt x="884" y="714"/>
                    <a:pt x="936" y="741"/>
                  </a:cubicBezTo>
                  <a:lnTo>
                    <a:pt x="936" y="732"/>
                  </a:lnTo>
                  <a:lnTo>
                    <a:pt x="959" y="732"/>
                  </a:lnTo>
                  <a:lnTo>
                    <a:pt x="1017" y="760"/>
                  </a:lnTo>
                  <a:lnTo>
                    <a:pt x="1064" y="760"/>
                  </a:lnTo>
                  <a:cubicBezTo>
                    <a:pt x="1084" y="760"/>
                    <a:pt x="1251" y="402"/>
                    <a:pt x="1260" y="378"/>
                  </a:cubicBezTo>
                  <a:lnTo>
                    <a:pt x="1260" y="354"/>
                  </a:lnTo>
                  <a:cubicBezTo>
                    <a:pt x="1260" y="346"/>
                    <a:pt x="1260" y="343"/>
                    <a:pt x="1259" y="343"/>
                  </a:cubicBezTo>
                  <a:cubicBezTo>
                    <a:pt x="1257" y="343"/>
                    <a:pt x="1252" y="354"/>
                    <a:pt x="1236" y="354"/>
                  </a:cubicBezTo>
                  <a:lnTo>
                    <a:pt x="1198" y="354"/>
                  </a:lnTo>
                  <a:lnTo>
                    <a:pt x="993" y="283"/>
                  </a:lnTo>
                  <a:cubicBezTo>
                    <a:pt x="921" y="253"/>
                    <a:pt x="848" y="230"/>
                    <a:pt x="773" y="212"/>
                  </a:cubicBezTo>
                  <a:lnTo>
                    <a:pt x="715" y="212"/>
                  </a:lnTo>
                  <a:cubicBezTo>
                    <a:pt x="653" y="195"/>
                    <a:pt x="595" y="165"/>
                    <a:pt x="544" y="125"/>
                  </a:cubicBezTo>
                  <a:lnTo>
                    <a:pt x="492" y="125"/>
                  </a:lnTo>
                  <a:cubicBezTo>
                    <a:pt x="492" y="125"/>
                    <a:pt x="396" y="73"/>
                    <a:pt x="372" y="73"/>
                  </a:cubicBezTo>
                  <a:lnTo>
                    <a:pt x="348" y="49"/>
                  </a:lnTo>
                  <a:cubicBezTo>
                    <a:pt x="344" y="61"/>
                    <a:pt x="333" y="70"/>
                    <a:pt x="320" y="73"/>
                  </a:cubicBezTo>
                  <a:lnTo>
                    <a:pt x="272" y="73"/>
                  </a:lnTo>
                  <a:cubicBezTo>
                    <a:pt x="265" y="75"/>
                    <a:pt x="258" y="76"/>
                    <a:pt x="251" y="76"/>
                  </a:cubicBezTo>
                  <a:cubicBezTo>
                    <a:pt x="244" y="76"/>
                    <a:pt x="237" y="75"/>
                    <a:pt x="230" y="73"/>
                  </a:cubicBezTo>
                  <a:cubicBezTo>
                    <a:pt x="230" y="73"/>
                    <a:pt x="196" y="34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808;p108">
              <a:extLst>
                <a:ext uri="{FF2B5EF4-FFF2-40B4-BE49-F238E27FC236}">
                  <a16:creationId xmlns:a16="http://schemas.microsoft.com/office/drawing/2014/main" id="{9F6AC926-A09C-4B04-B0C6-A228D1140FDF}"/>
                </a:ext>
              </a:extLst>
            </p:cNvPr>
            <p:cNvSpPr/>
            <p:nvPr/>
          </p:nvSpPr>
          <p:spPr>
            <a:xfrm>
              <a:off x="4928475" y="3100900"/>
              <a:ext cx="31300" cy="16025"/>
            </a:xfrm>
            <a:custGeom>
              <a:avLst/>
              <a:gdLst/>
              <a:ahLst/>
              <a:cxnLst/>
              <a:rect l="l" t="t" r="r" b="b"/>
              <a:pathLst>
                <a:path w="1252" h="641" extrusionOk="0">
                  <a:moveTo>
                    <a:pt x="0" y="202"/>
                  </a:moveTo>
                  <a:lnTo>
                    <a:pt x="0" y="230"/>
                  </a:lnTo>
                  <a:lnTo>
                    <a:pt x="3" y="230"/>
                  </a:lnTo>
                  <a:cubicBezTo>
                    <a:pt x="2" y="221"/>
                    <a:pt x="1" y="211"/>
                    <a:pt x="0" y="202"/>
                  </a:cubicBezTo>
                  <a:close/>
                  <a:moveTo>
                    <a:pt x="1099" y="1"/>
                  </a:moveTo>
                  <a:cubicBezTo>
                    <a:pt x="1024" y="14"/>
                    <a:pt x="949" y="31"/>
                    <a:pt x="876" y="54"/>
                  </a:cubicBezTo>
                  <a:cubicBezTo>
                    <a:pt x="818" y="54"/>
                    <a:pt x="698" y="92"/>
                    <a:pt x="641" y="116"/>
                  </a:cubicBezTo>
                  <a:cubicBezTo>
                    <a:pt x="636" y="114"/>
                    <a:pt x="630" y="113"/>
                    <a:pt x="624" y="113"/>
                  </a:cubicBezTo>
                  <a:cubicBezTo>
                    <a:pt x="619" y="113"/>
                    <a:pt x="613" y="114"/>
                    <a:pt x="608" y="116"/>
                  </a:cubicBezTo>
                  <a:lnTo>
                    <a:pt x="580" y="116"/>
                  </a:lnTo>
                  <a:cubicBezTo>
                    <a:pt x="525" y="132"/>
                    <a:pt x="470" y="141"/>
                    <a:pt x="413" y="141"/>
                  </a:cubicBezTo>
                  <a:cubicBezTo>
                    <a:pt x="402" y="141"/>
                    <a:pt x="390" y="141"/>
                    <a:pt x="379" y="140"/>
                  </a:cubicBezTo>
                  <a:cubicBezTo>
                    <a:pt x="379" y="140"/>
                    <a:pt x="346" y="140"/>
                    <a:pt x="331" y="163"/>
                  </a:cubicBezTo>
                  <a:lnTo>
                    <a:pt x="159" y="163"/>
                  </a:lnTo>
                  <a:cubicBezTo>
                    <a:pt x="165" y="175"/>
                    <a:pt x="165" y="191"/>
                    <a:pt x="159" y="202"/>
                  </a:cubicBezTo>
                  <a:cubicBezTo>
                    <a:pt x="147" y="213"/>
                    <a:pt x="134" y="223"/>
                    <a:pt x="120" y="230"/>
                  </a:cubicBezTo>
                  <a:lnTo>
                    <a:pt x="3" y="230"/>
                  </a:lnTo>
                  <a:cubicBezTo>
                    <a:pt x="14" y="368"/>
                    <a:pt x="40" y="505"/>
                    <a:pt x="82" y="637"/>
                  </a:cubicBezTo>
                  <a:cubicBezTo>
                    <a:pt x="108" y="639"/>
                    <a:pt x="134" y="640"/>
                    <a:pt x="160" y="640"/>
                  </a:cubicBezTo>
                  <a:cubicBezTo>
                    <a:pt x="186" y="640"/>
                    <a:pt x="213" y="639"/>
                    <a:pt x="239" y="637"/>
                  </a:cubicBezTo>
                  <a:lnTo>
                    <a:pt x="282" y="637"/>
                  </a:lnTo>
                  <a:cubicBezTo>
                    <a:pt x="282" y="637"/>
                    <a:pt x="465" y="527"/>
                    <a:pt x="478" y="527"/>
                  </a:cubicBezTo>
                  <a:cubicBezTo>
                    <a:pt x="478" y="527"/>
                    <a:pt x="478" y="527"/>
                    <a:pt x="478" y="527"/>
                  </a:cubicBezTo>
                  <a:lnTo>
                    <a:pt x="526" y="527"/>
                  </a:lnTo>
                  <a:cubicBezTo>
                    <a:pt x="557" y="531"/>
                    <a:pt x="588" y="532"/>
                    <a:pt x="619" y="532"/>
                  </a:cubicBezTo>
                  <a:cubicBezTo>
                    <a:pt x="650" y="532"/>
                    <a:pt x="681" y="531"/>
                    <a:pt x="712" y="527"/>
                  </a:cubicBezTo>
                  <a:lnTo>
                    <a:pt x="712" y="555"/>
                  </a:lnTo>
                  <a:lnTo>
                    <a:pt x="846" y="555"/>
                  </a:lnTo>
                  <a:cubicBezTo>
                    <a:pt x="846" y="555"/>
                    <a:pt x="932" y="507"/>
                    <a:pt x="941" y="483"/>
                  </a:cubicBezTo>
                  <a:lnTo>
                    <a:pt x="941" y="522"/>
                  </a:lnTo>
                  <a:cubicBezTo>
                    <a:pt x="1001" y="506"/>
                    <a:pt x="1062" y="494"/>
                    <a:pt x="1123" y="488"/>
                  </a:cubicBezTo>
                  <a:lnTo>
                    <a:pt x="1123" y="455"/>
                  </a:lnTo>
                  <a:lnTo>
                    <a:pt x="1190" y="455"/>
                  </a:lnTo>
                  <a:cubicBezTo>
                    <a:pt x="1210" y="455"/>
                    <a:pt x="1228" y="444"/>
                    <a:pt x="1238" y="427"/>
                  </a:cubicBezTo>
                  <a:cubicBezTo>
                    <a:pt x="1252" y="398"/>
                    <a:pt x="1200" y="26"/>
                    <a:pt x="1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809;p108">
              <a:extLst>
                <a:ext uri="{FF2B5EF4-FFF2-40B4-BE49-F238E27FC236}">
                  <a16:creationId xmlns:a16="http://schemas.microsoft.com/office/drawing/2014/main" id="{2E4EFC57-FEDF-417D-A9CF-0171E0F1578D}"/>
                </a:ext>
              </a:extLst>
            </p:cNvPr>
            <p:cNvSpPr/>
            <p:nvPr/>
          </p:nvSpPr>
          <p:spPr>
            <a:xfrm>
              <a:off x="4941600" y="3197000"/>
              <a:ext cx="650" cy="150"/>
            </a:xfrm>
            <a:custGeom>
              <a:avLst/>
              <a:gdLst/>
              <a:ahLst/>
              <a:cxnLst/>
              <a:rect l="l" t="t" r="r" b="b"/>
              <a:pathLst>
                <a:path w="26" h="6" extrusionOk="0">
                  <a:moveTo>
                    <a:pt x="13" y="0"/>
                  </a:moveTo>
                  <a:cubicBezTo>
                    <a:pt x="9" y="0"/>
                    <a:pt x="5" y="1"/>
                    <a:pt x="1" y="3"/>
                  </a:cubicBezTo>
                  <a:cubicBezTo>
                    <a:pt x="5" y="4"/>
                    <a:pt x="9" y="5"/>
                    <a:pt x="13" y="5"/>
                  </a:cubicBezTo>
                  <a:cubicBezTo>
                    <a:pt x="17" y="5"/>
                    <a:pt x="21" y="4"/>
                    <a:pt x="25" y="3"/>
                  </a:cubicBezTo>
                  <a:cubicBezTo>
                    <a:pt x="21" y="1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810;p108">
              <a:extLst>
                <a:ext uri="{FF2B5EF4-FFF2-40B4-BE49-F238E27FC236}">
                  <a16:creationId xmlns:a16="http://schemas.microsoft.com/office/drawing/2014/main" id="{D076A8C9-ABB2-4B9D-8563-4084AA74025B}"/>
                </a:ext>
              </a:extLst>
            </p:cNvPr>
            <p:cNvSpPr/>
            <p:nvPr/>
          </p:nvSpPr>
          <p:spPr>
            <a:xfrm>
              <a:off x="4936725" y="3184900"/>
              <a:ext cx="32725" cy="14150"/>
            </a:xfrm>
            <a:custGeom>
              <a:avLst/>
              <a:gdLst/>
              <a:ahLst/>
              <a:cxnLst/>
              <a:rect l="l" t="t" r="r" b="b"/>
              <a:pathLst>
                <a:path w="1309" h="566" extrusionOk="0">
                  <a:moveTo>
                    <a:pt x="1084" y="0"/>
                  </a:moveTo>
                  <a:cubicBezTo>
                    <a:pt x="1042" y="0"/>
                    <a:pt x="1001" y="2"/>
                    <a:pt x="959" y="4"/>
                  </a:cubicBezTo>
                  <a:cubicBezTo>
                    <a:pt x="872" y="8"/>
                    <a:pt x="786" y="20"/>
                    <a:pt x="702" y="42"/>
                  </a:cubicBezTo>
                  <a:lnTo>
                    <a:pt x="635" y="42"/>
                  </a:lnTo>
                  <a:cubicBezTo>
                    <a:pt x="599" y="47"/>
                    <a:pt x="564" y="49"/>
                    <a:pt x="528" y="49"/>
                  </a:cubicBezTo>
                  <a:cubicBezTo>
                    <a:pt x="492" y="49"/>
                    <a:pt x="455" y="47"/>
                    <a:pt x="419" y="42"/>
                  </a:cubicBezTo>
                  <a:cubicBezTo>
                    <a:pt x="419" y="67"/>
                    <a:pt x="382" y="42"/>
                    <a:pt x="367" y="70"/>
                  </a:cubicBezTo>
                  <a:cubicBezTo>
                    <a:pt x="367" y="70"/>
                    <a:pt x="243" y="70"/>
                    <a:pt x="224" y="98"/>
                  </a:cubicBezTo>
                  <a:lnTo>
                    <a:pt x="190" y="98"/>
                  </a:lnTo>
                  <a:cubicBezTo>
                    <a:pt x="197" y="111"/>
                    <a:pt x="197" y="125"/>
                    <a:pt x="190" y="137"/>
                  </a:cubicBezTo>
                  <a:lnTo>
                    <a:pt x="153" y="171"/>
                  </a:lnTo>
                  <a:lnTo>
                    <a:pt x="28" y="171"/>
                  </a:lnTo>
                  <a:lnTo>
                    <a:pt x="0" y="147"/>
                  </a:lnTo>
                  <a:lnTo>
                    <a:pt x="0" y="147"/>
                  </a:lnTo>
                  <a:cubicBezTo>
                    <a:pt x="31" y="290"/>
                    <a:pt x="79" y="429"/>
                    <a:pt x="144" y="562"/>
                  </a:cubicBezTo>
                  <a:cubicBezTo>
                    <a:pt x="167" y="565"/>
                    <a:pt x="191" y="566"/>
                    <a:pt x="215" y="566"/>
                  </a:cubicBezTo>
                  <a:cubicBezTo>
                    <a:pt x="239" y="566"/>
                    <a:pt x="262" y="565"/>
                    <a:pt x="286" y="562"/>
                  </a:cubicBezTo>
                  <a:lnTo>
                    <a:pt x="324" y="562"/>
                  </a:lnTo>
                  <a:lnTo>
                    <a:pt x="512" y="454"/>
                  </a:lnTo>
                  <a:cubicBezTo>
                    <a:pt x="512" y="446"/>
                    <a:pt x="514" y="443"/>
                    <a:pt x="518" y="443"/>
                  </a:cubicBezTo>
                  <a:cubicBezTo>
                    <a:pt x="525" y="443"/>
                    <a:pt x="536" y="454"/>
                    <a:pt x="536" y="454"/>
                  </a:cubicBezTo>
                  <a:cubicBezTo>
                    <a:pt x="564" y="456"/>
                    <a:pt x="592" y="457"/>
                    <a:pt x="621" y="457"/>
                  </a:cubicBezTo>
                  <a:cubicBezTo>
                    <a:pt x="650" y="457"/>
                    <a:pt x="678" y="456"/>
                    <a:pt x="707" y="454"/>
                  </a:cubicBezTo>
                  <a:lnTo>
                    <a:pt x="731" y="482"/>
                  </a:lnTo>
                  <a:lnTo>
                    <a:pt x="765" y="482"/>
                  </a:lnTo>
                  <a:cubicBezTo>
                    <a:pt x="787" y="482"/>
                    <a:pt x="779" y="471"/>
                    <a:pt x="781" y="471"/>
                  </a:cubicBezTo>
                  <a:lnTo>
                    <a:pt x="781" y="471"/>
                  </a:lnTo>
                  <a:cubicBezTo>
                    <a:pt x="781" y="471"/>
                    <a:pt x="784" y="474"/>
                    <a:pt x="793" y="482"/>
                  </a:cubicBezTo>
                  <a:lnTo>
                    <a:pt x="821" y="482"/>
                  </a:lnTo>
                  <a:cubicBezTo>
                    <a:pt x="826" y="485"/>
                    <a:pt x="832" y="486"/>
                    <a:pt x="838" y="486"/>
                  </a:cubicBezTo>
                  <a:cubicBezTo>
                    <a:pt x="843" y="486"/>
                    <a:pt x="849" y="485"/>
                    <a:pt x="854" y="482"/>
                  </a:cubicBezTo>
                  <a:cubicBezTo>
                    <a:pt x="854" y="482"/>
                    <a:pt x="940" y="444"/>
                    <a:pt x="955" y="420"/>
                  </a:cubicBezTo>
                  <a:lnTo>
                    <a:pt x="955" y="459"/>
                  </a:lnTo>
                  <a:cubicBezTo>
                    <a:pt x="984" y="456"/>
                    <a:pt x="1013" y="454"/>
                    <a:pt x="1043" y="454"/>
                  </a:cubicBezTo>
                  <a:cubicBezTo>
                    <a:pt x="1072" y="454"/>
                    <a:pt x="1102" y="456"/>
                    <a:pt x="1132" y="459"/>
                  </a:cubicBezTo>
                  <a:lnTo>
                    <a:pt x="1132" y="448"/>
                  </a:lnTo>
                  <a:lnTo>
                    <a:pt x="1132" y="425"/>
                  </a:lnTo>
                  <a:lnTo>
                    <a:pt x="1242" y="425"/>
                  </a:lnTo>
                  <a:lnTo>
                    <a:pt x="1308" y="4"/>
                  </a:lnTo>
                  <a:lnTo>
                    <a:pt x="1208" y="4"/>
                  </a:lnTo>
                  <a:cubicBezTo>
                    <a:pt x="1166" y="2"/>
                    <a:pt x="1125" y="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811;p108">
              <a:extLst>
                <a:ext uri="{FF2B5EF4-FFF2-40B4-BE49-F238E27FC236}">
                  <a16:creationId xmlns:a16="http://schemas.microsoft.com/office/drawing/2014/main" id="{382CE873-5B85-4C58-88C5-DD8BC1DE8C85}"/>
                </a:ext>
              </a:extLst>
            </p:cNvPr>
            <p:cNvSpPr/>
            <p:nvPr/>
          </p:nvSpPr>
          <p:spPr>
            <a:xfrm>
              <a:off x="5474750" y="245262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7" y="0"/>
                  </a:moveTo>
                  <a:cubicBezTo>
                    <a:pt x="11" y="0"/>
                    <a:pt x="6" y="1"/>
                    <a:pt x="1" y="2"/>
                  </a:cubicBezTo>
                  <a:cubicBezTo>
                    <a:pt x="5" y="6"/>
                    <a:pt x="11" y="8"/>
                    <a:pt x="17" y="8"/>
                  </a:cubicBezTo>
                  <a:cubicBezTo>
                    <a:pt x="22" y="8"/>
                    <a:pt x="28" y="6"/>
                    <a:pt x="33" y="2"/>
                  </a:cubicBezTo>
                  <a:cubicBezTo>
                    <a:pt x="28" y="1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812;p108">
              <a:extLst>
                <a:ext uri="{FF2B5EF4-FFF2-40B4-BE49-F238E27FC236}">
                  <a16:creationId xmlns:a16="http://schemas.microsoft.com/office/drawing/2014/main" id="{E14D4F46-DDFA-4520-8A8F-D847A2687154}"/>
                </a:ext>
              </a:extLst>
            </p:cNvPr>
            <p:cNvSpPr/>
            <p:nvPr/>
          </p:nvSpPr>
          <p:spPr>
            <a:xfrm>
              <a:off x="5469350" y="2423775"/>
              <a:ext cx="52700" cy="28875"/>
            </a:xfrm>
            <a:custGeom>
              <a:avLst/>
              <a:gdLst/>
              <a:ahLst/>
              <a:cxnLst/>
              <a:rect l="l" t="t" r="r" b="b"/>
              <a:pathLst>
                <a:path w="2108" h="1155" extrusionOk="0">
                  <a:moveTo>
                    <a:pt x="1992" y="0"/>
                  </a:moveTo>
                  <a:cubicBezTo>
                    <a:pt x="1985" y="0"/>
                    <a:pt x="1974" y="11"/>
                    <a:pt x="1974" y="11"/>
                  </a:cubicBezTo>
                  <a:cubicBezTo>
                    <a:pt x="1974" y="11"/>
                    <a:pt x="1974" y="21"/>
                    <a:pt x="1966" y="21"/>
                  </a:cubicBezTo>
                  <a:cubicBezTo>
                    <a:pt x="1962" y="21"/>
                    <a:pt x="1955" y="19"/>
                    <a:pt x="1946" y="11"/>
                  </a:cubicBezTo>
                  <a:cubicBezTo>
                    <a:pt x="1920" y="11"/>
                    <a:pt x="1913" y="40"/>
                    <a:pt x="1890" y="40"/>
                  </a:cubicBezTo>
                  <a:cubicBezTo>
                    <a:pt x="1888" y="40"/>
                    <a:pt x="1886" y="39"/>
                    <a:pt x="1884" y="39"/>
                  </a:cubicBezTo>
                  <a:lnTo>
                    <a:pt x="1797" y="39"/>
                  </a:lnTo>
                  <a:cubicBezTo>
                    <a:pt x="1735" y="39"/>
                    <a:pt x="1501" y="159"/>
                    <a:pt x="1439" y="182"/>
                  </a:cubicBezTo>
                  <a:cubicBezTo>
                    <a:pt x="1348" y="221"/>
                    <a:pt x="1156" y="287"/>
                    <a:pt x="1066" y="335"/>
                  </a:cubicBezTo>
                  <a:cubicBezTo>
                    <a:pt x="1057" y="333"/>
                    <a:pt x="1047" y="331"/>
                    <a:pt x="1038" y="331"/>
                  </a:cubicBezTo>
                  <a:cubicBezTo>
                    <a:pt x="1028" y="331"/>
                    <a:pt x="1019" y="333"/>
                    <a:pt x="1010" y="335"/>
                  </a:cubicBezTo>
                  <a:lnTo>
                    <a:pt x="961" y="369"/>
                  </a:lnTo>
                  <a:cubicBezTo>
                    <a:pt x="857" y="410"/>
                    <a:pt x="751" y="444"/>
                    <a:pt x="641" y="469"/>
                  </a:cubicBezTo>
                  <a:cubicBezTo>
                    <a:pt x="641" y="469"/>
                    <a:pt x="584" y="469"/>
                    <a:pt x="560" y="511"/>
                  </a:cubicBezTo>
                  <a:cubicBezTo>
                    <a:pt x="536" y="511"/>
                    <a:pt x="374" y="569"/>
                    <a:pt x="345" y="588"/>
                  </a:cubicBezTo>
                  <a:lnTo>
                    <a:pt x="292" y="588"/>
                  </a:lnTo>
                  <a:cubicBezTo>
                    <a:pt x="269" y="588"/>
                    <a:pt x="292" y="626"/>
                    <a:pt x="292" y="630"/>
                  </a:cubicBezTo>
                  <a:lnTo>
                    <a:pt x="230" y="678"/>
                  </a:lnTo>
                  <a:cubicBezTo>
                    <a:pt x="210" y="692"/>
                    <a:pt x="187" y="701"/>
                    <a:pt x="164" y="706"/>
                  </a:cubicBezTo>
                  <a:cubicBezTo>
                    <a:pt x="121" y="711"/>
                    <a:pt x="79" y="722"/>
                    <a:pt x="39" y="739"/>
                  </a:cubicBezTo>
                  <a:lnTo>
                    <a:pt x="1" y="739"/>
                  </a:lnTo>
                  <a:cubicBezTo>
                    <a:pt x="1" y="739"/>
                    <a:pt x="78" y="1103"/>
                    <a:pt x="159" y="1155"/>
                  </a:cubicBezTo>
                  <a:lnTo>
                    <a:pt x="206" y="1155"/>
                  </a:lnTo>
                  <a:cubicBezTo>
                    <a:pt x="292" y="1137"/>
                    <a:pt x="377" y="1113"/>
                    <a:pt x="459" y="1084"/>
                  </a:cubicBezTo>
                  <a:lnTo>
                    <a:pt x="526" y="1050"/>
                  </a:lnTo>
                  <a:cubicBezTo>
                    <a:pt x="605" y="1024"/>
                    <a:pt x="688" y="1006"/>
                    <a:pt x="770" y="999"/>
                  </a:cubicBezTo>
                  <a:lnTo>
                    <a:pt x="808" y="999"/>
                  </a:lnTo>
                  <a:cubicBezTo>
                    <a:pt x="847" y="999"/>
                    <a:pt x="847" y="999"/>
                    <a:pt x="850" y="974"/>
                  </a:cubicBezTo>
                  <a:cubicBezTo>
                    <a:pt x="952" y="950"/>
                    <a:pt x="1050" y="921"/>
                    <a:pt x="1147" y="884"/>
                  </a:cubicBezTo>
                  <a:lnTo>
                    <a:pt x="1186" y="884"/>
                  </a:lnTo>
                  <a:cubicBezTo>
                    <a:pt x="1205" y="870"/>
                    <a:pt x="1209" y="867"/>
                    <a:pt x="1210" y="867"/>
                  </a:cubicBezTo>
                  <a:cubicBezTo>
                    <a:pt x="1211" y="867"/>
                    <a:pt x="1212" y="868"/>
                    <a:pt x="1213" y="868"/>
                  </a:cubicBezTo>
                  <a:cubicBezTo>
                    <a:pt x="1217" y="868"/>
                    <a:pt x="1225" y="866"/>
                    <a:pt x="1248" y="856"/>
                  </a:cubicBezTo>
                  <a:cubicBezTo>
                    <a:pt x="1310" y="827"/>
                    <a:pt x="1276" y="822"/>
                    <a:pt x="1295" y="822"/>
                  </a:cubicBezTo>
                  <a:lnTo>
                    <a:pt x="1319" y="822"/>
                  </a:lnTo>
                  <a:cubicBezTo>
                    <a:pt x="1319" y="822"/>
                    <a:pt x="1357" y="822"/>
                    <a:pt x="1366" y="798"/>
                  </a:cubicBezTo>
                  <a:lnTo>
                    <a:pt x="1400" y="798"/>
                  </a:lnTo>
                  <a:cubicBezTo>
                    <a:pt x="1418" y="793"/>
                    <a:pt x="1435" y="783"/>
                    <a:pt x="1448" y="770"/>
                  </a:cubicBezTo>
                  <a:cubicBezTo>
                    <a:pt x="1448" y="770"/>
                    <a:pt x="1587" y="688"/>
                    <a:pt x="1601" y="660"/>
                  </a:cubicBezTo>
                  <a:lnTo>
                    <a:pt x="1601" y="703"/>
                  </a:lnTo>
                  <a:cubicBezTo>
                    <a:pt x="1601" y="699"/>
                    <a:pt x="1850" y="603"/>
                    <a:pt x="1893" y="598"/>
                  </a:cubicBezTo>
                  <a:lnTo>
                    <a:pt x="1893" y="570"/>
                  </a:lnTo>
                  <a:cubicBezTo>
                    <a:pt x="1893" y="570"/>
                    <a:pt x="1893" y="542"/>
                    <a:pt x="1917" y="536"/>
                  </a:cubicBezTo>
                  <a:cubicBezTo>
                    <a:pt x="1952" y="527"/>
                    <a:pt x="1988" y="516"/>
                    <a:pt x="2022" y="503"/>
                  </a:cubicBezTo>
                  <a:cubicBezTo>
                    <a:pt x="2022" y="503"/>
                    <a:pt x="2079" y="503"/>
                    <a:pt x="2093" y="455"/>
                  </a:cubicBezTo>
                  <a:cubicBezTo>
                    <a:pt x="2107" y="407"/>
                    <a:pt x="2007" y="58"/>
                    <a:pt x="1998" y="34"/>
                  </a:cubicBezTo>
                  <a:lnTo>
                    <a:pt x="1998" y="11"/>
                  </a:lnTo>
                  <a:cubicBezTo>
                    <a:pt x="1998" y="3"/>
                    <a:pt x="1995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813;p108">
              <a:extLst>
                <a:ext uri="{FF2B5EF4-FFF2-40B4-BE49-F238E27FC236}">
                  <a16:creationId xmlns:a16="http://schemas.microsoft.com/office/drawing/2014/main" id="{26F33669-6DD7-4694-9136-1AD73C018FE8}"/>
                </a:ext>
              </a:extLst>
            </p:cNvPr>
            <p:cNvSpPr/>
            <p:nvPr/>
          </p:nvSpPr>
          <p:spPr>
            <a:xfrm>
              <a:off x="5508175" y="2478300"/>
              <a:ext cx="750" cy="150"/>
            </a:xfrm>
            <a:custGeom>
              <a:avLst/>
              <a:gdLst/>
              <a:ahLst/>
              <a:cxnLst/>
              <a:rect l="l" t="t" r="r" b="b"/>
              <a:pathLst>
                <a:path w="30" h="6" extrusionOk="0">
                  <a:moveTo>
                    <a:pt x="15" y="0"/>
                  </a:moveTo>
                  <a:cubicBezTo>
                    <a:pt x="10" y="0"/>
                    <a:pt x="5" y="1"/>
                    <a:pt x="1" y="3"/>
                  </a:cubicBezTo>
                  <a:cubicBezTo>
                    <a:pt x="5" y="5"/>
                    <a:pt x="10" y="5"/>
                    <a:pt x="15" y="5"/>
                  </a:cubicBezTo>
                  <a:cubicBezTo>
                    <a:pt x="20" y="5"/>
                    <a:pt x="25" y="5"/>
                    <a:pt x="29" y="3"/>
                  </a:cubicBez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814;p108">
              <a:extLst>
                <a:ext uri="{FF2B5EF4-FFF2-40B4-BE49-F238E27FC236}">
                  <a16:creationId xmlns:a16="http://schemas.microsoft.com/office/drawing/2014/main" id="{D21EB0E9-127B-4751-B73F-C63CDA011443}"/>
                </a:ext>
              </a:extLst>
            </p:cNvPr>
            <p:cNvSpPr/>
            <p:nvPr/>
          </p:nvSpPr>
          <p:spPr>
            <a:xfrm>
              <a:off x="5505700" y="2459675"/>
              <a:ext cx="49325" cy="17825"/>
            </a:xfrm>
            <a:custGeom>
              <a:avLst/>
              <a:gdLst/>
              <a:ahLst/>
              <a:cxnLst/>
              <a:rect l="l" t="t" r="r" b="b"/>
              <a:pathLst>
                <a:path w="1973" h="713" extrusionOk="0">
                  <a:moveTo>
                    <a:pt x="1930" y="1"/>
                  </a:moveTo>
                  <a:cubicBezTo>
                    <a:pt x="1923" y="1"/>
                    <a:pt x="1902" y="11"/>
                    <a:pt x="1902" y="11"/>
                  </a:cubicBezTo>
                  <a:lnTo>
                    <a:pt x="1730" y="11"/>
                  </a:lnTo>
                  <a:lnTo>
                    <a:pt x="1419" y="40"/>
                  </a:lnTo>
                  <a:cubicBezTo>
                    <a:pt x="1328" y="63"/>
                    <a:pt x="1141" y="93"/>
                    <a:pt x="1051" y="125"/>
                  </a:cubicBezTo>
                  <a:lnTo>
                    <a:pt x="950" y="125"/>
                  </a:lnTo>
                  <a:cubicBezTo>
                    <a:pt x="850" y="149"/>
                    <a:pt x="748" y="163"/>
                    <a:pt x="646" y="168"/>
                  </a:cubicBezTo>
                  <a:cubicBezTo>
                    <a:pt x="621" y="168"/>
                    <a:pt x="588" y="168"/>
                    <a:pt x="564" y="197"/>
                  </a:cubicBezTo>
                  <a:cubicBezTo>
                    <a:pt x="540" y="197"/>
                    <a:pt x="382" y="197"/>
                    <a:pt x="354" y="230"/>
                  </a:cubicBezTo>
                  <a:lnTo>
                    <a:pt x="306" y="230"/>
                  </a:lnTo>
                  <a:cubicBezTo>
                    <a:pt x="309" y="247"/>
                    <a:pt x="299" y="263"/>
                    <a:pt x="282" y="268"/>
                  </a:cubicBezTo>
                  <a:cubicBezTo>
                    <a:pt x="263" y="281"/>
                    <a:pt x="242" y="293"/>
                    <a:pt x="220" y="302"/>
                  </a:cubicBezTo>
                  <a:cubicBezTo>
                    <a:pt x="209" y="304"/>
                    <a:pt x="198" y="306"/>
                    <a:pt x="186" y="306"/>
                  </a:cubicBezTo>
                  <a:cubicBezTo>
                    <a:pt x="175" y="306"/>
                    <a:pt x="164" y="304"/>
                    <a:pt x="153" y="302"/>
                  </a:cubicBezTo>
                  <a:lnTo>
                    <a:pt x="33" y="302"/>
                  </a:lnTo>
                  <a:lnTo>
                    <a:pt x="1" y="278"/>
                  </a:lnTo>
                  <a:lnTo>
                    <a:pt x="1" y="278"/>
                  </a:lnTo>
                  <a:cubicBezTo>
                    <a:pt x="3" y="427"/>
                    <a:pt x="31" y="574"/>
                    <a:pt x="86" y="713"/>
                  </a:cubicBezTo>
                  <a:lnTo>
                    <a:pt x="110" y="713"/>
                  </a:lnTo>
                  <a:cubicBezTo>
                    <a:pt x="191" y="709"/>
                    <a:pt x="273" y="701"/>
                    <a:pt x="354" y="689"/>
                  </a:cubicBezTo>
                  <a:lnTo>
                    <a:pt x="421" y="689"/>
                  </a:lnTo>
                  <a:cubicBezTo>
                    <a:pt x="448" y="682"/>
                    <a:pt x="475" y="679"/>
                    <a:pt x="503" y="679"/>
                  </a:cubicBezTo>
                  <a:cubicBezTo>
                    <a:pt x="546" y="679"/>
                    <a:pt x="589" y="687"/>
                    <a:pt x="630" y="704"/>
                  </a:cubicBezTo>
                  <a:lnTo>
                    <a:pt x="702" y="704"/>
                  </a:lnTo>
                  <a:cubicBezTo>
                    <a:pt x="798" y="698"/>
                    <a:pt x="894" y="686"/>
                    <a:pt x="988" y="666"/>
                  </a:cubicBezTo>
                  <a:lnTo>
                    <a:pt x="988" y="666"/>
                  </a:lnTo>
                  <a:cubicBezTo>
                    <a:pt x="1007" y="667"/>
                    <a:pt x="1008" y="668"/>
                    <a:pt x="1022" y="690"/>
                  </a:cubicBezTo>
                  <a:cubicBezTo>
                    <a:pt x="1037" y="682"/>
                    <a:pt x="1043" y="680"/>
                    <a:pt x="1045" y="680"/>
                  </a:cubicBezTo>
                  <a:lnTo>
                    <a:pt x="1045" y="680"/>
                  </a:lnTo>
                  <a:cubicBezTo>
                    <a:pt x="1049" y="680"/>
                    <a:pt x="1041" y="690"/>
                    <a:pt x="1079" y="690"/>
                  </a:cubicBezTo>
                  <a:cubicBezTo>
                    <a:pt x="1132" y="690"/>
                    <a:pt x="1115" y="666"/>
                    <a:pt x="1128" y="666"/>
                  </a:cubicBezTo>
                  <a:cubicBezTo>
                    <a:pt x="1129" y="666"/>
                    <a:pt x="1130" y="666"/>
                    <a:pt x="1131" y="666"/>
                  </a:cubicBezTo>
                  <a:lnTo>
                    <a:pt x="1155" y="666"/>
                  </a:lnTo>
                  <a:cubicBezTo>
                    <a:pt x="1179" y="666"/>
                    <a:pt x="1183" y="666"/>
                    <a:pt x="1155" y="642"/>
                  </a:cubicBezTo>
                  <a:cubicBezTo>
                    <a:pt x="1145" y="634"/>
                    <a:pt x="1145" y="631"/>
                    <a:pt x="1149" y="631"/>
                  </a:cubicBezTo>
                  <a:cubicBezTo>
                    <a:pt x="1155" y="631"/>
                    <a:pt x="1174" y="642"/>
                    <a:pt x="1155" y="642"/>
                  </a:cubicBezTo>
                  <a:lnTo>
                    <a:pt x="1289" y="642"/>
                  </a:lnTo>
                  <a:cubicBezTo>
                    <a:pt x="1289" y="642"/>
                    <a:pt x="1427" y="585"/>
                    <a:pt x="1446" y="561"/>
                  </a:cubicBezTo>
                  <a:lnTo>
                    <a:pt x="1446" y="603"/>
                  </a:lnTo>
                  <a:cubicBezTo>
                    <a:pt x="1539" y="578"/>
                    <a:pt x="1634" y="561"/>
                    <a:pt x="1729" y="550"/>
                  </a:cubicBezTo>
                  <a:lnTo>
                    <a:pt x="1729" y="522"/>
                  </a:lnTo>
                  <a:lnTo>
                    <a:pt x="1754" y="522"/>
                  </a:lnTo>
                  <a:cubicBezTo>
                    <a:pt x="1754" y="522"/>
                    <a:pt x="1754" y="493"/>
                    <a:pt x="1773" y="493"/>
                  </a:cubicBezTo>
                  <a:cubicBezTo>
                    <a:pt x="1774" y="493"/>
                    <a:pt x="1776" y="493"/>
                    <a:pt x="1777" y="494"/>
                  </a:cubicBezTo>
                  <a:lnTo>
                    <a:pt x="1882" y="494"/>
                  </a:lnTo>
                  <a:cubicBezTo>
                    <a:pt x="1882" y="494"/>
                    <a:pt x="1934" y="494"/>
                    <a:pt x="1953" y="461"/>
                  </a:cubicBezTo>
                  <a:cubicBezTo>
                    <a:pt x="1973" y="427"/>
                    <a:pt x="1930" y="60"/>
                    <a:pt x="1925" y="35"/>
                  </a:cubicBezTo>
                  <a:lnTo>
                    <a:pt x="1902" y="35"/>
                  </a:lnTo>
                  <a:cubicBezTo>
                    <a:pt x="1878" y="35"/>
                    <a:pt x="1902" y="35"/>
                    <a:pt x="1925" y="11"/>
                  </a:cubicBezTo>
                  <a:cubicBezTo>
                    <a:pt x="1934" y="3"/>
                    <a:pt x="1934" y="1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815;p108">
              <a:extLst>
                <a:ext uri="{FF2B5EF4-FFF2-40B4-BE49-F238E27FC236}">
                  <a16:creationId xmlns:a16="http://schemas.microsoft.com/office/drawing/2014/main" id="{D1DF171D-1A82-400A-95CA-A5E69A4EABB8}"/>
                </a:ext>
              </a:extLst>
            </p:cNvPr>
            <p:cNvSpPr/>
            <p:nvPr/>
          </p:nvSpPr>
          <p:spPr>
            <a:xfrm>
              <a:off x="5545675" y="254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816;p108">
              <a:extLst>
                <a:ext uri="{FF2B5EF4-FFF2-40B4-BE49-F238E27FC236}">
                  <a16:creationId xmlns:a16="http://schemas.microsoft.com/office/drawing/2014/main" id="{C34324EC-1008-4FCB-9B6E-598F047D515C}"/>
                </a:ext>
              </a:extLst>
            </p:cNvPr>
            <p:cNvSpPr/>
            <p:nvPr/>
          </p:nvSpPr>
          <p:spPr>
            <a:xfrm>
              <a:off x="5546275" y="25429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817;p108">
              <a:extLst>
                <a:ext uri="{FF2B5EF4-FFF2-40B4-BE49-F238E27FC236}">
                  <a16:creationId xmlns:a16="http://schemas.microsoft.com/office/drawing/2014/main" id="{111F979E-D561-447E-B88D-0C3DDF8981D6}"/>
                </a:ext>
              </a:extLst>
            </p:cNvPr>
            <p:cNvSpPr/>
            <p:nvPr/>
          </p:nvSpPr>
          <p:spPr>
            <a:xfrm>
              <a:off x="5541750" y="2523650"/>
              <a:ext cx="35625" cy="21850"/>
            </a:xfrm>
            <a:custGeom>
              <a:avLst/>
              <a:gdLst/>
              <a:ahLst/>
              <a:cxnLst/>
              <a:rect l="l" t="t" r="r" b="b"/>
              <a:pathLst>
                <a:path w="1425" h="874" extrusionOk="0">
                  <a:moveTo>
                    <a:pt x="1290" y="496"/>
                  </a:moveTo>
                  <a:lnTo>
                    <a:pt x="991" y="562"/>
                  </a:lnTo>
                  <a:lnTo>
                    <a:pt x="991" y="562"/>
                  </a:lnTo>
                  <a:cubicBezTo>
                    <a:pt x="1019" y="542"/>
                    <a:pt x="1074" y="518"/>
                    <a:pt x="1084" y="501"/>
                  </a:cubicBezTo>
                  <a:lnTo>
                    <a:pt x="1084" y="539"/>
                  </a:lnTo>
                  <a:cubicBezTo>
                    <a:pt x="1152" y="520"/>
                    <a:pt x="1221" y="505"/>
                    <a:pt x="1290" y="496"/>
                  </a:cubicBezTo>
                  <a:close/>
                  <a:moveTo>
                    <a:pt x="900" y="582"/>
                  </a:moveTo>
                  <a:lnTo>
                    <a:pt x="879" y="587"/>
                  </a:lnTo>
                  <a:lnTo>
                    <a:pt x="879" y="587"/>
                  </a:lnTo>
                  <a:lnTo>
                    <a:pt x="879" y="582"/>
                  </a:lnTo>
                  <a:close/>
                  <a:moveTo>
                    <a:pt x="1313" y="1"/>
                  </a:moveTo>
                  <a:cubicBezTo>
                    <a:pt x="1317" y="5"/>
                    <a:pt x="1321" y="8"/>
                    <a:pt x="1324" y="10"/>
                  </a:cubicBezTo>
                  <a:lnTo>
                    <a:pt x="1324" y="10"/>
                  </a:lnTo>
                  <a:cubicBezTo>
                    <a:pt x="1332" y="8"/>
                    <a:pt x="1341" y="6"/>
                    <a:pt x="1349" y="5"/>
                  </a:cubicBezTo>
                  <a:lnTo>
                    <a:pt x="1349" y="5"/>
                  </a:lnTo>
                  <a:cubicBezTo>
                    <a:pt x="1342" y="8"/>
                    <a:pt x="1336" y="11"/>
                    <a:pt x="1330" y="11"/>
                  </a:cubicBezTo>
                  <a:cubicBezTo>
                    <a:pt x="1328" y="11"/>
                    <a:pt x="1326" y="11"/>
                    <a:pt x="1324" y="10"/>
                  </a:cubicBezTo>
                  <a:lnTo>
                    <a:pt x="1324" y="10"/>
                  </a:lnTo>
                  <a:cubicBezTo>
                    <a:pt x="1243" y="26"/>
                    <a:pt x="1164" y="47"/>
                    <a:pt x="1084" y="72"/>
                  </a:cubicBezTo>
                  <a:cubicBezTo>
                    <a:pt x="982" y="94"/>
                    <a:pt x="883" y="126"/>
                    <a:pt x="788" y="168"/>
                  </a:cubicBezTo>
                  <a:cubicBezTo>
                    <a:pt x="782" y="165"/>
                    <a:pt x="775" y="164"/>
                    <a:pt x="769" y="164"/>
                  </a:cubicBezTo>
                  <a:cubicBezTo>
                    <a:pt x="762" y="164"/>
                    <a:pt x="756" y="165"/>
                    <a:pt x="750" y="168"/>
                  </a:cubicBezTo>
                  <a:lnTo>
                    <a:pt x="716" y="168"/>
                  </a:lnTo>
                  <a:cubicBezTo>
                    <a:pt x="638" y="198"/>
                    <a:pt x="556" y="220"/>
                    <a:pt x="473" y="234"/>
                  </a:cubicBezTo>
                  <a:cubicBezTo>
                    <a:pt x="447" y="234"/>
                    <a:pt x="423" y="249"/>
                    <a:pt x="411" y="273"/>
                  </a:cubicBezTo>
                  <a:cubicBezTo>
                    <a:pt x="411" y="273"/>
                    <a:pt x="267" y="315"/>
                    <a:pt x="248" y="329"/>
                  </a:cubicBezTo>
                  <a:lnTo>
                    <a:pt x="210" y="329"/>
                  </a:lnTo>
                  <a:cubicBezTo>
                    <a:pt x="219" y="343"/>
                    <a:pt x="219" y="360"/>
                    <a:pt x="210" y="372"/>
                  </a:cubicBezTo>
                  <a:lnTo>
                    <a:pt x="168" y="415"/>
                  </a:lnTo>
                  <a:cubicBezTo>
                    <a:pt x="168" y="415"/>
                    <a:pt x="134" y="439"/>
                    <a:pt x="125" y="449"/>
                  </a:cubicBezTo>
                  <a:cubicBezTo>
                    <a:pt x="92" y="449"/>
                    <a:pt x="61" y="459"/>
                    <a:pt x="35" y="477"/>
                  </a:cubicBezTo>
                  <a:lnTo>
                    <a:pt x="1" y="477"/>
                  </a:lnTo>
                  <a:cubicBezTo>
                    <a:pt x="49" y="617"/>
                    <a:pt x="117" y="751"/>
                    <a:pt x="202" y="874"/>
                  </a:cubicBezTo>
                  <a:cubicBezTo>
                    <a:pt x="261" y="858"/>
                    <a:pt x="317" y="839"/>
                    <a:pt x="374" y="816"/>
                  </a:cubicBezTo>
                  <a:lnTo>
                    <a:pt x="417" y="788"/>
                  </a:lnTo>
                  <a:cubicBezTo>
                    <a:pt x="417" y="788"/>
                    <a:pt x="531" y="664"/>
                    <a:pt x="535" y="664"/>
                  </a:cubicBezTo>
                  <a:lnTo>
                    <a:pt x="541" y="662"/>
                  </a:lnTo>
                  <a:lnTo>
                    <a:pt x="593" y="662"/>
                  </a:lnTo>
                  <a:cubicBezTo>
                    <a:pt x="654" y="651"/>
                    <a:pt x="715" y="637"/>
                    <a:pt x="775" y="618"/>
                  </a:cubicBezTo>
                  <a:lnTo>
                    <a:pt x="775" y="618"/>
                  </a:lnTo>
                  <a:lnTo>
                    <a:pt x="782" y="617"/>
                  </a:lnTo>
                  <a:lnTo>
                    <a:pt x="782" y="617"/>
                  </a:lnTo>
                  <a:lnTo>
                    <a:pt x="807" y="634"/>
                  </a:lnTo>
                  <a:lnTo>
                    <a:pt x="846" y="634"/>
                  </a:lnTo>
                  <a:cubicBezTo>
                    <a:pt x="884" y="634"/>
                    <a:pt x="870" y="606"/>
                    <a:pt x="879" y="606"/>
                  </a:cubicBezTo>
                  <a:lnTo>
                    <a:pt x="879" y="598"/>
                  </a:lnTo>
                  <a:lnTo>
                    <a:pt x="963" y="582"/>
                  </a:lnTo>
                  <a:lnTo>
                    <a:pt x="975" y="582"/>
                  </a:lnTo>
                  <a:cubicBezTo>
                    <a:pt x="975" y="581"/>
                    <a:pt x="975" y="581"/>
                    <a:pt x="975" y="580"/>
                  </a:cubicBezTo>
                  <a:lnTo>
                    <a:pt x="975" y="580"/>
                  </a:lnTo>
                  <a:lnTo>
                    <a:pt x="1290" y="520"/>
                  </a:lnTo>
                  <a:lnTo>
                    <a:pt x="1290" y="486"/>
                  </a:lnTo>
                  <a:lnTo>
                    <a:pt x="1290" y="458"/>
                  </a:lnTo>
                  <a:cubicBezTo>
                    <a:pt x="1302" y="459"/>
                    <a:pt x="1314" y="460"/>
                    <a:pt x="1326" y="460"/>
                  </a:cubicBezTo>
                  <a:cubicBezTo>
                    <a:pt x="1338" y="460"/>
                    <a:pt x="1350" y="459"/>
                    <a:pt x="1362" y="458"/>
                  </a:cubicBezTo>
                  <a:cubicBezTo>
                    <a:pt x="1362" y="458"/>
                    <a:pt x="1404" y="458"/>
                    <a:pt x="1414" y="430"/>
                  </a:cubicBezTo>
                  <a:cubicBezTo>
                    <a:pt x="1424" y="401"/>
                    <a:pt x="1414" y="29"/>
                    <a:pt x="1414" y="1"/>
                  </a:cubicBezTo>
                  <a:lnTo>
                    <a:pt x="1371" y="1"/>
                  </a:lnTo>
                  <a:cubicBezTo>
                    <a:pt x="1364" y="2"/>
                    <a:pt x="1356" y="3"/>
                    <a:pt x="1349" y="5"/>
                  </a:cubicBezTo>
                  <a:lnTo>
                    <a:pt x="1349" y="5"/>
                  </a:lnTo>
                  <a:cubicBezTo>
                    <a:pt x="1354" y="3"/>
                    <a:pt x="1360" y="1"/>
                    <a:pt x="1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818;p108">
              <a:extLst>
                <a:ext uri="{FF2B5EF4-FFF2-40B4-BE49-F238E27FC236}">
                  <a16:creationId xmlns:a16="http://schemas.microsoft.com/office/drawing/2014/main" id="{29545E1B-BACF-49B8-BAAF-8D938E3C8E36}"/>
                </a:ext>
              </a:extLst>
            </p:cNvPr>
            <p:cNvSpPr/>
            <p:nvPr/>
          </p:nvSpPr>
          <p:spPr>
            <a:xfrm>
              <a:off x="5552000" y="25979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7" y="0"/>
                  </a:moveTo>
                  <a:cubicBezTo>
                    <a:pt x="12" y="0"/>
                    <a:pt x="6" y="1"/>
                    <a:pt x="1" y="3"/>
                  </a:cubicBezTo>
                  <a:cubicBezTo>
                    <a:pt x="6" y="7"/>
                    <a:pt x="12" y="9"/>
                    <a:pt x="18" y="9"/>
                  </a:cubicBezTo>
                  <a:cubicBezTo>
                    <a:pt x="24" y="9"/>
                    <a:pt x="30" y="7"/>
                    <a:pt x="35" y="3"/>
                  </a:cubicBezTo>
                  <a:cubicBezTo>
                    <a:pt x="29" y="1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819;p108">
              <a:extLst>
                <a:ext uri="{FF2B5EF4-FFF2-40B4-BE49-F238E27FC236}">
                  <a16:creationId xmlns:a16="http://schemas.microsoft.com/office/drawing/2014/main" id="{DA180920-FE07-4EA3-A875-8B684AA7906E}"/>
                </a:ext>
              </a:extLst>
            </p:cNvPr>
            <p:cNvSpPr/>
            <p:nvPr/>
          </p:nvSpPr>
          <p:spPr>
            <a:xfrm>
              <a:off x="5600850" y="257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820;p108">
              <a:extLst>
                <a:ext uri="{FF2B5EF4-FFF2-40B4-BE49-F238E27FC236}">
                  <a16:creationId xmlns:a16="http://schemas.microsoft.com/office/drawing/2014/main" id="{3055CE6B-15DE-4A83-A992-438073A8A003}"/>
                </a:ext>
              </a:extLst>
            </p:cNvPr>
            <p:cNvSpPr/>
            <p:nvPr/>
          </p:nvSpPr>
          <p:spPr>
            <a:xfrm>
              <a:off x="5547025" y="2576450"/>
              <a:ext cx="52675" cy="23550"/>
            </a:xfrm>
            <a:custGeom>
              <a:avLst/>
              <a:gdLst/>
              <a:ahLst/>
              <a:cxnLst/>
              <a:rect l="l" t="t" r="r" b="b"/>
              <a:pathLst>
                <a:path w="2107" h="942" extrusionOk="0">
                  <a:moveTo>
                    <a:pt x="1978" y="1"/>
                  </a:moveTo>
                  <a:cubicBezTo>
                    <a:pt x="1952" y="1"/>
                    <a:pt x="1941" y="25"/>
                    <a:pt x="1921" y="25"/>
                  </a:cubicBezTo>
                  <a:cubicBezTo>
                    <a:pt x="1919" y="25"/>
                    <a:pt x="1917" y="25"/>
                    <a:pt x="1916" y="24"/>
                  </a:cubicBezTo>
                  <a:lnTo>
                    <a:pt x="1825" y="24"/>
                  </a:lnTo>
                  <a:lnTo>
                    <a:pt x="1467" y="134"/>
                  </a:lnTo>
                  <a:cubicBezTo>
                    <a:pt x="1338" y="168"/>
                    <a:pt x="1213" y="207"/>
                    <a:pt x="1089" y="254"/>
                  </a:cubicBezTo>
                  <a:lnTo>
                    <a:pt x="1037" y="254"/>
                  </a:lnTo>
                  <a:lnTo>
                    <a:pt x="989" y="282"/>
                  </a:lnTo>
                  <a:cubicBezTo>
                    <a:pt x="884" y="316"/>
                    <a:pt x="777" y="338"/>
                    <a:pt x="669" y="349"/>
                  </a:cubicBezTo>
                  <a:cubicBezTo>
                    <a:pt x="645" y="349"/>
                    <a:pt x="611" y="349"/>
                    <a:pt x="587" y="387"/>
                  </a:cubicBezTo>
                  <a:lnTo>
                    <a:pt x="368" y="434"/>
                  </a:lnTo>
                  <a:lnTo>
                    <a:pt x="315" y="434"/>
                  </a:lnTo>
                  <a:cubicBezTo>
                    <a:pt x="291" y="434"/>
                    <a:pt x="315" y="473"/>
                    <a:pt x="291" y="473"/>
                  </a:cubicBezTo>
                  <a:cubicBezTo>
                    <a:pt x="272" y="487"/>
                    <a:pt x="251" y="500"/>
                    <a:pt x="229" y="511"/>
                  </a:cubicBezTo>
                  <a:cubicBezTo>
                    <a:pt x="218" y="512"/>
                    <a:pt x="207" y="513"/>
                    <a:pt x="196" y="513"/>
                  </a:cubicBezTo>
                  <a:cubicBezTo>
                    <a:pt x="184" y="513"/>
                    <a:pt x="173" y="512"/>
                    <a:pt x="163" y="511"/>
                  </a:cubicBezTo>
                  <a:cubicBezTo>
                    <a:pt x="142" y="506"/>
                    <a:pt x="121" y="503"/>
                    <a:pt x="101" y="503"/>
                  </a:cubicBezTo>
                  <a:cubicBezTo>
                    <a:pt x="80" y="503"/>
                    <a:pt x="59" y="506"/>
                    <a:pt x="38" y="511"/>
                  </a:cubicBezTo>
                  <a:lnTo>
                    <a:pt x="0" y="511"/>
                  </a:lnTo>
                  <a:cubicBezTo>
                    <a:pt x="0" y="511"/>
                    <a:pt x="43" y="879"/>
                    <a:pt x="120" y="942"/>
                  </a:cubicBezTo>
                  <a:lnTo>
                    <a:pt x="167" y="942"/>
                  </a:lnTo>
                  <a:cubicBezTo>
                    <a:pt x="253" y="934"/>
                    <a:pt x="338" y="919"/>
                    <a:pt x="420" y="898"/>
                  </a:cubicBezTo>
                  <a:lnTo>
                    <a:pt x="492" y="898"/>
                  </a:lnTo>
                  <a:cubicBezTo>
                    <a:pt x="492" y="898"/>
                    <a:pt x="749" y="772"/>
                    <a:pt x="755" y="772"/>
                  </a:cubicBezTo>
                  <a:lnTo>
                    <a:pt x="830" y="772"/>
                  </a:lnTo>
                  <a:cubicBezTo>
                    <a:pt x="931" y="759"/>
                    <a:pt x="1030" y="737"/>
                    <a:pt x="1127" y="710"/>
                  </a:cubicBezTo>
                  <a:lnTo>
                    <a:pt x="1160" y="710"/>
                  </a:lnTo>
                  <a:cubicBezTo>
                    <a:pt x="1176" y="701"/>
                    <a:pt x="1182" y="697"/>
                    <a:pt x="1184" y="697"/>
                  </a:cubicBezTo>
                  <a:lnTo>
                    <a:pt x="1184" y="697"/>
                  </a:lnTo>
                  <a:cubicBezTo>
                    <a:pt x="1188" y="697"/>
                    <a:pt x="1179" y="710"/>
                    <a:pt x="1218" y="710"/>
                  </a:cubicBezTo>
                  <a:cubicBezTo>
                    <a:pt x="1271" y="710"/>
                    <a:pt x="1255" y="681"/>
                    <a:pt x="1267" y="681"/>
                  </a:cubicBezTo>
                  <a:cubicBezTo>
                    <a:pt x="1268" y="681"/>
                    <a:pt x="1269" y="681"/>
                    <a:pt x="1271" y="682"/>
                  </a:cubicBezTo>
                  <a:lnTo>
                    <a:pt x="1376" y="682"/>
                  </a:lnTo>
                  <a:lnTo>
                    <a:pt x="1428" y="654"/>
                  </a:lnTo>
                  <a:cubicBezTo>
                    <a:pt x="1428" y="630"/>
                    <a:pt x="1571" y="582"/>
                    <a:pt x="1590" y="558"/>
                  </a:cubicBezTo>
                  <a:lnTo>
                    <a:pt x="1590" y="602"/>
                  </a:lnTo>
                  <a:cubicBezTo>
                    <a:pt x="1685" y="570"/>
                    <a:pt x="1783" y="544"/>
                    <a:pt x="1882" y="525"/>
                  </a:cubicBezTo>
                  <a:lnTo>
                    <a:pt x="1882" y="520"/>
                  </a:lnTo>
                  <a:lnTo>
                    <a:pt x="1905" y="520"/>
                  </a:lnTo>
                  <a:lnTo>
                    <a:pt x="1905" y="492"/>
                  </a:lnTo>
                  <a:lnTo>
                    <a:pt x="2016" y="468"/>
                  </a:lnTo>
                  <a:cubicBezTo>
                    <a:pt x="2016" y="468"/>
                    <a:pt x="2068" y="468"/>
                    <a:pt x="2087" y="425"/>
                  </a:cubicBezTo>
                  <a:cubicBezTo>
                    <a:pt x="2107" y="384"/>
                    <a:pt x="2040" y="29"/>
                    <a:pt x="2030" y="1"/>
                  </a:cubicBezTo>
                  <a:lnTo>
                    <a:pt x="2006" y="1"/>
                  </a:lnTo>
                  <a:cubicBezTo>
                    <a:pt x="2006" y="1"/>
                    <a:pt x="2006" y="11"/>
                    <a:pt x="1998" y="11"/>
                  </a:cubicBezTo>
                  <a:cubicBezTo>
                    <a:pt x="1993" y="11"/>
                    <a:pt x="1987" y="9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821;p108">
              <a:extLst>
                <a:ext uri="{FF2B5EF4-FFF2-40B4-BE49-F238E27FC236}">
                  <a16:creationId xmlns:a16="http://schemas.microsoft.com/office/drawing/2014/main" id="{66494C7D-1572-4689-9478-3FDF2A61A44F}"/>
                </a:ext>
              </a:extLst>
            </p:cNvPr>
            <p:cNvSpPr/>
            <p:nvPr/>
          </p:nvSpPr>
          <p:spPr>
            <a:xfrm>
              <a:off x="5564325" y="2644650"/>
              <a:ext cx="1400" cy="75"/>
            </a:xfrm>
            <a:custGeom>
              <a:avLst/>
              <a:gdLst/>
              <a:ahLst/>
              <a:cxnLst/>
              <a:rect l="l" t="t" r="r" b="b"/>
              <a:pathLst>
                <a:path w="56" h="3" extrusionOk="0">
                  <a:moveTo>
                    <a:pt x="29" y="1"/>
                  </a:moveTo>
                  <a:cubicBezTo>
                    <a:pt x="20" y="1"/>
                    <a:pt x="10" y="1"/>
                    <a:pt x="0" y="3"/>
                  </a:cubicBezTo>
                  <a:lnTo>
                    <a:pt x="33" y="3"/>
                  </a:lnTo>
                  <a:cubicBezTo>
                    <a:pt x="56" y="3"/>
                    <a:pt x="4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822;p108">
              <a:extLst>
                <a:ext uri="{FF2B5EF4-FFF2-40B4-BE49-F238E27FC236}">
                  <a16:creationId xmlns:a16="http://schemas.microsoft.com/office/drawing/2014/main" id="{1A8F4000-8128-4108-928E-CC6DB6F9F164}"/>
                </a:ext>
              </a:extLst>
            </p:cNvPr>
            <p:cNvSpPr/>
            <p:nvPr/>
          </p:nvSpPr>
          <p:spPr>
            <a:xfrm>
              <a:off x="5565150" y="26448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823;p108">
              <a:extLst>
                <a:ext uri="{FF2B5EF4-FFF2-40B4-BE49-F238E27FC236}">
                  <a16:creationId xmlns:a16="http://schemas.microsoft.com/office/drawing/2014/main" id="{CA03CEB0-01BA-4504-ADE6-B3F3D6AAABB9}"/>
                </a:ext>
              </a:extLst>
            </p:cNvPr>
            <p:cNvSpPr/>
            <p:nvPr/>
          </p:nvSpPr>
          <p:spPr>
            <a:xfrm>
              <a:off x="5561100" y="2625725"/>
              <a:ext cx="56500" cy="21150"/>
            </a:xfrm>
            <a:custGeom>
              <a:avLst/>
              <a:gdLst/>
              <a:ahLst/>
              <a:cxnLst/>
              <a:rect l="l" t="t" r="r" b="b"/>
              <a:pathLst>
                <a:path w="2260" h="846" extrusionOk="0">
                  <a:moveTo>
                    <a:pt x="2011" y="1"/>
                  </a:moveTo>
                  <a:cubicBezTo>
                    <a:pt x="1944" y="1"/>
                    <a:pt x="1681" y="77"/>
                    <a:pt x="1615" y="91"/>
                  </a:cubicBezTo>
                  <a:cubicBezTo>
                    <a:pt x="1514" y="91"/>
                    <a:pt x="1300" y="153"/>
                    <a:pt x="1195" y="192"/>
                  </a:cubicBezTo>
                  <a:lnTo>
                    <a:pt x="1137" y="192"/>
                  </a:lnTo>
                  <a:lnTo>
                    <a:pt x="1084" y="215"/>
                  </a:lnTo>
                  <a:cubicBezTo>
                    <a:pt x="969" y="243"/>
                    <a:pt x="850" y="263"/>
                    <a:pt x="731" y="273"/>
                  </a:cubicBezTo>
                  <a:cubicBezTo>
                    <a:pt x="703" y="273"/>
                    <a:pt x="665" y="273"/>
                    <a:pt x="641" y="301"/>
                  </a:cubicBezTo>
                  <a:cubicBezTo>
                    <a:pt x="613" y="301"/>
                    <a:pt x="435" y="335"/>
                    <a:pt x="402" y="344"/>
                  </a:cubicBezTo>
                  <a:lnTo>
                    <a:pt x="344" y="344"/>
                  </a:lnTo>
                  <a:cubicBezTo>
                    <a:pt x="316" y="344"/>
                    <a:pt x="344" y="377"/>
                    <a:pt x="316" y="381"/>
                  </a:cubicBezTo>
                  <a:cubicBezTo>
                    <a:pt x="293" y="396"/>
                    <a:pt x="269" y="407"/>
                    <a:pt x="245" y="415"/>
                  </a:cubicBezTo>
                  <a:cubicBezTo>
                    <a:pt x="233" y="417"/>
                    <a:pt x="221" y="418"/>
                    <a:pt x="208" y="418"/>
                  </a:cubicBezTo>
                  <a:cubicBezTo>
                    <a:pt x="196" y="418"/>
                    <a:pt x="184" y="417"/>
                    <a:pt x="172" y="415"/>
                  </a:cubicBezTo>
                  <a:cubicBezTo>
                    <a:pt x="150" y="411"/>
                    <a:pt x="127" y="408"/>
                    <a:pt x="103" y="408"/>
                  </a:cubicBezTo>
                  <a:cubicBezTo>
                    <a:pt x="80" y="408"/>
                    <a:pt x="57" y="411"/>
                    <a:pt x="35" y="415"/>
                  </a:cubicBezTo>
                  <a:lnTo>
                    <a:pt x="1" y="415"/>
                  </a:lnTo>
                  <a:cubicBezTo>
                    <a:pt x="1" y="415"/>
                    <a:pt x="1" y="783"/>
                    <a:pt x="97" y="846"/>
                  </a:cubicBezTo>
                  <a:lnTo>
                    <a:pt x="211" y="846"/>
                  </a:lnTo>
                  <a:cubicBezTo>
                    <a:pt x="302" y="846"/>
                    <a:pt x="393" y="846"/>
                    <a:pt x="489" y="812"/>
                  </a:cubicBezTo>
                  <a:lnTo>
                    <a:pt x="569" y="788"/>
                  </a:lnTo>
                  <a:cubicBezTo>
                    <a:pt x="620" y="751"/>
                    <a:pt x="674" y="719"/>
                    <a:pt x="731" y="693"/>
                  </a:cubicBezTo>
                  <a:lnTo>
                    <a:pt x="817" y="693"/>
                  </a:lnTo>
                  <a:cubicBezTo>
                    <a:pt x="817" y="693"/>
                    <a:pt x="1056" y="664"/>
                    <a:pt x="1132" y="649"/>
                  </a:cubicBezTo>
                  <a:lnTo>
                    <a:pt x="1132" y="649"/>
                  </a:lnTo>
                  <a:cubicBezTo>
                    <a:pt x="1143" y="653"/>
                    <a:pt x="1153" y="660"/>
                    <a:pt x="1161" y="669"/>
                  </a:cubicBezTo>
                  <a:cubicBezTo>
                    <a:pt x="1178" y="660"/>
                    <a:pt x="1184" y="657"/>
                    <a:pt x="1187" y="657"/>
                  </a:cubicBezTo>
                  <a:lnTo>
                    <a:pt x="1187" y="657"/>
                  </a:lnTo>
                  <a:cubicBezTo>
                    <a:pt x="1191" y="657"/>
                    <a:pt x="1181" y="669"/>
                    <a:pt x="1223" y="669"/>
                  </a:cubicBezTo>
                  <a:cubicBezTo>
                    <a:pt x="1264" y="669"/>
                    <a:pt x="1269" y="657"/>
                    <a:pt x="1274" y="657"/>
                  </a:cubicBezTo>
                  <a:cubicBezTo>
                    <a:pt x="1276" y="657"/>
                    <a:pt x="1278" y="660"/>
                    <a:pt x="1285" y="669"/>
                  </a:cubicBezTo>
                  <a:lnTo>
                    <a:pt x="1309" y="669"/>
                  </a:lnTo>
                  <a:cubicBezTo>
                    <a:pt x="1332" y="669"/>
                    <a:pt x="1342" y="669"/>
                    <a:pt x="1332" y="646"/>
                  </a:cubicBezTo>
                  <a:cubicBezTo>
                    <a:pt x="1329" y="637"/>
                    <a:pt x="1331" y="635"/>
                    <a:pt x="1335" y="635"/>
                  </a:cubicBezTo>
                  <a:cubicBezTo>
                    <a:pt x="1341" y="635"/>
                    <a:pt x="1351" y="646"/>
                    <a:pt x="1332" y="646"/>
                  </a:cubicBezTo>
                  <a:lnTo>
                    <a:pt x="1428" y="646"/>
                  </a:lnTo>
                  <a:cubicBezTo>
                    <a:pt x="1438" y="648"/>
                    <a:pt x="1448" y="649"/>
                    <a:pt x="1457" y="649"/>
                  </a:cubicBezTo>
                  <a:cubicBezTo>
                    <a:pt x="1467" y="649"/>
                    <a:pt x="1476" y="648"/>
                    <a:pt x="1486" y="646"/>
                  </a:cubicBezTo>
                  <a:cubicBezTo>
                    <a:pt x="1510" y="646"/>
                    <a:pt x="1647" y="583"/>
                    <a:pt x="1667" y="554"/>
                  </a:cubicBezTo>
                  <a:lnTo>
                    <a:pt x="1667" y="597"/>
                  </a:lnTo>
                  <a:cubicBezTo>
                    <a:pt x="1772" y="568"/>
                    <a:pt x="1879" y="546"/>
                    <a:pt x="1987" y="530"/>
                  </a:cubicBezTo>
                  <a:lnTo>
                    <a:pt x="2011" y="530"/>
                  </a:lnTo>
                  <a:lnTo>
                    <a:pt x="2011" y="497"/>
                  </a:lnTo>
                  <a:cubicBezTo>
                    <a:pt x="2011" y="482"/>
                    <a:pt x="2024" y="468"/>
                    <a:pt x="2039" y="468"/>
                  </a:cubicBezTo>
                  <a:lnTo>
                    <a:pt x="2153" y="468"/>
                  </a:lnTo>
                  <a:cubicBezTo>
                    <a:pt x="2153" y="468"/>
                    <a:pt x="2221" y="468"/>
                    <a:pt x="2240" y="431"/>
                  </a:cubicBezTo>
                  <a:cubicBezTo>
                    <a:pt x="2260" y="393"/>
                    <a:pt x="2240" y="29"/>
                    <a:pt x="2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824;p108">
              <a:extLst>
                <a:ext uri="{FF2B5EF4-FFF2-40B4-BE49-F238E27FC236}">
                  <a16:creationId xmlns:a16="http://schemas.microsoft.com/office/drawing/2014/main" id="{FB50A5E9-6988-4517-9C96-88C4F37AD6E0}"/>
                </a:ext>
              </a:extLst>
            </p:cNvPr>
            <p:cNvSpPr/>
            <p:nvPr/>
          </p:nvSpPr>
          <p:spPr>
            <a:xfrm>
              <a:off x="5576975" y="2707550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5" y="0"/>
                  </a:moveTo>
                  <a:cubicBezTo>
                    <a:pt x="10" y="0"/>
                    <a:pt x="5" y="2"/>
                    <a:pt x="0" y="4"/>
                  </a:cubicBezTo>
                  <a:lnTo>
                    <a:pt x="29" y="4"/>
                  </a:lnTo>
                  <a:cubicBezTo>
                    <a:pt x="24" y="2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825;p108">
              <a:extLst>
                <a:ext uri="{FF2B5EF4-FFF2-40B4-BE49-F238E27FC236}">
                  <a16:creationId xmlns:a16="http://schemas.microsoft.com/office/drawing/2014/main" id="{699B6A74-6D46-4B56-9EA5-D02894AD3956}"/>
                </a:ext>
              </a:extLst>
            </p:cNvPr>
            <p:cNvSpPr/>
            <p:nvPr/>
          </p:nvSpPr>
          <p:spPr>
            <a:xfrm>
              <a:off x="5573425" y="2693550"/>
              <a:ext cx="49325" cy="15325"/>
            </a:xfrm>
            <a:custGeom>
              <a:avLst/>
              <a:gdLst/>
              <a:ahLst/>
              <a:cxnLst/>
              <a:rect l="l" t="t" r="r" b="b"/>
              <a:pathLst>
                <a:path w="1973" h="613" extrusionOk="0">
                  <a:moveTo>
                    <a:pt x="1022" y="558"/>
                  </a:moveTo>
                  <a:lnTo>
                    <a:pt x="1022" y="558"/>
                  </a:lnTo>
                  <a:cubicBezTo>
                    <a:pt x="1028" y="560"/>
                    <a:pt x="1032" y="567"/>
                    <a:pt x="1040" y="584"/>
                  </a:cubicBezTo>
                  <a:lnTo>
                    <a:pt x="1098" y="584"/>
                  </a:lnTo>
                  <a:cubicBezTo>
                    <a:pt x="1151" y="584"/>
                    <a:pt x="1137" y="558"/>
                    <a:pt x="1148" y="558"/>
                  </a:cubicBezTo>
                  <a:cubicBezTo>
                    <a:pt x="1148" y="558"/>
                    <a:pt x="1149" y="558"/>
                    <a:pt x="1150" y="559"/>
                  </a:cubicBezTo>
                  <a:lnTo>
                    <a:pt x="1222" y="559"/>
                  </a:lnTo>
                  <a:lnTo>
                    <a:pt x="1022" y="558"/>
                  </a:lnTo>
                  <a:close/>
                  <a:moveTo>
                    <a:pt x="1780" y="1"/>
                  </a:moveTo>
                  <a:lnTo>
                    <a:pt x="1428" y="53"/>
                  </a:lnTo>
                  <a:cubicBezTo>
                    <a:pt x="1305" y="67"/>
                    <a:pt x="1182" y="88"/>
                    <a:pt x="1060" y="115"/>
                  </a:cubicBezTo>
                  <a:lnTo>
                    <a:pt x="960" y="115"/>
                  </a:lnTo>
                  <a:cubicBezTo>
                    <a:pt x="908" y="120"/>
                    <a:pt x="856" y="122"/>
                    <a:pt x="804" y="122"/>
                  </a:cubicBezTo>
                  <a:cubicBezTo>
                    <a:pt x="753" y="122"/>
                    <a:pt x="701" y="120"/>
                    <a:pt x="650" y="115"/>
                  </a:cubicBezTo>
                  <a:cubicBezTo>
                    <a:pt x="637" y="127"/>
                    <a:pt x="624" y="127"/>
                    <a:pt x="610" y="127"/>
                  </a:cubicBezTo>
                  <a:cubicBezTo>
                    <a:pt x="596" y="127"/>
                    <a:pt x="582" y="127"/>
                    <a:pt x="568" y="140"/>
                  </a:cubicBezTo>
                  <a:lnTo>
                    <a:pt x="311" y="140"/>
                  </a:lnTo>
                  <a:cubicBezTo>
                    <a:pt x="286" y="140"/>
                    <a:pt x="311" y="172"/>
                    <a:pt x="282" y="172"/>
                  </a:cubicBezTo>
                  <a:cubicBezTo>
                    <a:pt x="262" y="185"/>
                    <a:pt x="242" y="194"/>
                    <a:pt x="220" y="201"/>
                  </a:cubicBezTo>
                  <a:cubicBezTo>
                    <a:pt x="209" y="202"/>
                    <a:pt x="198" y="202"/>
                    <a:pt x="186" y="202"/>
                  </a:cubicBezTo>
                  <a:cubicBezTo>
                    <a:pt x="175" y="202"/>
                    <a:pt x="164" y="202"/>
                    <a:pt x="153" y="201"/>
                  </a:cubicBezTo>
                  <a:cubicBezTo>
                    <a:pt x="133" y="195"/>
                    <a:pt x="113" y="192"/>
                    <a:pt x="93" y="192"/>
                  </a:cubicBezTo>
                  <a:cubicBezTo>
                    <a:pt x="73" y="192"/>
                    <a:pt x="53" y="195"/>
                    <a:pt x="34" y="201"/>
                  </a:cubicBezTo>
                  <a:lnTo>
                    <a:pt x="6" y="172"/>
                  </a:lnTo>
                  <a:lnTo>
                    <a:pt x="6" y="172"/>
                  </a:lnTo>
                  <a:cubicBezTo>
                    <a:pt x="0" y="320"/>
                    <a:pt x="20" y="467"/>
                    <a:pt x="68" y="607"/>
                  </a:cubicBezTo>
                  <a:cubicBezTo>
                    <a:pt x="108" y="611"/>
                    <a:pt x="148" y="612"/>
                    <a:pt x="189" y="612"/>
                  </a:cubicBezTo>
                  <a:cubicBezTo>
                    <a:pt x="229" y="612"/>
                    <a:pt x="270" y="611"/>
                    <a:pt x="311" y="607"/>
                  </a:cubicBezTo>
                  <a:lnTo>
                    <a:pt x="378" y="607"/>
                  </a:lnTo>
                  <a:lnTo>
                    <a:pt x="645" y="554"/>
                  </a:lnTo>
                  <a:lnTo>
                    <a:pt x="796" y="555"/>
                  </a:lnTo>
                  <a:lnTo>
                    <a:pt x="1002" y="555"/>
                  </a:lnTo>
                  <a:cubicBezTo>
                    <a:pt x="1011" y="555"/>
                    <a:pt x="1017" y="555"/>
                    <a:pt x="1021" y="557"/>
                  </a:cubicBezTo>
                  <a:lnTo>
                    <a:pt x="1021" y="557"/>
                  </a:lnTo>
                  <a:lnTo>
                    <a:pt x="796" y="555"/>
                  </a:lnTo>
                  <a:lnTo>
                    <a:pt x="644" y="555"/>
                  </a:lnTo>
                  <a:lnTo>
                    <a:pt x="1022" y="558"/>
                  </a:lnTo>
                  <a:lnTo>
                    <a:pt x="1022" y="558"/>
                  </a:lnTo>
                  <a:cubicBezTo>
                    <a:pt x="1022" y="557"/>
                    <a:pt x="1022" y="557"/>
                    <a:pt x="1021" y="557"/>
                  </a:cubicBezTo>
                  <a:lnTo>
                    <a:pt x="1021" y="557"/>
                  </a:lnTo>
                  <a:lnTo>
                    <a:pt x="1250" y="559"/>
                  </a:lnTo>
                  <a:lnTo>
                    <a:pt x="1302" y="559"/>
                  </a:lnTo>
                  <a:cubicBezTo>
                    <a:pt x="1302" y="559"/>
                    <a:pt x="1446" y="511"/>
                    <a:pt x="1465" y="488"/>
                  </a:cubicBezTo>
                  <a:lnTo>
                    <a:pt x="1465" y="526"/>
                  </a:lnTo>
                  <a:cubicBezTo>
                    <a:pt x="1559" y="510"/>
                    <a:pt x="1653" y="499"/>
                    <a:pt x="1747" y="492"/>
                  </a:cubicBezTo>
                  <a:lnTo>
                    <a:pt x="1747" y="459"/>
                  </a:lnTo>
                  <a:cubicBezTo>
                    <a:pt x="1747" y="459"/>
                    <a:pt x="1747" y="447"/>
                    <a:pt x="1754" y="447"/>
                  </a:cubicBezTo>
                  <a:cubicBezTo>
                    <a:pt x="1758" y="447"/>
                    <a:pt x="1763" y="450"/>
                    <a:pt x="1771" y="459"/>
                  </a:cubicBezTo>
                  <a:lnTo>
                    <a:pt x="1876" y="459"/>
                  </a:lnTo>
                  <a:cubicBezTo>
                    <a:pt x="1876" y="459"/>
                    <a:pt x="1934" y="459"/>
                    <a:pt x="1953" y="431"/>
                  </a:cubicBezTo>
                  <a:cubicBezTo>
                    <a:pt x="1972" y="403"/>
                    <a:pt x="1953" y="29"/>
                    <a:pt x="1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826;p108">
              <a:extLst>
                <a:ext uri="{FF2B5EF4-FFF2-40B4-BE49-F238E27FC236}">
                  <a16:creationId xmlns:a16="http://schemas.microsoft.com/office/drawing/2014/main" id="{2926D172-B390-45FC-BB43-AE16F6979852}"/>
                </a:ext>
              </a:extLst>
            </p:cNvPr>
            <p:cNvSpPr/>
            <p:nvPr/>
          </p:nvSpPr>
          <p:spPr>
            <a:xfrm>
              <a:off x="5583475" y="2740625"/>
              <a:ext cx="57700" cy="29950"/>
            </a:xfrm>
            <a:custGeom>
              <a:avLst/>
              <a:gdLst/>
              <a:ahLst/>
              <a:cxnLst/>
              <a:rect l="l" t="t" r="r" b="b"/>
              <a:pathLst>
                <a:path w="2308" h="1198" extrusionOk="0">
                  <a:moveTo>
                    <a:pt x="2283" y="877"/>
                  </a:moveTo>
                  <a:cubicBezTo>
                    <a:pt x="2274" y="877"/>
                    <a:pt x="2264" y="879"/>
                    <a:pt x="2255" y="887"/>
                  </a:cubicBezTo>
                  <a:lnTo>
                    <a:pt x="2283" y="887"/>
                  </a:lnTo>
                  <a:cubicBezTo>
                    <a:pt x="2308" y="887"/>
                    <a:pt x="2299" y="877"/>
                    <a:pt x="2283" y="877"/>
                  </a:cubicBezTo>
                  <a:close/>
                  <a:moveTo>
                    <a:pt x="2247" y="887"/>
                  </a:moveTo>
                  <a:cubicBezTo>
                    <a:pt x="2244" y="893"/>
                    <a:pt x="2241" y="897"/>
                    <a:pt x="2242" y="897"/>
                  </a:cubicBezTo>
                  <a:cubicBezTo>
                    <a:pt x="2243" y="897"/>
                    <a:pt x="2246" y="894"/>
                    <a:pt x="2255" y="887"/>
                  </a:cubicBezTo>
                  <a:close/>
                  <a:moveTo>
                    <a:pt x="120" y="1"/>
                  </a:moveTo>
                  <a:cubicBezTo>
                    <a:pt x="120" y="1"/>
                    <a:pt x="0" y="344"/>
                    <a:pt x="43" y="435"/>
                  </a:cubicBezTo>
                  <a:lnTo>
                    <a:pt x="71" y="435"/>
                  </a:lnTo>
                  <a:cubicBezTo>
                    <a:pt x="100" y="435"/>
                    <a:pt x="71" y="435"/>
                    <a:pt x="71" y="459"/>
                  </a:cubicBezTo>
                  <a:lnTo>
                    <a:pt x="324" y="540"/>
                  </a:lnTo>
                  <a:lnTo>
                    <a:pt x="397" y="540"/>
                  </a:lnTo>
                  <a:cubicBezTo>
                    <a:pt x="482" y="565"/>
                    <a:pt x="560" y="615"/>
                    <a:pt x="619" y="683"/>
                  </a:cubicBezTo>
                  <a:lnTo>
                    <a:pt x="696" y="683"/>
                  </a:lnTo>
                  <a:cubicBezTo>
                    <a:pt x="696" y="683"/>
                    <a:pt x="930" y="792"/>
                    <a:pt x="978" y="807"/>
                  </a:cubicBezTo>
                  <a:cubicBezTo>
                    <a:pt x="991" y="811"/>
                    <a:pt x="997" y="813"/>
                    <a:pt x="999" y="813"/>
                  </a:cubicBezTo>
                  <a:cubicBezTo>
                    <a:pt x="1005" y="813"/>
                    <a:pt x="978" y="798"/>
                    <a:pt x="978" y="773"/>
                  </a:cubicBezTo>
                  <a:cubicBezTo>
                    <a:pt x="978" y="762"/>
                    <a:pt x="978" y="759"/>
                    <a:pt x="979" y="759"/>
                  </a:cubicBezTo>
                  <a:cubicBezTo>
                    <a:pt x="981" y="759"/>
                    <a:pt x="988" y="773"/>
                    <a:pt x="1007" y="773"/>
                  </a:cubicBezTo>
                  <a:cubicBezTo>
                    <a:pt x="1035" y="773"/>
                    <a:pt x="1030" y="773"/>
                    <a:pt x="1007" y="822"/>
                  </a:cubicBezTo>
                  <a:cubicBezTo>
                    <a:pt x="1064" y="822"/>
                    <a:pt x="1007" y="822"/>
                    <a:pt x="1064" y="845"/>
                  </a:cubicBezTo>
                  <a:cubicBezTo>
                    <a:pt x="1083" y="853"/>
                    <a:pt x="1095" y="856"/>
                    <a:pt x="1102" y="856"/>
                  </a:cubicBezTo>
                  <a:cubicBezTo>
                    <a:pt x="1117" y="856"/>
                    <a:pt x="1115" y="845"/>
                    <a:pt x="1121" y="845"/>
                  </a:cubicBezTo>
                  <a:lnTo>
                    <a:pt x="1149" y="845"/>
                  </a:lnTo>
                  <a:lnTo>
                    <a:pt x="1149" y="869"/>
                  </a:lnTo>
                  <a:cubicBezTo>
                    <a:pt x="1149" y="869"/>
                    <a:pt x="1161" y="882"/>
                    <a:pt x="1177" y="882"/>
                  </a:cubicBezTo>
                  <a:cubicBezTo>
                    <a:pt x="1185" y="882"/>
                    <a:pt x="1194" y="879"/>
                    <a:pt x="1202" y="869"/>
                  </a:cubicBezTo>
                  <a:cubicBezTo>
                    <a:pt x="1202" y="869"/>
                    <a:pt x="1226" y="869"/>
                    <a:pt x="1202" y="897"/>
                  </a:cubicBezTo>
                  <a:cubicBezTo>
                    <a:pt x="1211" y="900"/>
                    <a:pt x="1221" y="902"/>
                    <a:pt x="1230" y="902"/>
                  </a:cubicBezTo>
                  <a:cubicBezTo>
                    <a:pt x="1240" y="902"/>
                    <a:pt x="1249" y="900"/>
                    <a:pt x="1258" y="897"/>
                  </a:cubicBezTo>
                  <a:cubicBezTo>
                    <a:pt x="1285" y="897"/>
                    <a:pt x="1401" y="941"/>
                    <a:pt x="1441" y="941"/>
                  </a:cubicBezTo>
                  <a:cubicBezTo>
                    <a:pt x="1443" y="941"/>
                    <a:pt x="1444" y="941"/>
                    <a:pt x="1446" y="940"/>
                  </a:cubicBezTo>
                  <a:lnTo>
                    <a:pt x="1470" y="940"/>
                  </a:lnTo>
                  <a:lnTo>
                    <a:pt x="1441" y="969"/>
                  </a:lnTo>
                  <a:cubicBezTo>
                    <a:pt x="1535" y="1015"/>
                    <a:pt x="1624" y="1070"/>
                    <a:pt x="1709" y="1131"/>
                  </a:cubicBezTo>
                  <a:lnTo>
                    <a:pt x="1737" y="1131"/>
                  </a:lnTo>
                  <a:lnTo>
                    <a:pt x="1737" y="1097"/>
                  </a:lnTo>
                  <a:lnTo>
                    <a:pt x="1776" y="1097"/>
                  </a:lnTo>
                  <a:lnTo>
                    <a:pt x="1866" y="1165"/>
                  </a:lnTo>
                  <a:cubicBezTo>
                    <a:pt x="1866" y="1165"/>
                    <a:pt x="1915" y="1198"/>
                    <a:pt x="1947" y="1198"/>
                  </a:cubicBezTo>
                  <a:lnTo>
                    <a:pt x="2245" y="887"/>
                  </a:lnTo>
                  <a:lnTo>
                    <a:pt x="2247" y="887"/>
                  </a:lnTo>
                  <a:cubicBezTo>
                    <a:pt x="2251" y="881"/>
                    <a:pt x="2255" y="872"/>
                    <a:pt x="2255" y="864"/>
                  </a:cubicBezTo>
                  <a:lnTo>
                    <a:pt x="2255" y="864"/>
                  </a:lnTo>
                  <a:cubicBezTo>
                    <a:pt x="2248" y="867"/>
                    <a:pt x="2242" y="869"/>
                    <a:pt x="2235" y="869"/>
                  </a:cubicBezTo>
                  <a:cubicBezTo>
                    <a:pt x="2228" y="869"/>
                    <a:pt x="2222" y="867"/>
                    <a:pt x="2216" y="864"/>
                  </a:cubicBezTo>
                  <a:cubicBezTo>
                    <a:pt x="2216" y="835"/>
                    <a:pt x="2168" y="864"/>
                    <a:pt x="2150" y="822"/>
                  </a:cubicBezTo>
                  <a:cubicBezTo>
                    <a:pt x="2133" y="819"/>
                    <a:pt x="2119" y="808"/>
                    <a:pt x="2116" y="793"/>
                  </a:cubicBezTo>
                  <a:cubicBezTo>
                    <a:pt x="2116" y="793"/>
                    <a:pt x="2088" y="769"/>
                    <a:pt x="2082" y="755"/>
                  </a:cubicBezTo>
                  <a:cubicBezTo>
                    <a:pt x="2024" y="712"/>
                    <a:pt x="1777" y="578"/>
                    <a:pt x="1709" y="545"/>
                  </a:cubicBezTo>
                  <a:cubicBezTo>
                    <a:pt x="1579" y="475"/>
                    <a:pt x="1446" y="413"/>
                    <a:pt x="1308" y="359"/>
                  </a:cubicBezTo>
                  <a:cubicBezTo>
                    <a:pt x="1308" y="359"/>
                    <a:pt x="1270" y="334"/>
                    <a:pt x="1256" y="325"/>
                  </a:cubicBezTo>
                  <a:lnTo>
                    <a:pt x="1194" y="325"/>
                  </a:lnTo>
                  <a:cubicBezTo>
                    <a:pt x="1079" y="284"/>
                    <a:pt x="967" y="237"/>
                    <a:pt x="859" y="181"/>
                  </a:cubicBezTo>
                  <a:lnTo>
                    <a:pt x="764" y="181"/>
                  </a:lnTo>
                  <a:cubicBezTo>
                    <a:pt x="735" y="181"/>
                    <a:pt x="563" y="110"/>
                    <a:pt x="524" y="104"/>
                  </a:cubicBezTo>
                  <a:cubicBezTo>
                    <a:pt x="492" y="104"/>
                    <a:pt x="524" y="104"/>
                    <a:pt x="477" y="76"/>
                  </a:cubicBezTo>
                  <a:cubicBezTo>
                    <a:pt x="461" y="67"/>
                    <a:pt x="453" y="64"/>
                    <a:pt x="448" y="64"/>
                  </a:cubicBezTo>
                  <a:cubicBezTo>
                    <a:pt x="439" y="64"/>
                    <a:pt x="444" y="76"/>
                    <a:pt x="435" y="76"/>
                  </a:cubicBezTo>
                  <a:lnTo>
                    <a:pt x="358" y="76"/>
                  </a:lnTo>
                  <a:cubicBezTo>
                    <a:pt x="346" y="79"/>
                    <a:pt x="333" y="80"/>
                    <a:pt x="320" y="80"/>
                  </a:cubicBezTo>
                  <a:cubicBezTo>
                    <a:pt x="307" y="80"/>
                    <a:pt x="294" y="79"/>
                    <a:pt x="281" y="76"/>
                  </a:cubicBezTo>
                  <a:cubicBezTo>
                    <a:pt x="241" y="54"/>
                    <a:pt x="194" y="40"/>
                    <a:pt x="148" y="3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827;p108">
              <a:extLst>
                <a:ext uri="{FF2B5EF4-FFF2-40B4-BE49-F238E27FC236}">
                  <a16:creationId xmlns:a16="http://schemas.microsoft.com/office/drawing/2014/main" id="{59436B79-864B-4014-B181-AC31DA10B3EB}"/>
                </a:ext>
              </a:extLst>
            </p:cNvPr>
            <p:cNvSpPr/>
            <p:nvPr/>
          </p:nvSpPr>
          <p:spPr>
            <a:xfrm>
              <a:off x="5591075" y="2803900"/>
              <a:ext cx="600" cy="1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0" y="1"/>
                  </a:moveTo>
                  <a:cubicBezTo>
                    <a:pt x="3" y="3"/>
                    <a:pt x="7" y="4"/>
                    <a:pt x="11" y="4"/>
                  </a:cubicBezTo>
                  <a:cubicBezTo>
                    <a:pt x="16" y="4"/>
                    <a:pt x="20" y="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828;p108">
              <a:extLst>
                <a:ext uri="{FF2B5EF4-FFF2-40B4-BE49-F238E27FC236}">
                  <a16:creationId xmlns:a16="http://schemas.microsoft.com/office/drawing/2014/main" id="{86BD8F5E-4A6D-4632-956F-F5C350D8A35D}"/>
                </a:ext>
              </a:extLst>
            </p:cNvPr>
            <p:cNvSpPr/>
            <p:nvPr/>
          </p:nvSpPr>
          <p:spPr>
            <a:xfrm>
              <a:off x="5589450" y="2794725"/>
              <a:ext cx="46725" cy="15775"/>
            </a:xfrm>
            <a:custGeom>
              <a:avLst/>
              <a:gdLst/>
              <a:ahLst/>
              <a:cxnLst/>
              <a:rect l="l" t="t" r="r" b="b"/>
              <a:pathLst>
                <a:path w="1869" h="631" extrusionOk="0">
                  <a:moveTo>
                    <a:pt x="64" y="1"/>
                  </a:moveTo>
                  <a:cubicBezTo>
                    <a:pt x="20" y="143"/>
                    <a:pt x="1" y="292"/>
                    <a:pt x="6" y="440"/>
                  </a:cubicBezTo>
                  <a:lnTo>
                    <a:pt x="30" y="440"/>
                  </a:lnTo>
                  <a:cubicBezTo>
                    <a:pt x="54" y="440"/>
                    <a:pt x="30" y="440"/>
                    <a:pt x="30" y="464"/>
                  </a:cubicBezTo>
                  <a:cubicBezTo>
                    <a:pt x="102" y="484"/>
                    <a:pt x="176" y="500"/>
                    <a:pt x="250" y="512"/>
                  </a:cubicBezTo>
                  <a:lnTo>
                    <a:pt x="312" y="512"/>
                  </a:lnTo>
                  <a:lnTo>
                    <a:pt x="543" y="492"/>
                  </a:lnTo>
                  <a:cubicBezTo>
                    <a:pt x="559" y="492"/>
                    <a:pt x="553" y="503"/>
                    <a:pt x="556" y="503"/>
                  </a:cubicBezTo>
                  <a:cubicBezTo>
                    <a:pt x="558" y="503"/>
                    <a:pt x="562" y="500"/>
                    <a:pt x="571" y="492"/>
                  </a:cubicBezTo>
                  <a:cubicBezTo>
                    <a:pt x="580" y="484"/>
                    <a:pt x="587" y="481"/>
                    <a:pt x="593" y="481"/>
                  </a:cubicBezTo>
                  <a:cubicBezTo>
                    <a:pt x="603" y="481"/>
                    <a:pt x="608" y="492"/>
                    <a:pt x="614" y="492"/>
                  </a:cubicBezTo>
                  <a:cubicBezTo>
                    <a:pt x="699" y="519"/>
                    <a:pt x="787" y="537"/>
                    <a:pt x="877" y="545"/>
                  </a:cubicBezTo>
                  <a:lnTo>
                    <a:pt x="852" y="520"/>
                  </a:lnTo>
                  <a:cubicBezTo>
                    <a:pt x="844" y="512"/>
                    <a:pt x="842" y="510"/>
                    <a:pt x="843" y="510"/>
                  </a:cubicBezTo>
                  <a:lnTo>
                    <a:pt x="843" y="510"/>
                  </a:lnTo>
                  <a:cubicBezTo>
                    <a:pt x="845" y="510"/>
                    <a:pt x="861" y="520"/>
                    <a:pt x="877" y="520"/>
                  </a:cubicBezTo>
                  <a:cubicBezTo>
                    <a:pt x="901" y="520"/>
                    <a:pt x="877" y="520"/>
                    <a:pt x="905" y="559"/>
                  </a:cubicBezTo>
                  <a:lnTo>
                    <a:pt x="1034" y="559"/>
                  </a:lnTo>
                  <a:cubicBezTo>
                    <a:pt x="1030" y="559"/>
                    <a:pt x="1034" y="559"/>
                    <a:pt x="1034" y="582"/>
                  </a:cubicBezTo>
                  <a:lnTo>
                    <a:pt x="1076" y="582"/>
                  </a:lnTo>
                  <a:cubicBezTo>
                    <a:pt x="1084" y="585"/>
                    <a:pt x="1093" y="587"/>
                    <a:pt x="1102" y="587"/>
                  </a:cubicBezTo>
                  <a:cubicBezTo>
                    <a:pt x="1112" y="587"/>
                    <a:pt x="1121" y="585"/>
                    <a:pt x="1129" y="582"/>
                  </a:cubicBezTo>
                  <a:cubicBezTo>
                    <a:pt x="1129" y="582"/>
                    <a:pt x="1268" y="582"/>
                    <a:pt x="1292" y="554"/>
                  </a:cubicBezTo>
                  <a:lnTo>
                    <a:pt x="1292" y="593"/>
                  </a:lnTo>
                  <a:cubicBezTo>
                    <a:pt x="1380" y="600"/>
                    <a:pt x="1467" y="613"/>
                    <a:pt x="1554" y="631"/>
                  </a:cubicBezTo>
                  <a:lnTo>
                    <a:pt x="1554" y="622"/>
                  </a:lnTo>
                  <a:cubicBezTo>
                    <a:pt x="1554" y="622"/>
                    <a:pt x="1554" y="611"/>
                    <a:pt x="1564" y="611"/>
                  </a:cubicBezTo>
                  <a:cubicBezTo>
                    <a:pt x="1569" y="611"/>
                    <a:pt x="1576" y="614"/>
                    <a:pt x="1588" y="622"/>
                  </a:cubicBezTo>
                  <a:lnTo>
                    <a:pt x="1759" y="622"/>
                  </a:lnTo>
                  <a:cubicBezTo>
                    <a:pt x="1783" y="622"/>
                    <a:pt x="1860" y="235"/>
                    <a:pt x="1864" y="206"/>
                  </a:cubicBezTo>
                  <a:lnTo>
                    <a:pt x="1869" y="206"/>
                  </a:lnTo>
                  <a:cubicBezTo>
                    <a:pt x="1845" y="206"/>
                    <a:pt x="1869" y="206"/>
                    <a:pt x="1869" y="183"/>
                  </a:cubicBezTo>
                  <a:cubicBezTo>
                    <a:pt x="1869" y="174"/>
                    <a:pt x="1866" y="172"/>
                    <a:pt x="1863" y="172"/>
                  </a:cubicBezTo>
                  <a:cubicBezTo>
                    <a:pt x="1855" y="172"/>
                    <a:pt x="1844" y="183"/>
                    <a:pt x="1841" y="183"/>
                  </a:cubicBezTo>
                  <a:lnTo>
                    <a:pt x="1707" y="183"/>
                  </a:lnTo>
                  <a:lnTo>
                    <a:pt x="1373" y="149"/>
                  </a:lnTo>
                  <a:cubicBezTo>
                    <a:pt x="1294" y="149"/>
                    <a:pt x="1141" y="120"/>
                    <a:pt x="1046" y="120"/>
                  </a:cubicBezTo>
                  <a:cubicBezTo>
                    <a:pt x="1039" y="120"/>
                    <a:pt x="1031" y="120"/>
                    <a:pt x="1024" y="120"/>
                  </a:cubicBezTo>
                  <a:lnTo>
                    <a:pt x="934" y="120"/>
                  </a:lnTo>
                  <a:cubicBezTo>
                    <a:pt x="838" y="115"/>
                    <a:pt x="743" y="98"/>
                    <a:pt x="651" y="67"/>
                  </a:cubicBezTo>
                  <a:lnTo>
                    <a:pt x="570" y="67"/>
                  </a:lnTo>
                  <a:cubicBezTo>
                    <a:pt x="546" y="67"/>
                    <a:pt x="403" y="35"/>
                    <a:pt x="373" y="35"/>
                  </a:cubicBezTo>
                  <a:lnTo>
                    <a:pt x="336" y="35"/>
                  </a:lnTo>
                  <a:cubicBezTo>
                    <a:pt x="298" y="35"/>
                    <a:pt x="312" y="63"/>
                    <a:pt x="302" y="63"/>
                  </a:cubicBezTo>
                  <a:cubicBezTo>
                    <a:pt x="291" y="65"/>
                    <a:pt x="280" y="65"/>
                    <a:pt x="268" y="65"/>
                  </a:cubicBezTo>
                  <a:cubicBezTo>
                    <a:pt x="257" y="65"/>
                    <a:pt x="246" y="65"/>
                    <a:pt x="236" y="63"/>
                  </a:cubicBezTo>
                  <a:lnTo>
                    <a:pt x="173" y="63"/>
                  </a:lnTo>
                  <a:cubicBezTo>
                    <a:pt x="138" y="46"/>
                    <a:pt x="101" y="36"/>
                    <a:pt x="64" y="3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829;p108">
              <a:extLst>
                <a:ext uri="{FF2B5EF4-FFF2-40B4-BE49-F238E27FC236}">
                  <a16:creationId xmlns:a16="http://schemas.microsoft.com/office/drawing/2014/main" id="{6C559C71-A5BF-4EF8-8AD0-74F6A6A06B63}"/>
                </a:ext>
              </a:extLst>
            </p:cNvPr>
            <p:cNvSpPr/>
            <p:nvPr/>
          </p:nvSpPr>
          <p:spPr>
            <a:xfrm>
              <a:off x="5618175" y="2903825"/>
              <a:ext cx="1225" cy="75"/>
            </a:xfrm>
            <a:custGeom>
              <a:avLst/>
              <a:gdLst/>
              <a:ahLst/>
              <a:cxnLst/>
              <a:rect l="l" t="t" r="r" b="b"/>
              <a:pathLst>
                <a:path w="49" h="3" extrusionOk="0">
                  <a:moveTo>
                    <a:pt x="19" y="0"/>
                  </a:moveTo>
                  <a:cubicBezTo>
                    <a:pt x="11" y="0"/>
                    <a:pt x="4" y="1"/>
                    <a:pt x="0" y="2"/>
                  </a:cubicBezTo>
                  <a:lnTo>
                    <a:pt x="29" y="2"/>
                  </a:lnTo>
                  <a:cubicBezTo>
                    <a:pt x="48" y="2"/>
                    <a:pt x="34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830;p108">
              <a:extLst>
                <a:ext uri="{FF2B5EF4-FFF2-40B4-BE49-F238E27FC236}">
                  <a16:creationId xmlns:a16="http://schemas.microsoft.com/office/drawing/2014/main" id="{C1245D8C-5B74-4520-B886-7A340C8F4F4D}"/>
                </a:ext>
              </a:extLst>
            </p:cNvPr>
            <p:cNvSpPr/>
            <p:nvPr/>
          </p:nvSpPr>
          <p:spPr>
            <a:xfrm>
              <a:off x="5610625" y="2874725"/>
              <a:ext cx="38100" cy="29175"/>
            </a:xfrm>
            <a:custGeom>
              <a:avLst/>
              <a:gdLst/>
              <a:ahLst/>
              <a:cxnLst/>
              <a:rect l="l" t="t" r="r" b="b"/>
              <a:pathLst>
                <a:path w="1524" h="1167" extrusionOk="0">
                  <a:moveTo>
                    <a:pt x="1342" y="0"/>
                  </a:moveTo>
                  <a:lnTo>
                    <a:pt x="1342" y="0"/>
                  </a:lnTo>
                  <a:cubicBezTo>
                    <a:pt x="1337" y="0"/>
                    <a:pt x="1331" y="11"/>
                    <a:pt x="1347" y="11"/>
                  </a:cubicBezTo>
                  <a:cubicBezTo>
                    <a:pt x="1347" y="3"/>
                    <a:pt x="1344" y="0"/>
                    <a:pt x="1342" y="0"/>
                  </a:cubicBezTo>
                  <a:close/>
                  <a:moveTo>
                    <a:pt x="1347" y="11"/>
                  </a:moveTo>
                  <a:cubicBezTo>
                    <a:pt x="1323" y="11"/>
                    <a:pt x="1347" y="39"/>
                    <a:pt x="1305" y="39"/>
                  </a:cubicBezTo>
                  <a:lnTo>
                    <a:pt x="1243" y="39"/>
                  </a:lnTo>
                  <a:lnTo>
                    <a:pt x="999" y="197"/>
                  </a:lnTo>
                  <a:cubicBezTo>
                    <a:pt x="937" y="239"/>
                    <a:pt x="804" y="311"/>
                    <a:pt x="742" y="360"/>
                  </a:cubicBezTo>
                  <a:lnTo>
                    <a:pt x="703" y="360"/>
                  </a:lnTo>
                  <a:lnTo>
                    <a:pt x="675" y="388"/>
                  </a:lnTo>
                  <a:cubicBezTo>
                    <a:pt x="605" y="434"/>
                    <a:pt x="529" y="472"/>
                    <a:pt x="450" y="498"/>
                  </a:cubicBezTo>
                  <a:cubicBezTo>
                    <a:pt x="450" y="526"/>
                    <a:pt x="407" y="526"/>
                    <a:pt x="397" y="545"/>
                  </a:cubicBezTo>
                  <a:cubicBezTo>
                    <a:pt x="397" y="545"/>
                    <a:pt x="264" y="607"/>
                    <a:pt x="245" y="626"/>
                  </a:cubicBezTo>
                  <a:lnTo>
                    <a:pt x="206" y="626"/>
                  </a:lnTo>
                  <a:cubicBezTo>
                    <a:pt x="217" y="638"/>
                    <a:pt x="217" y="653"/>
                    <a:pt x="206" y="665"/>
                  </a:cubicBezTo>
                  <a:cubicBezTo>
                    <a:pt x="196" y="682"/>
                    <a:pt x="183" y="699"/>
                    <a:pt x="168" y="712"/>
                  </a:cubicBezTo>
                  <a:cubicBezTo>
                    <a:pt x="168" y="712"/>
                    <a:pt x="131" y="740"/>
                    <a:pt x="120" y="746"/>
                  </a:cubicBezTo>
                  <a:cubicBezTo>
                    <a:pt x="111" y="751"/>
                    <a:pt x="54" y="746"/>
                    <a:pt x="35" y="784"/>
                  </a:cubicBezTo>
                  <a:lnTo>
                    <a:pt x="1" y="784"/>
                  </a:lnTo>
                  <a:cubicBezTo>
                    <a:pt x="55" y="921"/>
                    <a:pt x="130" y="1050"/>
                    <a:pt x="221" y="1166"/>
                  </a:cubicBezTo>
                  <a:cubicBezTo>
                    <a:pt x="284" y="1146"/>
                    <a:pt x="345" y="1119"/>
                    <a:pt x="403" y="1085"/>
                  </a:cubicBezTo>
                  <a:lnTo>
                    <a:pt x="450" y="1051"/>
                  </a:lnTo>
                  <a:cubicBezTo>
                    <a:pt x="520" y="1020"/>
                    <a:pt x="595" y="1003"/>
                    <a:pt x="672" y="1003"/>
                  </a:cubicBezTo>
                  <a:cubicBezTo>
                    <a:pt x="681" y="1003"/>
                    <a:pt x="690" y="1003"/>
                    <a:pt x="699" y="1004"/>
                  </a:cubicBezTo>
                  <a:lnTo>
                    <a:pt x="733" y="1004"/>
                  </a:lnTo>
                  <a:cubicBezTo>
                    <a:pt x="765" y="1004"/>
                    <a:pt x="756" y="1004"/>
                    <a:pt x="756" y="975"/>
                  </a:cubicBezTo>
                  <a:cubicBezTo>
                    <a:pt x="830" y="948"/>
                    <a:pt x="900" y="915"/>
                    <a:pt x="966" y="875"/>
                  </a:cubicBezTo>
                  <a:lnTo>
                    <a:pt x="980" y="875"/>
                  </a:lnTo>
                  <a:cubicBezTo>
                    <a:pt x="991" y="862"/>
                    <a:pt x="994" y="859"/>
                    <a:pt x="995" y="859"/>
                  </a:cubicBezTo>
                  <a:cubicBezTo>
                    <a:pt x="995" y="859"/>
                    <a:pt x="996" y="860"/>
                    <a:pt x="998" y="860"/>
                  </a:cubicBezTo>
                  <a:cubicBezTo>
                    <a:pt x="1001" y="860"/>
                    <a:pt x="1006" y="859"/>
                    <a:pt x="1018" y="851"/>
                  </a:cubicBezTo>
                  <a:cubicBezTo>
                    <a:pt x="1057" y="827"/>
                    <a:pt x="1018" y="813"/>
                    <a:pt x="1052" y="813"/>
                  </a:cubicBezTo>
                  <a:lnTo>
                    <a:pt x="1052" y="789"/>
                  </a:lnTo>
                  <a:cubicBezTo>
                    <a:pt x="1052" y="781"/>
                    <a:pt x="1055" y="778"/>
                    <a:pt x="1058" y="778"/>
                  </a:cubicBezTo>
                  <a:lnTo>
                    <a:pt x="1058" y="778"/>
                  </a:lnTo>
                  <a:cubicBezTo>
                    <a:pt x="1063" y="778"/>
                    <a:pt x="1068" y="789"/>
                    <a:pt x="1052" y="789"/>
                  </a:cubicBezTo>
                  <a:lnTo>
                    <a:pt x="1081" y="789"/>
                  </a:lnTo>
                  <a:cubicBezTo>
                    <a:pt x="1095" y="782"/>
                    <a:pt x="1107" y="770"/>
                    <a:pt x="1113" y="756"/>
                  </a:cubicBezTo>
                  <a:cubicBezTo>
                    <a:pt x="1113" y="731"/>
                    <a:pt x="1200" y="669"/>
                    <a:pt x="1205" y="641"/>
                  </a:cubicBezTo>
                  <a:lnTo>
                    <a:pt x="1205" y="679"/>
                  </a:lnTo>
                  <a:cubicBezTo>
                    <a:pt x="1269" y="638"/>
                    <a:pt x="1336" y="599"/>
                    <a:pt x="1405" y="564"/>
                  </a:cubicBezTo>
                  <a:lnTo>
                    <a:pt x="1405" y="540"/>
                  </a:lnTo>
                  <a:lnTo>
                    <a:pt x="1405" y="512"/>
                  </a:lnTo>
                  <a:lnTo>
                    <a:pt x="1477" y="474"/>
                  </a:lnTo>
                  <a:cubicBezTo>
                    <a:pt x="1477" y="474"/>
                    <a:pt x="1515" y="450"/>
                    <a:pt x="1519" y="426"/>
                  </a:cubicBezTo>
                  <a:cubicBezTo>
                    <a:pt x="1523" y="403"/>
                    <a:pt x="1362" y="58"/>
                    <a:pt x="1347" y="34"/>
                  </a:cubicBezTo>
                  <a:lnTo>
                    <a:pt x="134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831;p108">
              <a:extLst>
                <a:ext uri="{FF2B5EF4-FFF2-40B4-BE49-F238E27FC236}">
                  <a16:creationId xmlns:a16="http://schemas.microsoft.com/office/drawing/2014/main" id="{3A39493D-AD7A-470D-9DA8-E942EFDB5C68}"/>
                </a:ext>
              </a:extLst>
            </p:cNvPr>
            <p:cNvSpPr/>
            <p:nvPr/>
          </p:nvSpPr>
          <p:spPr>
            <a:xfrm>
              <a:off x="5631900" y="296740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7" y="0"/>
                  </a:moveTo>
                  <a:cubicBezTo>
                    <a:pt x="11" y="0"/>
                    <a:pt x="5" y="2"/>
                    <a:pt x="0" y="5"/>
                  </a:cubicBezTo>
                  <a:cubicBezTo>
                    <a:pt x="6" y="7"/>
                    <a:pt x="12" y="8"/>
                    <a:pt x="18" y="8"/>
                  </a:cubicBezTo>
                  <a:cubicBezTo>
                    <a:pt x="23" y="8"/>
                    <a:pt x="29" y="7"/>
                    <a:pt x="34" y="5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32;p108">
              <a:extLst>
                <a:ext uri="{FF2B5EF4-FFF2-40B4-BE49-F238E27FC236}">
                  <a16:creationId xmlns:a16="http://schemas.microsoft.com/office/drawing/2014/main" id="{9DB32D64-EB44-4A9D-8AFD-6058AF261D60}"/>
                </a:ext>
              </a:extLst>
            </p:cNvPr>
            <p:cNvSpPr/>
            <p:nvPr/>
          </p:nvSpPr>
          <p:spPr>
            <a:xfrm>
              <a:off x="5625225" y="2939400"/>
              <a:ext cx="49700" cy="28150"/>
            </a:xfrm>
            <a:custGeom>
              <a:avLst/>
              <a:gdLst/>
              <a:ahLst/>
              <a:cxnLst/>
              <a:rect l="l" t="t" r="r" b="b"/>
              <a:pathLst>
                <a:path w="1988" h="1126" extrusionOk="0">
                  <a:moveTo>
                    <a:pt x="1263" y="782"/>
                  </a:moveTo>
                  <a:cubicBezTo>
                    <a:pt x="1262" y="782"/>
                    <a:pt x="1261" y="782"/>
                    <a:pt x="1261" y="782"/>
                  </a:cubicBezTo>
                  <a:cubicBezTo>
                    <a:pt x="1262" y="782"/>
                    <a:pt x="1262" y="782"/>
                    <a:pt x="1263" y="782"/>
                  </a:cubicBezTo>
                  <a:close/>
                  <a:moveTo>
                    <a:pt x="1868" y="0"/>
                  </a:moveTo>
                  <a:lnTo>
                    <a:pt x="788" y="987"/>
                  </a:lnTo>
                  <a:lnTo>
                    <a:pt x="822" y="987"/>
                  </a:lnTo>
                  <a:cubicBezTo>
                    <a:pt x="856" y="987"/>
                    <a:pt x="860" y="987"/>
                    <a:pt x="865" y="959"/>
                  </a:cubicBezTo>
                  <a:cubicBezTo>
                    <a:pt x="961" y="935"/>
                    <a:pt x="1055" y="905"/>
                    <a:pt x="1147" y="868"/>
                  </a:cubicBezTo>
                  <a:lnTo>
                    <a:pt x="1161" y="868"/>
                  </a:lnTo>
                  <a:cubicBezTo>
                    <a:pt x="1178" y="855"/>
                    <a:pt x="1181" y="852"/>
                    <a:pt x="1183" y="852"/>
                  </a:cubicBezTo>
                  <a:cubicBezTo>
                    <a:pt x="1184" y="852"/>
                    <a:pt x="1183" y="853"/>
                    <a:pt x="1186" y="853"/>
                  </a:cubicBezTo>
                  <a:cubicBezTo>
                    <a:pt x="1190" y="853"/>
                    <a:pt x="1197" y="851"/>
                    <a:pt x="1214" y="844"/>
                  </a:cubicBezTo>
                  <a:cubicBezTo>
                    <a:pt x="1259" y="823"/>
                    <a:pt x="1250" y="809"/>
                    <a:pt x="1257" y="809"/>
                  </a:cubicBezTo>
                  <a:cubicBezTo>
                    <a:pt x="1258" y="809"/>
                    <a:pt x="1259" y="809"/>
                    <a:pt x="1261" y="810"/>
                  </a:cubicBezTo>
                  <a:cubicBezTo>
                    <a:pt x="1261" y="810"/>
                    <a:pt x="1289" y="810"/>
                    <a:pt x="1261" y="782"/>
                  </a:cubicBezTo>
                  <a:cubicBezTo>
                    <a:pt x="1252" y="772"/>
                    <a:pt x="1251" y="769"/>
                    <a:pt x="1254" y="769"/>
                  </a:cubicBezTo>
                  <a:lnTo>
                    <a:pt x="1254" y="769"/>
                  </a:lnTo>
                  <a:cubicBezTo>
                    <a:pt x="1259" y="769"/>
                    <a:pt x="1276" y="781"/>
                    <a:pt x="1263" y="782"/>
                  </a:cubicBezTo>
                  <a:lnTo>
                    <a:pt x="1263" y="782"/>
                  </a:lnTo>
                  <a:cubicBezTo>
                    <a:pt x="1269" y="781"/>
                    <a:pt x="1301" y="779"/>
                    <a:pt x="1309" y="758"/>
                  </a:cubicBezTo>
                  <a:lnTo>
                    <a:pt x="1343" y="758"/>
                  </a:lnTo>
                  <a:cubicBezTo>
                    <a:pt x="1361" y="752"/>
                    <a:pt x="1376" y="743"/>
                    <a:pt x="1390" y="730"/>
                  </a:cubicBezTo>
                  <a:cubicBezTo>
                    <a:pt x="1390" y="706"/>
                    <a:pt x="1519" y="648"/>
                    <a:pt x="1533" y="620"/>
                  </a:cubicBezTo>
                  <a:lnTo>
                    <a:pt x="1533" y="659"/>
                  </a:lnTo>
                  <a:cubicBezTo>
                    <a:pt x="1533" y="654"/>
                    <a:pt x="1767" y="563"/>
                    <a:pt x="1806" y="558"/>
                  </a:cubicBezTo>
                  <a:lnTo>
                    <a:pt x="1806" y="530"/>
                  </a:lnTo>
                  <a:lnTo>
                    <a:pt x="1806" y="496"/>
                  </a:lnTo>
                  <a:cubicBezTo>
                    <a:pt x="1840" y="487"/>
                    <a:pt x="1873" y="476"/>
                    <a:pt x="1906" y="463"/>
                  </a:cubicBezTo>
                  <a:cubicBezTo>
                    <a:pt x="1906" y="463"/>
                    <a:pt x="1958" y="463"/>
                    <a:pt x="1973" y="416"/>
                  </a:cubicBezTo>
                  <a:cubicBezTo>
                    <a:pt x="1988" y="367"/>
                    <a:pt x="1877" y="24"/>
                    <a:pt x="1868" y="0"/>
                  </a:cubicBezTo>
                  <a:close/>
                  <a:moveTo>
                    <a:pt x="1816" y="0"/>
                  </a:moveTo>
                  <a:cubicBezTo>
                    <a:pt x="1790" y="0"/>
                    <a:pt x="1783" y="24"/>
                    <a:pt x="1763" y="24"/>
                  </a:cubicBezTo>
                  <a:cubicBezTo>
                    <a:pt x="1762" y="24"/>
                    <a:pt x="1760" y="24"/>
                    <a:pt x="1758" y="24"/>
                  </a:cubicBezTo>
                  <a:lnTo>
                    <a:pt x="1677" y="24"/>
                  </a:lnTo>
                  <a:cubicBezTo>
                    <a:pt x="1619" y="24"/>
                    <a:pt x="1400" y="142"/>
                    <a:pt x="1343" y="167"/>
                  </a:cubicBezTo>
                  <a:cubicBezTo>
                    <a:pt x="1257" y="205"/>
                    <a:pt x="1079" y="272"/>
                    <a:pt x="994" y="320"/>
                  </a:cubicBezTo>
                  <a:cubicBezTo>
                    <a:pt x="985" y="317"/>
                    <a:pt x="976" y="316"/>
                    <a:pt x="968" y="316"/>
                  </a:cubicBezTo>
                  <a:cubicBezTo>
                    <a:pt x="959" y="316"/>
                    <a:pt x="950" y="317"/>
                    <a:pt x="942" y="320"/>
                  </a:cubicBezTo>
                  <a:lnTo>
                    <a:pt x="899" y="354"/>
                  </a:lnTo>
                  <a:cubicBezTo>
                    <a:pt x="803" y="395"/>
                    <a:pt x="702" y="428"/>
                    <a:pt x="598" y="449"/>
                  </a:cubicBezTo>
                  <a:cubicBezTo>
                    <a:pt x="598" y="477"/>
                    <a:pt x="541" y="472"/>
                    <a:pt x="521" y="491"/>
                  </a:cubicBezTo>
                  <a:cubicBezTo>
                    <a:pt x="498" y="491"/>
                    <a:pt x="350" y="548"/>
                    <a:pt x="321" y="563"/>
                  </a:cubicBezTo>
                  <a:lnTo>
                    <a:pt x="273" y="563"/>
                  </a:lnTo>
                  <a:cubicBezTo>
                    <a:pt x="254" y="563"/>
                    <a:pt x="273" y="601"/>
                    <a:pt x="273" y="606"/>
                  </a:cubicBezTo>
                  <a:cubicBezTo>
                    <a:pt x="255" y="620"/>
                    <a:pt x="236" y="635"/>
                    <a:pt x="216" y="647"/>
                  </a:cubicBezTo>
                  <a:cubicBezTo>
                    <a:pt x="216" y="647"/>
                    <a:pt x="168" y="671"/>
                    <a:pt x="154" y="681"/>
                  </a:cubicBezTo>
                  <a:cubicBezTo>
                    <a:pt x="114" y="681"/>
                    <a:pt x="74" y="692"/>
                    <a:pt x="39" y="714"/>
                  </a:cubicBezTo>
                  <a:lnTo>
                    <a:pt x="1" y="714"/>
                  </a:lnTo>
                  <a:cubicBezTo>
                    <a:pt x="31" y="860"/>
                    <a:pt x="85" y="999"/>
                    <a:pt x="163" y="1125"/>
                  </a:cubicBezTo>
                  <a:lnTo>
                    <a:pt x="187" y="1125"/>
                  </a:lnTo>
                  <a:cubicBezTo>
                    <a:pt x="268" y="1106"/>
                    <a:pt x="349" y="1082"/>
                    <a:pt x="427" y="1054"/>
                  </a:cubicBezTo>
                  <a:lnTo>
                    <a:pt x="489" y="1020"/>
                  </a:lnTo>
                  <a:cubicBezTo>
                    <a:pt x="554" y="992"/>
                    <a:pt x="624" y="978"/>
                    <a:pt x="695" y="978"/>
                  </a:cubicBezTo>
                  <a:cubicBezTo>
                    <a:pt x="726" y="978"/>
                    <a:pt x="758" y="981"/>
                    <a:pt x="789" y="986"/>
                  </a:cubicBezTo>
                  <a:lnTo>
                    <a:pt x="1833" y="10"/>
                  </a:lnTo>
                  <a:lnTo>
                    <a:pt x="1833" y="10"/>
                  </a:lnTo>
                  <a:cubicBezTo>
                    <a:pt x="1834" y="11"/>
                    <a:pt x="1835" y="11"/>
                    <a:pt x="1836" y="11"/>
                  </a:cubicBezTo>
                  <a:cubicBezTo>
                    <a:pt x="1844" y="11"/>
                    <a:pt x="1844" y="0"/>
                    <a:pt x="1844" y="0"/>
                  </a:cubicBezTo>
                  <a:lnTo>
                    <a:pt x="1844" y="0"/>
                  </a:lnTo>
                  <a:lnTo>
                    <a:pt x="1833" y="10"/>
                  </a:lnTo>
                  <a:lnTo>
                    <a:pt x="1833" y="10"/>
                  </a:lnTo>
                  <a:cubicBezTo>
                    <a:pt x="1829" y="9"/>
                    <a:pt x="1823" y="7"/>
                    <a:pt x="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33;p108">
              <a:extLst>
                <a:ext uri="{FF2B5EF4-FFF2-40B4-BE49-F238E27FC236}">
                  <a16:creationId xmlns:a16="http://schemas.microsoft.com/office/drawing/2014/main" id="{07A67BAB-E087-42DA-839A-39F1E58DED3C}"/>
                </a:ext>
              </a:extLst>
            </p:cNvPr>
            <p:cNvSpPr/>
            <p:nvPr/>
          </p:nvSpPr>
          <p:spPr>
            <a:xfrm>
              <a:off x="5640025" y="30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34;p108">
              <a:extLst>
                <a:ext uri="{FF2B5EF4-FFF2-40B4-BE49-F238E27FC236}">
                  <a16:creationId xmlns:a16="http://schemas.microsoft.com/office/drawing/2014/main" id="{6442859F-81C1-4FD0-953E-1179C8A91555}"/>
                </a:ext>
              </a:extLst>
            </p:cNvPr>
            <p:cNvSpPr/>
            <p:nvPr/>
          </p:nvSpPr>
          <p:spPr>
            <a:xfrm>
              <a:off x="5640275" y="30167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35;p108">
              <a:extLst>
                <a:ext uri="{FF2B5EF4-FFF2-40B4-BE49-F238E27FC236}">
                  <a16:creationId xmlns:a16="http://schemas.microsoft.com/office/drawing/2014/main" id="{44100036-9177-41C1-B4DE-DBFD645434F4}"/>
                </a:ext>
              </a:extLst>
            </p:cNvPr>
            <p:cNvSpPr/>
            <p:nvPr/>
          </p:nvSpPr>
          <p:spPr>
            <a:xfrm>
              <a:off x="5640975" y="3007700"/>
              <a:ext cx="33100" cy="22650"/>
            </a:xfrm>
            <a:custGeom>
              <a:avLst/>
              <a:gdLst/>
              <a:ahLst/>
              <a:cxnLst/>
              <a:rect l="l" t="t" r="r" b="b"/>
              <a:pathLst>
                <a:path w="1324" h="906" extrusionOk="0">
                  <a:moveTo>
                    <a:pt x="192" y="0"/>
                  </a:moveTo>
                  <a:cubicBezTo>
                    <a:pt x="112" y="125"/>
                    <a:pt x="47" y="260"/>
                    <a:pt x="1" y="401"/>
                  </a:cubicBezTo>
                  <a:lnTo>
                    <a:pt x="1" y="425"/>
                  </a:lnTo>
                  <a:cubicBezTo>
                    <a:pt x="47" y="459"/>
                    <a:pt x="97" y="489"/>
                    <a:pt x="150" y="515"/>
                  </a:cubicBezTo>
                  <a:lnTo>
                    <a:pt x="198" y="515"/>
                  </a:lnTo>
                  <a:lnTo>
                    <a:pt x="273" y="572"/>
                  </a:lnTo>
                  <a:lnTo>
                    <a:pt x="273" y="596"/>
                  </a:lnTo>
                  <a:cubicBezTo>
                    <a:pt x="273" y="604"/>
                    <a:pt x="273" y="606"/>
                    <a:pt x="274" y="606"/>
                  </a:cubicBezTo>
                  <a:cubicBezTo>
                    <a:pt x="277" y="606"/>
                    <a:pt x="284" y="596"/>
                    <a:pt x="307" y="596"/>
                  </a:cubicBezTo>
                  <a:cubicBezTo>
                    <a:pt x="362" y="636"/>
                    <a:pt x="421" y="671"/>
                    <a:pt x="483" y="701"/>
                  </a:cubicBezTo>
                  <a:lnTo>
                    <a:pt x="483" y="714"/>
                  </a:lnTo>
                  <a:lnTo>
                    <a:pt x="565" y="714"/>
                  </a:lnTo>
                  <a:lnTo>
                    <a:pt x="565" y="738"/>
                  </a:lnTo>
                  <a:cubicBezTo>
                    <a:pt x="565" y="738"/>
                    <a:pt x="565" y="748"/>
                    <a:pt x="575" y="748"/>
                  </a:cubicBezTo>
                  <a:cubicBezTo>
                    <a:pt x="580" y="748"/>
                    <a:pt x="587" y="746"/>
                    <a:pt x="598" y="738"/>
                  </a:cubicBezTo>
                  <a:lnTo>
                    <a:pt x="598" y="762"/>
                  </a:lnTo>
                  <a:cubicBezTo>
                    <a:pt x="604" y="764"/>
                    <a:pt x="610" y="766"/>
                    <a:pt x="617" y="766"/>
                  </a:cubicBezTo>
                  <a:cubicBezTo>
                    <a:pt x="623" y="766"/>
                    <a:pt x="630" y="764"/>
                    <a:pt x="636" y="762"/>
                  </a:cubicBezTo>
                  <a:lnTo>
                    <a:pt x="766" y="762"/>
                  </a:lnTo>
                  <a:lnTo>
                    <a:pt x="737" y="790"/>
                  </a:lnTo>
                  <a:cubicBezTo>
                    <a:pt x="801" y="817"/>
                    <a:pt x="863" y="847"/>
                    <a:pt x="924" y="881"/>
                  </a:cubicBezTo>
                  <a:lnTo>
                    <a:pt x="924" y="871"/>
                  </a:lnTo>
                  <a:cubicBezTo>
                    <a:pt x="924" y="871"/>
                    <a:pt x="924" y="861"/>
                    <a:pt x="932" y="861"/>
                  </a:cubicBezTo>
                  <a:cubicBezTo>
                    <a:pt x="936" y="861"/>
                    <a:pt x="943" y="863"/>
                    <a:pt x="952" y="871"/>
                  </a:cubicBezTo>
                  <a:lnTo>
                    <a:pt x="1019" y="905"/>
                  </a:lnTo>
                  <a:lnTo>
                    <a:pt x="1076" y="905"/>
                  </a:lnTo>
                  <a:lnTo>
                    <a:pt x="1300" y="537"/>
                  </a:lnTo>
                  <a:lnTo>
                    <a:pt x="1324" y="537"/>
                  </a:lnTo>
                  <a:lnTo>
                    <a:pt x="1324" y="515"/>
                  </a:lnTo>
                  <a:lnTo>
                    <a:pt x="1282" y="515"/>
                  </a:lnTo>
                  <a:lnTo>
                    <a:pt x="1048" y="415"/>
                  </a:lnTo>
                  <a:cubicBezTo>
                    <a:pt x="967" y="376"/>
                    <a:pt x="884" y="343"/>
                    <a:pt x="800" y="314"/>
                  </a:cubicBezTo>
                  <a:lnTo>
                    <a:pt x="776" y="291"/>
                  </a:lnTo>
                  <a:lnTo>
                    <a:pt x="737" y="291"/>
                  </a:lnTo>
                  <a:cubicBezTo>
                    <a:pt x="670" y="261"/>
                    <a:pt x="605" y="224"/>
                    <a:pt x="547" y="181"/>
                  </a:cubicBezTo>
                  <a:lnTo>
                    <a:pt x="489" y="181"/>
                  </a:lnTo>
                  <a:cubicBezTo>
                    <a:pt x="489" y="181"/>
                    <a:pt x="378" y="113"/>
                    <a:pt x="355" y="109"/>
                  </a:cubicBezTo>
                  <a:cubicBezTo>
                    <a:pt x="331" y="109"/>
                    <a:pt x="355" y="109"/>
                    <a:pt x="331" y="81"/>
                  </a:cubicBezTo>
                  <a:cubicBezTo>
                    <a:pt x="326" y="83"/>
                    <a:pt x="320" y="85"/>
                    <a:pt x="314" y="85"/>
                  </a:cubicBezTo>
                  <a:cubicBezTo>
                    <a:pt x="308" y="85"/>
                    <a:pt x="303" y="83"/>
                    <a:pt x="297" y="81"/>
                  </a:cubicBezTo>
                  <a:lnTo>
                    <a:pt x="264" y="81"/>
                  </a:lnTo>
                  <a:cubicBezTo>
                    <a:pt x="254" y="81"/>
                    <a:pt x="221" y="39"/>
                    <a:pt x="192" y="3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36;p108">
              <a:extLst>
                <a:ext uri="{FF2B5EF4-FFF2-40B4-BE49-F238E27FC236}">
                  <a16:creationId xmlns:a16="http://schemas.microsoft.com/office/drawing/2014/main" id="{AB057C53-9CD5-424D-9AAD-93EC4F6517D3}"/>
                </a:ext>
              </a:extLst>
            </p:cNvPr>
            <p:cNvSpPr/>
            <p:nvPr/>
          </p:nvSpPr>
          <p:spPr>
            <a:xfrm>
              <a:off x="5653900" y="309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37;p108">
              <a:extLst>
                <a:ext uri="{FF2B5EF4-FFF2-40B4-BE49-F238E27FC236}">
                  <a16:creationId xmlns:a16="http://schemas.microsoft.com/office/drawing/2014/main" id="{AADD7A48-5B92-4CA4-8D1F-FAB002FE1D3E}"/>
                </a:ext>
              </a:extLst>
            </p:cNvPr>
            <p:cNvSpPr/>
            <p:nvPr/>
          </p:nvSpPr>
          <p:spPr>
            <a:xfrm>
              <a:off x="5653275" y="3083625"/>
              <a:ext cx="25325" cy="27700"/>
            </a:xfrm>
            <a:custGeom>
              <a:avLst/>
              <a:gdLst/>
              <a:ahLst/>
              <a:cxnLst/>
              <a:rect l="l" t="t" r="r" b="b"/>
              <a:pathLst>
                <a:path w="1013" h="1108" extrusionOk="0">
                  <a:moveTo>
                    <a:pt x="996" y="897"/>
                  </a:moveTo>
                  <a:cubicBezTo>
                    <a:pt x="1001" y="900"/>
                    <a:pt x="1006" y="902"/>
                    <a:pt x="1012" y="902"/>
                  </a:cubicBezTo>
                  <a:lnTo>
                    <a:pt x="996" y="897"/>
                  </a:lnTo>
                  <a:close/>
                  <a:moveTo>
                    <a:pt x="369" y="1"/>
                  </a:moveTo>
                  <a:cubicBezTo>
                    <a:pt x="238" y="69"/>
                    <a:pt x="114" y="151"/>
                    <a:pt x="0" y="245"/>
                  </a:cubicBezTo>
                  <a:cubicBezTo>
                    <a:pt x="16" y="291"/>
                    <a:pt x="38" y="336"/>
                    <a:pt x="62" y="378"/>
                  </a:cubicBezTo>
                  <a:cubicBezTo>
                    <a:pt x="64" y="393"/>
                    <a:pt x="76" y="405"/>
                    <a:pt x="91" y="406"/>
                  </a:cubicBezTo>
                  <a:cubicBezTo>
                    <a:pt x="91" y="406"/>
                    <a:pt x="153" y="616"/>
                    <a:pt x="153" y="621"/>
                  </a:cubicBezTo>
                  <a:lnTo>
                    <a:pt x="154" y="621"/>
                  </a:lnTo>
                  <a:lnTo>
                    <a:pt x="154" y="621"/>
                  </a:lnTo>
                  <a:lnTo>
                    <a:pt x="154" y="644"/>
                  </a:lnTo>
                  <a:cubicBezTo>
                    <a:pt x="177" y="696"/>
                    <a:pt x="204" y="746"/>
                    <a:pt x="235" y="792"/>
                  </a:cubicBezTo>
                  <a:lnTo>
                    <a:pt x="235" y="803"/>
                  </a:lnTo>
                  <a:cubicBezTo>
                    <a:pt x="268" y="803"/>
                    <a:pt x="235" y="803"/>
                    <a:pt x="259" y="831"/>
                  </a:cubicBezTo>
                  <a:cubicBezTo>
                    <a:pt x="267" y="840"/>
                    <a:pt x="273" y="843"/>
                    <a:pt x="278" y="843"/>
                  </a:cubicBezTo>
                  <a:cubicBezTo>
                    <a:pt x="288" y="843"/>
                    <a:pt x="291" y="831"/>
                    <a:pt x="287" y="831"/>
                  </a:cubicBezTo>
                  <a:lnTo>
                    <a:pt x="311" y="831"/>
                  </a:lnTo>
                  <a:lnTo>
                    <a:pt x="311" y="854"/>
                  </a:lnTo>
                  <a:cubicBezTo>
                    <a:pt x="315" y="856"/>
                    <a:pt x="319" y="856"/>
                    <a:pt x="323" y="856"/>
                  </a:cubicBezTo>
                  <a:cubicBezTo>
                    <a:pt x="327" y="856"/>
                    <a:pt x="331" y="856"/>
                    <a:pt x="335" y="854"/>
                  </a:cubicBezTo>
                  <a:cubicBezTo>
                    <a:pt x="358" y="854"/>
                    <a:pt x="411" y="906"/>
                    <a:pt x="435" y="906"/>
                  </a:cubicBezTo>
                  <a:lnTo>
                    <a:pt x="397" y="906"/>
                  </a:lnTo>
                  <a:cubicBezTo>
                    <a:pt x="433" y="952"/>
                    <a:pt x="465" y="999"/>
                    <a:pt x="493" y="1050"/>
                  </a:cubicBezTo>
                  <a:lnTo>
                    <a:pt x="516" y="1026"/>
                  </a:lnTo>
                  <a:lnTo>
                    <a:pt x="545" y="1026"/>
                  </a:lnTo>
                  <a:cubicBezTo>
                    <a:pt x="553" y="1044"/>
                    <a:pt x="562" y="1062"/>
                    <a:pt x="573" y="1079"/>
                  </a:cubicBezTo>
                  <a:cubicBezTo>
                    <a:pt x="573" y="1079"/>
                    <a:pt x="573" y="1107"/>
                    <a:pt x="615" y="1107"/>
                  </a:cubicBezTo>
                  <a:lnTo>
                    <a:pt x="987" y="902"/>
                  </a:lnTo>
                  <a:lnTo>
                    <a:pt x="190" y="633"/>
                  </a:lnTo>
                  <a:lnTo>
                    <a:pt x="190" y="633"/>
                  </a:lnTo>
                  <a:lnTo>
                    <a:pt x="996" y="897"/>
                  </a:lnTo>
                  <a:lnTo>
                    <a:pt x="996" y="897"/>
                  </a:lnTo>
                  <a:cubicBezTo>
                    <a:pt x="989" y="891"/>
                    <a:pt x="985" y="883"/>
                    <a:pt x="987" y="874"/>
                  </a:cubicBezTo>
                  <a:lnTo>
                    <a:pt x="987" y="850"/>
                  </a:lnTo>
                  <a:lnTo>
                    <a:pt x="987" y="826"/>
                  </a:lnTo>
                  <a:lnTo>
                    <a:pt x="859" y="658"/>
                  </a:lnTo>
                  <a:cubicBezTo>
                    <a:pt x="820" y="616"/>
                    <a:pt x="764" y="525"/>
                    <a:pt x="721" y="486"/>
                  </a:cubicBezTo>
                  <a:cubicBezTo>
                    <a:pt x="678" y="448"/>
                    <a:pt x="721" y="463"/>
                    <a:pt x="721" y="454"/>
                  </a:cubicBezTo>
                  <a:lnTo>
                    <a:pt x="696" y="454"/>
                  </a:lnTo>
                  <a:cubicBezTo>
                    <a:pt x="658" y="404"/>
                    <a:pt x="627" y="350"/>
                    <a:pt x="606" y="291"/>
                  </a:cubicBezTo>
                  <a:cubicBezTo>
                    <a:pt x="582" y="291"/>
                    <a:pt x="582" y="267"/>
                    <a:pt x="567" y="257"/>
                  </a:cubicBezTo>
                  <a:cubicBezTo>
                    <a:pt x="567" y="257"/>
                    <a:pt x="515" y="162"/>
                    <a:pt x="501" y="152"/>
                  </a:cubicBezTo>
                  <a:lnTo>
                    <a:pt x="501" y="124"/>
                  </a:lnTo>
                  <a:cubicBezTo>
                    <a:pt x="495" y="126"/>
                    <a:pt x="489" y="127"/>
                    <a:pt x="484" y="127"/>
                  </a:cubicBezTo>
                  <a:cubicBezTo>
                    <a:pt x="478" y="127"/>
                    <a:pt x="472" y="126"/>
                    <a:pt x="467" y="124"/>
                  </a:cubicBezTo>
                  <a:cubicBezTo>
                    <a:pt x="460" y="125"/>
                    <a:pt x="453" y="125"/>
                    <a:pt x="446" y="125"/>
                  </a:cubicBezTo>
                  <a:cubicBezTo>
                    <a:pt x="439" y="125"/>
                    <a:pt x="432" y="125"/>
                    <a:pt x="425" y="124"/>
                  </a:cubicBezTo>
                  <a:cubicBezTo>
                    <a:pt x="424" y="109"/>
                    <a:pt x="411" y="97"/>
                    <a:pt x="397" y="95"/>
                  </a:cubicBezTo>
                  <a:cubicBezTo>
                    <a:pt x="369" y="91"/>
                    <a:pt x="397" y="44"/>
                    <a:pt x="369" y="29"/>
                  </a:cubicBezTo>
                  <a:lnTo>
                    <a:pt x="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38;p108">
              <a:extLst>
                <a:ext uri="{FF2B5EF4-FFF2-40B4-BE49-F238E27FC236}">
                  <a16:creationId xmlns:a16="http://schemas.microsoft.com/office/drawing/2014/main" id="{55E4551A-D3FD-4657-A797-2E2E83959CB3}"/>
                </a:ext>
              </a:extLst>
            </p:cNvPr>
            <p:cNvSpPr/>
            <p:nvPr/>
          </p:nvSpPr>
          <p:spPr>
            <a:xfrm>
              <a:off x="5637650" y="315025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0"/>
                  </a:moveTo>
                  <a:lnTo>
                    <a:pt x="1" y="34"/>
                  </a:lnTo>
                  <a:cubicBezTo>
                    <a:pt x="7" y="24"/>
                    <a:pt x="7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39;p108">
              <a:extLst>
                <a:ext uri="{FF2B5EF4-FFF2-40B4-BE49-F238E27FC236}">
                  <a16:creationId xmlns:a16="http://schemas.microsoft.com/office/drawing/2014/main" id="{5B0E0134-37EA-49F3-AE35-E23AB2E4C3AC}"/>
                </a:ext>
              </a:extLst>
            </p:cNvPr>
            <p:cNvSpPr/>
            <p:nvPr/>
          </p:nvSpPr>
          <p:spPr>
            <a:xfrm>
              <a:off x="5637525" y="3148150"/>
              <a:ext cx="23550" cy="44975"/>
            </a:xfrm>
            <a:custGeom>
              <a:avLst/>
              <a:gdLst/>
              <a:ahLst/>
              <a:cxnLst/>
              <a:rect l="l" t="t" r="r" b="b"/>
              <a:pathLst>
                <a:path w="942" h="1799" extrusionOk="0">
                  <a:moveTo>
                    <a:pt x="210" y="1092"/>
                  </a:moveTo>
                  <a:cubicBezTo>
                    <a:pt x="226" y="1092"/>
                    <a:pt x="221" y="1102"/>
                    <a:pt x="215" y="1102"/>
                  </a:cubicBezTo>
                  <a:cubicBezTo>
                    <a:pt x="213" y="1102"/>
                    <a:pt x="210" y="1099"/>
                    <a:pt x="210" y="1092"/>
                  </a:cubicBezTo>
                  <a:close/>
                  <a:moveTo>
                    <a:pt x="420" y="0"/>
                  </a:moveTo>
                  <a:cubicBezTo>
                    <a:pt x="420" y="1"/>
                    <a:pt x="58" y="52"/>
                    <a:pt x="0" y="125"/>
                  </a:cubicBezTo>
                  <a:lnTo>
                    <a:pt x="0" y="148"/>
                  </a:lnTo>
                  <a:cubicBezTo>
                    <a:pt x="9" y="228"/>
                    <a:pt x="24" y="305"/>
                    <a:pt x="42" y="382"/>
                  </a:cubicBezTo>
                  <a:lnTo>
                    <a:pt x="42" y="444"/>
                  </a:lnTo>
                  <a:cubicBezTo>
                    <a:pt x="66" y="495"/>
                    <a:pt x="84" y="548"/>
                    <a:pt x="95" y="603"/>
                  </a:cubicBezTo>
                  <a:lnTo>
                    <a:pt x="96" y="604"/>
                  </a:lnTo>
                  <a:lnTo>
                    <a:pt x="96" y="671"/>
                  </a:lnTo>
                  <a:cubicBezTo>
                    <a:pt x="110" y="765"/>
                    <a:pt x="130" y="858"/>
                    <a:pt x="158" y="948"/>
                  </a:cubicBezTo>
                  <a:lnTo>
                    <a:pt x="158" y="963"/>
                  </a:lnTo>
                  <a:cubicBezTo>
                    <a:pt x="186" y="1010"/>
                    <a:pt x="158" y="963"/>
                    <a:pt x="158" y="1020"/>
                  </a:cubicBezTo>
                  <a:cubicBezTo>
                    <a:pt x="158" y="1077"/>
                    <a:pt x="191" y="1053"/>
                    <a:pt x="186" y="1068"/>
                  </a:cubicBezTo>
                  <a:lnTo>
                    <a:pt x="186" y="1092"/>
                  </a:lnTo>
                  <a:cubicBezTo>
                    <a:pt x="186" y="1099"/>
                    <a:pt x="186" y="1102"/>
                    <a:pt x="187" y="1102"/>
                  </a:cubicBezTo>
                  <a:cubicBezTo>
                    <a:pt x="189" y="1102"/>
                    <a:pt x="194" y="1092"/>
                    <a:pt x="210" y="1092"/>
                  </a:cubicBezTo>
                  <a:lnTo>
                    <a:pt x="210" y="1135"/>
                  </a:lnTo>
                  <a:lnTo>
                    <a:pt x="210" y="1168"/>
                  </a:lnTo>
                  <a:cubicBezTo>
                    <a:pt x="214" y="1186"/>
                    <a:pt x="221" y="1202"/>
                    <a:pt x="234" y="1216"/>
                  </a:cubicBezTo>
                  <a:cubicBezTo>
                    <a:pt x="234" y="1216"/>
                    <a:pt x="300" y="1345"/>
                    <a:pt x="324" y="1359"/>
                  </a:cubicBezTo>
                  <a:lnTo>
                    <a:pt x="282" y="1359"/>
                  </a:lnTo>
                  <a:cubicBezTo>
                    <a:pt x="314" y="1447"/>
                    <a:pt x="340" y="1539"/>
                    <a:pt x="358" y="1631"/>
                  </a:cubicBezTo>
                  <a:lnTo>
                    <a:pt x="416" y="1631"/>
                  </a:lnTo>
                  <a:cubicBezTo>
                    <a:pt x="416" y="1631"/>
                    <a:pt x="416" y="1698"/>
                    <a:pt x="439" y="1727"/>
                  </a:cubicBezTo>
                  <a:cubicBezTo>
                    <a:pt x="439" y="1727"/>
                    <a:pt x="439" y="1779"/>
                    <a:pt x="478" y="1799"/>
                  </a:cubicBezTo>
                  <a:lnTo>
                    <a:pt x="903" y="1727"/>
                  </a:lnTo>
                  <a:lnTo>
                    <a:pt x="174" y="711"/>
                  </a:lnTo>
                  <a:lnTo>
                    <a:pt x="903" y="1703"/>
                  </a:lnTo>
                  <a:lnTo>
                    <a:pt x="903" y="1679"/>
                  </a:lnTo>
                  <a:cubicBezTo>
                    <a:pt x="903" y="1672"/>
                    <a:pt x="903" y="1669"/>
                    <a:pt x="903" y="1669"/>
                  </a:cubicBezTo>
                  <a:cubicBezTo>
                    <a:pt x="905" y="1669"/>
                    <a:pt x="909" y="1686"/>
                    <a:pt x="926" y="1703"/>
                  </a:cubicBezTo>
                  <a:cubicBezTo>
                    <a:pt x="931" y="1707"/>
                    <a:pt x="934" y="1709"/>
                    <a:pt x="935" y="1709"/>
                  </a:cubicBezTo>
                  <a:cubicBezTo>
                    <a:pt x="942" y="1709"/>
                    <a:pt x="926" y="1674"/>
                    <a:pt x="926" y="1674"/>
                  </a:cubicBezTo>
                  <a:lnTo>
                    <a:pt x="926" y="1646"/>
                  </a:lnTo>
                  <a:cubicBezTo>
                    <a:pt x="926" y="1618"/>
                    <a:pt x="903" y="1613"/>
                    <a:pt x="926" y="1590"/>
                  </a:cubicBezTo>
                  <a:lnTo>
                    <a:pt x="926" y="1551"/>
                  </a:lnTo>
                  <a:lnTo>
                    <a:pt x="926" y="1513"/>
                  </a:lnTo>
                  <a:cubicBezTo>
                    <a:pt x="926" y="1455"/>
                    <a:pt x="836" y="1236"/>
                    <a:pt x="817" y="1179"/>
                  </a:cubicBezTo>
                  <a:cubicBezTo>
                    <a:pt x="784" y="1059"/>
                    <a:pt x="743" y="941"/>
                    <a:pt x="697" y="826"/>
                  </a:cubicBezTo>
                  <a:lnTo>
                    <a:pt x="697" y="778"/>
                  </a:lnTo>
                  <a:lnTo>
                    <a:pt x="673" y="736"/>
                  </a:lnTo>
                  <a:cubicBezTo>
                    <a:pt x="639" y="640"/>
                    <a:pt x="617" y="540"/>
                    <a:pt x="607" y="439"/>
                  </a:cubicBezTo>
                  <a:cubicBezTo>
                    <a:pt x="583" y="415"/>
                    <a:pt x="607" y="382"/>
                    <a:pt x="568" y="363"/>
                  </a:cubicBezTo>
                  <a:cubicBezTo>
                    <a:pt x="568" y="339"/>
                    <a:pt x="530" y="186"/>
                    <a:pt x="516" y="157"/>
                  </a:cubicBezTo>
                  <a:lnTo>
                    <a:pt x="516" y="115"/>
                  </a:lnTo>
                  <a:cubicBezTo>
                    <a:pt x="516" y="95"/>
                    <a:pt x="482" y="115"/>
                    <a:pt x="478" y="91"/>
                  </a:cubicBezTo>
                  <a:cubicBezTo>
                    <a:pt x="473" y="133"/>
                    <a:pt x="462" y="172"/>
                    <a:pt x="444" y="211"/>
                  </a:cubicBezTo>
                  <a:cubicBezTo>
                    <a:pt x="444" y="211"/>
                    <a:pt x="444" y="157"/>
                    <a:pt x="420" y="148"/>
                  </a:cubicBezTo>
                  <a:cubicBezTo>
                    <a:pt x="421" y="109"/>
                    <a:pt x="413" y="69"/>
                    <a:pt x="397" y="33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40;p108">
              <a:extLst>
                <a:ext uri="{FF2B5EF4-FFF2-40B4-BE49-F238E27FC236}">
                  <a16:creationId xmlns:a16="http://schemas.microsoft.com/office/drawing/2014/main" id="{C5A8C1CD-952A-4EB7-843C-24ACD4CCAC7B}"/>
                </a:ext>
              </a:extLst>
            </p:cNvPr>
            <p:cNvSpPr/>
            <p:nvPr/>
          </p:nvSpPr>
          <p:spPr>
            <a:xfrm>
              <a:off x="5621750" y="3205525"/>
              <a:ext cx="17600" cy="22400"/>
            </a:xfrm>
            <a:custGeom>
              <a:avLst/>
              <a:gdLst/>
              <a:ahLst/>
              <a:cxnLst/>
              <a:rect l="l" t="t" r="r" b="b"/>
              <a:pathLst>
                <a:path w="704" h="896" extrusionOk="0">
                  <a:moveTo>
                    <a:pt x="350" y="1"/>
                  </a:moveTo>
                  <a:cubicBezTo>
                    <a:pt x="326" y="1"/>
                    <a:pt x="298" y="44"/>
                    <a:pt x="279" y="67"/>
                  </a:cubicBezTo>
                  <a:lnTo>
                    <a:pt x="279" y="96"/>
                  </a:lnTo>
                  <a:lnTo>
                    <a:pt x="187" y="240"/>
                  </a:lnTo>
                  <a:lnTo>
                    <a:pt x="187" y="264"/>
                  </a:lnTo>
                  <a:cubicBezTo>
                    <a:pt x="156" y="288"/>
                    <a:pt x="127" y="317"/>
                    <a:pt x="106" y="350"/>
                  </a:cubicBezTo>
                  <a:lnTo>
                    <a:pt x="97" y="350"/>
                  </a:lnTo>
                  <a:lnTo>
                    <a:pt x="97" y="378"/>
                  </a:lnTo>
                  <a:lnTo>
                    <a:pt x="97" y="464"/>
                  </a:lnTo>
                  <a:lnTo>
                    <a:pt x="69" y="435"/>
                  </a:lnTo>
                  <a:cubicBezTo>
                    <a:pt x="49" y="469"/>
                    <a:pt x="27" y="500"/>
                    <a:pt x="1" y="527"/>
                  </a:cubicBezTo>
                  <a:lnTo>
                    <a:pt x="29" y="527"/>
                  </a:lnTo>
                  <a:lnTo>
                    <a:pt x="29" y="551"/>
                  </a:lnTo>
                  <a:cubicBezTo>
                    <a:pt x="28" y="567"/>
                    <a:pt x="17" y="580"/>
                    <a:pt x="1" y="585"/>
                  </a:cubicBezTo>
                  <a:lnTo>
                    <a:pt x="1" y="617"/>
                  </a:lnTo>
                  <a:lnTo>
                    <a:pt x="326" y="895"/>
                  </a:lnTo>
                  <a:lnTo>
                    <a:pt x="326" y="870"/>
                  </a:lnTo>
                  <a:cubicBezTo>
                    <a:pt x="326" y="870"/>
                    <a:pt x="388" y="765"/>
                    <a:pt x="397" y="746"/>
                  </a:cubicBezTo>
                  <a:cubicBezTo>
                    <a:pt x="397" y="713"/>
                    <a:pt x="459" y="656"/>
                    <a:pt x="474" y="617"/>
                  </a:cubicBezTo>
                  <a:lnTo>
                    <a:pt x="474" y="594"/>
                  </a:lnTo>
                  <a:cubicBezTo>
                    <a:pt x="493" y="555"/>
                    <a:pt x="524" y="524"/>
                    <a:pt x="560" y="502"/>
                  </a:cubicBezTo>
                  <a:lnTo>
                    <a:pt x="560" y="464"/>
                  </a:lnTo>
                  <a:cubicBezTo>
                    <a:pt x="560" y="464"/>
                    <a:pt x="613" y="412"/>
                    <a:pt x="613" y="397"/>
                  </a:cubicBezTo>
                  <a:lnTo>
                    <a:pt x="637" y="397"/>
                  </a:lnTo>
                  <a:cubicBezTo>
                    <a:pt x="631" y="388"/>
                    <a:pt x="631" y="378"/>
                    <a:pt x="637" y="369"/>
                  </a:cubicBezTo>
                  <a:lnTo>
                    <a:pt x="637" y="330"/>
                  </a:lnTo>
                  <a:lnTo>
                    <a:pt x="637" y="302"/>
                  </a:lnTo>
                  <a:cubicBezTo>
                    <a:pt x="637" y="274"/>
                    <a:pt x="675" y="302"/>
                    <a:pt x="675" y="269"/>
                  </a:cubicBezTo>
                  <a:lnTo>
                    <a:pt x="703" y="269"/>
                  </a:lnTo>
                  <a:cubicBezTo>
                    <a:pt x="593" y="170"/>
                    <a:pt x="474" y="8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41;p108">
              <a:extLst>
                <a:ext uri="{FF2B5EF4-FFF2-40B4-BE49-F238E27FC236}">
                  <a16:creationId xmlns:a16="http://schemas.microsoft.com/office/drawing/2014/main" id="{366C397F-CEAA-4030-A7EC-A325371C5F16}"/>
                </a:ext>
              </a:extLst>
            </p:cNvPr>
            <p:cNvSpPr/>
            <p:nvPr/>
          </p:nvSpPr>
          <p:spPr>
            <a:xfrm>
              <a:off x="5580775" y="3229550"/>
              <a:ext cx="625" cy="75"/>
            </a:xfrm>
            <a:custGeom>
              <a:avLst/>
              <a:gdLst/>
              <a:ahLst/>
              <a:cxnLst/>
              <a:rect l="l" t="t" r="r" b="b"/>
              <a:pathLst>
                <a:path w="25" h="3" extrusionOk="0">
                  <a:moveTo>
                    <a:pt x="1" y="1"/>
                  </a:moveTo>
                  <a:cubicBezTo>
                    <a:pt x="5" y="2"/>
                    <a:pt x="9" y="3"/>
                    <a:pt x="13" y="3"/>
                  </a:cubicBezTo>
                  <a:cubicBezTo>
                    <a:pt x="17" y="3"/>
                    <a:pt x="21" y="2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842;p108">
              <a:extLst>
                <a:ext uri="{FF2B5EF4-FFF2-40B4-BE49-F238E27FC236}">
                  <a16:creationId xmlns:a16="http://schemas.microsoft.com/office/drawing/2014/main" id="{33D167B4-38BF-4D11-9203-4AF342F58F26}"/>
                </a:ext>
              </a:extLst>
            </p:cNvPr>
            <p:cNvSpPr/>
            <p:nvPr/>
          </p:nvSpPr>
          <p:spPr>
            <a:xfrm>
              <a:off x="5576975" y="327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843;p108">
              <a:extLst>
                <a:ext uri="{FF2B5EF4-FFF2-40B4-BE49-F238E27FC236}">
                  <a16:creationId xmlns:a16="http://schemas.microsoft.com/office/drawing/2014/main" id="{7DA8F8E9-ADE8-4BA2-8BCB-843B5A90D415}"/>
                </a:ext>
              </a:extLst>
            </p:cNvPr>
            <p:cNvSpPr/>
            <p:nvPr/>
          </p:nvSpPr>
          <p:spPr>
            <a:xfrm>
              <a:off x="5567900" y="3227750"/>
              <a:ext cx="23075" cy="44000"/>
            </a:xfrm>
            <a:custGeom>
              <a:avLst/>
              <a:gdLst/>
              <a:ahLst/>
              <a:cxnLst/>
              <a:rect l="l" t="t" r="r" b="b"/>
              <a:pathLst>
                <a:path w="923" h="1760" extrusionOk="0">
                  <a:moveTo>
                    <a:pt x="511" y="1"/>
                  </a:moveTo>
                  <a:lnTo>
                    <a:pt x="511" y="24"/>
                  </a:lnTo>
                  <a:cubicBezTo>
                    <a:pt x="475" y="86"/>
                    <a:pt x="442" y="150"/>
                    <a:pt x="415" y="216"/>
                  </a:cubicBezTo>
                  <a:cubicBezTo>
                    <a:pt x="413" y="237"/>
                    <a:pt x="413" y="257"/>
                    <a:pt x="415" y="278"/>
                  </a:cubicBezTo>
                  <a:cubicBezTo>
                    <a:pt x="415" y="278"/>
                    <a:pt x="330" y="483"/>
                    <a:pt x="325" y="483"/>
                  </a:cubicBezTo>
                  <a:lnTo>
                    <a:pt x="297" y="483"/>
                  </a:lnTo>
                  <a:cubicBezTo>
                    <a:pt x="269" y="483"/>
                    <a:pt x="297" y="511"/>
                    <a:pt x="297" y="521"/>
                  </a:cubicBezTo>
                  <a:cubicBezTo>
                    <a:pt x="257" y="596"/>
                    <a:pt x="222" y="673"/>
                    <a:pt x="192" y="751"/>
                  </a:cubicBezTo>
                  <a:lnTo>
                    <a:pt x="220" y="751"/>
                  </a:lnTo>
                  <a:cubicBezTo>
                    <a:pt x="248" y="751"/>
                    <a:pt x="220" y="751"/>
                    <a:pt x="220" y="774"/>
                  </a:cubicBezTo>
                  <a:cubicBezTo>
                    <a:pt x="220" y="782"/>
                    <a:pt x="220" y="785"/>
                    <a:pt x="218" y="785"/>
                  </a:cubicBezTo>
                  <a:cubicBezTo>
                    <a:pt x="215" y="785"/>
                    <a:pt x="206" y="774"/>
                    <a:pt x="178" y="774"/>
                  </a:cubicBezTo>
                  <a:lnTo>
                    <a:pt x="178" y="875"/>
                  </a:lnTo>
                  <a:lnTo>
                    <a:pt x="178" y="898"/>
                  </a:lnTo>
                  <a:lnTo>
                    <a:pt x="153" y="898"/>
                  </a:lnTo>
                  <a:cubicBezTo>
                    <a:pt x="153" y="898"/>
                    <a:pt x="130" y="922"/>
                    <a:pt x="153" y="937"/>
                  </a:cubicBezTo>
                  <a:lnTo>
                    <a:pt x="130" y="937"/>
                  </a:lnTo>
                  <a:cubicBezTo>
                    <a:pt x="125" y="953"/>
                    <a:pt x="125" y="969"/>
                    <a:pt x="130" y="984"/>
                  </a:cubicBezTo>
                  <a:lnTo>
                    <a:pt x="130" y="1142"/>
                  </a:lnTo>
                  <a:lnTo>
                    <a:pt x="97" y="1119"/>
                  </a:lnTo>
                  <a:cubicBezTo>
                    <a:pt x="97" y="1151"/>
                    <a:pt x="25" y="1324"/>
                    <a:pt x="5" y="1353"/>
                  </a:cubicBezTo>
                  <a:lnTo>
                    <a:pt x="5" y="1376"/>
                  </a:lnTo>
                  <a:lnTo>
                    <a:pt x="39" y="1376"/>
                  </a:lnTo>
                  <a:cubicBezTo>
                    <a:pt x="39" y="1376"/>
                    <a:pt x="63" y="1376"/>
                    <a:pt x="39" y="1410"/>
                  </a:cubicBezTo>
                  <a:cubicBezTo>
                    <a:pt x="25" y="1436"/>
                    <a:pt x="12" y="1463"/>
                    <a:pt x="1" y="1491"/>
                  </a:cubicBezTo>
                  <a:lnTo>
                    <a:pt x="1" y="1563"/>
                  </a:lnTo>
                  <a:lnTo>
                    <a:pt x="383" y="1754"/>
                  </a:lnTo>
                  <a:lnTo>
                    <a:pt x="383" y="1759"/>
                  </a:lnTo>
                  <a:cubicBezTo>
                    <a:pt x="383" y="1751"/>
                    <a:pt x="383" y="1748"/>
                    <a:pt x="384" y="1748"/>
                  </a:cubicBezTo>
                  <a:cubicBezTo>
                    <a:pt x="385" y="1748"/>
                    <a:pt x="391" y="1759"/>
                    <a:pt x="407" y="1759"/>
                  </a:cubicBezTo>
                  <a:cubicBezTo>
                    <a:pt x="431" y="1759"/>
                    <a:pt x="407" y="1759"/>
                    <a:pt x="407" y="1731"/>
                  </a:cubicBezTo>
                  <a:lnTo>
                    <a:pt x="407" y="1678"/>
                  </a:lnTo>
                  <a:lnTo>
                    <a:pt x="407" y="1644"/>
                  </a:lnTo>
                  <a:lnTo>
                    <a:pt x="407" y="1616"/>
                  </a:lnTo>
                  <a:cubicBezTo>
                    <a:pt x="407" y="1568"/>
                    <a:pt x="488" y="1367"/>
                    <a:pt x="502" y="1320"/>
                  </a:cubicBezTo>
                  <a:cubicBezTo>
                    <a:pt x="502" y="1243"/>
                    <a:pt x="584" y="1091"/>
                    <a:pt x="598" y="1009"/>
                  </a:cubicBezTo>
                  <a:cubicBezTo>
                    <a:pt x="613" y="1001"/>
                    <a:pt x="623" y="987"/>
                    <a:pt x="627" y="971"/>
                  </a:cubicBezTo>
                  <a:lnTo>
                    <a:pt x="627" y="928"/>
                  </a:lnTo>
                  <a:cubicBezTo>
                    <a:pt x="650" y="840"/>
                    <a:pt x="688" y="756"/>
                    <a:pt x="736" y="679"/>
                  </a:cubicBezTo>
                  <a:lnTo>
                    <a:pt x="736" y="608"/>
                  </a:lnTo>
                  <a:cubicBezTo>
                    <a:pt x="736" y="583"/>
                    <a:pt x="803" y="465"/>
                    <a:pt x="807" y="435"/>
                  </a:cubicBezTo>
                  <a:cubicBezTo>
                    <a:pt x="807" y="407"/>
                    <a:pt x="807" y="435"/>
                    <a:pt x="836" y="403"/>
                  </a:cubicBezTo>
                  <a:cubicBezTo>
                    <a:pt x="864" y="369"/>
                    <a:pt x="812" y="374"/>
                    <a:pt x="836" y="369"/>
                  </a:cubicBezTo>
                  <a:lnTo>
                    <a:pt x="836" y="307"/>
                  </a:lnTo>
                  <a:lnTo>
                    <a:pt x="836" y="249"/>
                  </a:lnTo>
                  <a:cubicBezTo>
                    <a:pt x="836" y="240"/>
                    <a:pt x="884" y="193"/>
                    <a:pt x="884" y="154"/>
                  </a:cubicBezTo>
                  <a:lnTo>
                    <a:pt x="923" y="154"/>
                  </a:lnTo>
                  <a:cubicBezTo>
                    <a:pt x="794" y="82"/>
                    <a:pt x="655" y="3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844;p108">
              <a:extLst>
                <a:ext uri="{FF2B5EF4-FFF2-40B4-BE49-F238E27FC236}">
                  <a16:creationId xmlns:a16="http://schemas.microsoft.com/office/drawing/2014/main" id="{85F260CA-95C6-40CE-B1E8-6C01CB51850E}"/>
                </a:ext>
              </a:extLst>
            </p:cNvPr>
            <p:cNvSpPr/>
            <p:nvPr/>
          </p:nvSpPr>
          <p:spPr>
            <a:xfrm>
              <a:off x="5528500" y="3244050"/>
              <a:ext cx="725" cy="200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4" y="0"/>
                  </a:moveTo>
                  <a:cubicBezTo>
                    <a:pt x="9" y="0"/>
                    <a:pt x="5" y="1"/>
                    <a:pt x="0" y="4"/>
                  </a:cubicBezTo>
                  <a:cubicBezTo>
                    <a:pt x="5" y="6"/>
                    <a:pt x="10" y="8"/>
                    <a:pt x="15" y="8"/>
                  </a:cubicBezTo>
                  <a:cubicBezTo>
                    <a:pt x="20" y="8"/>
                    <a:pt x="24" y="6"/>
                    <a:pt x="28" y="4"/>
                  </a:cubicBez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845;p108">
              <a:extLst>
                <a:ext uri="{FF2B5EF4-FFF2-40B4-BE49-F238E27FC236}">
                  <a16:creationId xmlns:a16="http://schemas.microsoft.com/office/drawing/2014/main" id="{5FDA9727-2FEA-4C53-8DEF-EB6746F5D7D4}"/>
                </a:ext>
              </a:extLst>
            </p:cNvPr>
            <p:cNvSpPr/>
            <p:nvPr/>
          </p:nvSpPr>
          <p:spPr>
            <a:xfrm>
              <a:off x="5500550" y="3244225"/>
              <a:ext cx="39150" cy="56975"/>
            </a:xfrm>
            <a:custGeom>
              <a:avLst/>
              <a:gdLst/>
              <a:ahLst/>
              <a:cxnLst/>
              <a:rect l="l" t="t" r="r" b="b"/>
              <a:pathLst>
                <a:path w="1566" h="2279" extrusionOk="0">
                  <a:moveTo>
                    <a:pt x="236" y="1433"/>
                  </a:moveTo>
                  <a:lnTo>
                    <a:pt x="236" y="1433"/>
                  </a:lnTo>
                  <a:cubicBezTo>
                    <a:pt x="235" y="1433"/>
                    <a:pt x="235" y="1434"/>
                    <a:pt x="236" y="1435"/>
                  </a:cubicBezTo>
                  <a:lnTo>
                    <a:pt x="236" y="1435"/>
                  </a:lnTo>
                  <a:cubicBezTo>
                    <a:pt x="236" y="1434"/>
                    <a:pt x="236" y="1433"/>
                    <a:pt x="236" y="1433"/>
                  </a:cubicBezTo>
                  <a:close/>
                  <a:moveTo>
                    <a:pt x="50" y="1749"/>
                  </a:moveTo>
                  <a:lnTo>
                    <a:pt x="50" y="1749"/>
                  </a:lnTo>
                  <a:cubicBezTo>
                    <a:pt x="50" y="1749"/>
                    <a:pt x="49" y="1755"/>
                    <a:pt x="50" y="1760"/>
                  </a:cubicBezTo>
                  <a:lnTo>
                    <a:pt x="50" y="1760"/>
                  </a:lnTo>
                  <a:lnTo>
                    <a:pt x="50" y="1749"/>
                  </a:lnTo>
                  <a:close/>
                  <a:moveTo>
                    <a:pt x="1212" y="0"/>
                  </a:moveTo>
                  <a:lnTo>
                    <a:pt x="1212" y="34"/>
                  </a:lnTo>
                  <a:cubicBezTo>
                    <a:pt x="1140" y="105"/>
                    <a:pt x="1073" y="182"/>
                    <a:pt x="1012" y="263"/>
                  </a:cubicBezTo>
                  <a:cubicBezTo>
                    <a:pt x="995" y="287"/>
                    <a:pt x="981" y="313"/>
                    <a:pt x="969" y="339"/>
                  </a:cubicBezTo>
                  <a:cubicBezTo>
                    <a:pt x="894" y="402"/>
                    <a:pt x="811" y="453"/>
                    <a:pt x="722" y="492"/>
                  </a:cubicBezTo>
                  <a:lnTo>
                    <a:pt x="683" y="492"/>
                  </a:lnTo>
                  <a:cubicBezTo>
                    <a:pt x="669" y="492"/>
                    <a:pt x="655" y="526"/>
                    <a:pt x="683" y="546"/>
                  </a:cubicBezTo>
                  <a:lnTo>
                    <a:pt x="683" y="570"/>
                  </a:lnTo>
                  <a:lnTo>
                    <a:pt x="683" y="594"/>
                  </a:lnTo>
                  <a:cubicBezTo>
                    <a:pt x="609" y="686"/>
                    <a:pt x="540" y="784"/>
                    <a:pt x="478" y="886"/>
                  </a:cubicBezTo>
                  <a:lnTo>
                    <a:pt x="516" y="886"/>
                  </a:lnTo>
                  <a:cubicBezTo>
                    <a:pt x="554" y="886"/>
                    <a:pt x="516" y="886"/>
                    <a:pt x="516" y="914"/>
                  </a:cubicBezTo>
                  <a:cubicBezTo>
                    <a:pt x="516" y="923"/>
                    <a:pt x="513" y="926"/>
                    <a:pt x="509" y="926"/>
                  </a:cubicBezTo>
                  <a:cubicBezTo>
                    <a:pt x="500" y="926"/>
                    <a:pt x="483" y="914"/>
                    <a:pt x="463" y="914"/>
                  </a:cubicBezTo>
                  <a:cubicBezTo>
                    <a:pt x="463" y="945"/>
                    <a:pt x="463" y="945"/>
                    <a:pt x="458" y="945"/>
                  </a:cubicBezTo>
                  <a:cubicBezTo>
                    <a:pt x="453" y="945"/>
                    <a:pt x="444" y="945"/>
                    <a:pt x="425" y="976"/>
                  </a:cubicBezTo>
                  <a:cubicBezTo>
                    <a:pt x="387" y="1038"/>
                    <a:pt x="425" y="1032"/>
                    <a:pt x="425" y="1043"/>
                  </a:cubicBezTo>
                  <a:lnTo>
                    <a:pt x="425" y="1095"/>
                  </a:lnTo>
                  <a:lnTo>
                    <a:pt x="402" y="1095"/>
                  </a:lnTo>
                  <a:cubicBezTo>
                    <a:pt x="402" y="1095"/>
                    <a:pt x="368" y="1123"/>
                    <a:pt x="374" y="1148"/>
                  </a:cubicBezTo>
                  <a:cubicBezTo>
                    <a:pt x="374" y="1161"/>
                    <a:pt x="363" y="1172"/>
                    <a:pt x="350" y="1172"/>
                  </a:cubicBezTo>
                  <a:cubicBezTo>
                    <a:pt x="349" y="1172"/>
                    <a:pt x="347" y="1172"/>
                    <a:pt x="345" y="1171"/>
                  </a:cubicBezTo>
                  <a:cubicBezTo>
                    <a:pt x="331" y="1189"/>
                    <a:pt x="323" y="1211"/>
                    <a:pt x="321" y="1233"/>
                  </a:cubicBezTo>
                  <a:cubicBezTo>
                    <a:pt x="321" y="1267"/>
                    <a:pt x="259" y="1405"/>
                    <a:pt x="264" y="1439"/>
                  </a:cubicBezTo>
                  <a:lnTo>
                    <a:pt x="264" y="1467"/>
                  </a:lnTo>
                  <a:cubicBezTo>
                    <a:pt x="264" y="1467"/>
                    <a:pt x="239" y="1442"/>
                    <a:pt x="236" y="1435"/>
                  </a:cubicBezTo>
                  <a:lnTo>
                    <a:pt x="236" y="1435"/>
                  </a:lnTo>
                  <a:cubicBezTo>
                    <a:pt x="228" y="1459"/>
                    <a:pt x="100" y="1712"/>
                    <a:pt x="73" y="1749"/>
                  </a:cubicBezTo>
                  <a:cubicBezTo>
                    <a:pt x="63" y="1761"/>
                    <a:pt x="58" y="1766"/>
                    <a:pt x="54" y="1766"/>
                  </a:cubicBezTo>
                  <a:cubicBezTo>
                    <a:pt x="51" y="1766"/>
                    <a:pt x="50" y="1763"/>
                    <a:pt x="50" y="1760"/>
                  </a:cubicBezTo>
                  <a:lnTo>
                    <a:pt x="50" y="1760"/>
                  </a:lnTo>
                  <a:lnTo>
                    <a:pt x="50" y="1777"/>
                  </a:lnTo>
                  <a:lnTo>
                    <a:pt x="82" y="1777"/>
                  </a:lnTo>
                  <a:lnTo>
                    <a:pt x="82" y="1800"/>
                  </a:lnTo>
                  <a:lnTo>
                    <a:pt x="82" y="1849"/>
                  </a:lnTo>
                  <a:cubicBezTo>
                    <a:pt x="62" y="1884"/>
                    <a:pt x="43" y="1921"/>
                    <a:pt x="26" y="1959"/>
                  </a:cubicBezTo>
                  <a:cubicBezTo>
                    <a:pt x="26" y="1959"/>
                    <a:pt x="1" y="2021"/>
                    <a:pt x="26" y="2055"/>
                  </a:cubicBezTo>
                  <a:lnTo>
                    <a:pt x="393" y="2278"/>
                  </a:lnTo>
                  <a:lnTo>
                    <a:pt x="393" y="2260"/>
                  </a:lnTo>
                  <a:cubicBezTo>
                    <a:pt x="393" y="2251"/>
                    <a:pt x="393" y="2248"/>
                    <a:pt x="394" y="2248"/>
                  </a:cubicBezTo>
                  <a:cubicBezTo>
                    <a:pt x="396" y="2248"/>
                    <a:pt x="401" y="2260"/>
                    <a:pt x="417" y="2260"/>
                  </a:cubicBezTo>
                  <a:cubicBezTo>
                    <a:pt x="440" y="2260"/>
                    <a:pt x="417" y="2232"/>
                    <a:pt x="417" y="2222"/>
                  </a:cubicBezTo>
                  <a:cubicBezTo>
                    <a:pt x="440" y="2222"/>
                    <a:pt x="417" y="2169"/>
                    <a:pt x="440" y="2149"/>
                  </a:cubicBezTo>
                  <a:cubicBezTo>
                    <a:pt x="440" y="2134"/>
                    <a:pt x="449" y="2119"/>
                    <a:pt x="464" y="2111"/>
                  </a:cubicBezTo>
                  <a:cubicBezTo>
                    <a:pt x="465" y="2094"/>
                    <a:pt x="477" y="2079"/>
                    <a:pt x="492" y="2074"/>
                  </a:cubicBezTo>
                  <a:lnTo>
                    <a:pt x="669" y="1691"/>
                  </a:lnTo>
                  <a:cubicBezTo>
                    <a:pt x="711" y="1596"/>
                    <a:pt x="822" y="1399"/>
                    <a:pt x="870" y="1300"/>
                  </a:cubicBezTo>
                  <a:cubicBezTo>
                    <a:pt x="870" y="1300"/>
                    <a:pt x="898" y="1266"/>
                    <a:pt x="908" y="1252"/>
                  </a:cubicBezTo>
                  <a:lnTo>
                    <a:pt x="908" y="1195"/>
                  </a:lnTo>
                  <a:cubicBezTo>
                    <a:pt x="966" y="1087"/>
                    <a:pt x="1037" y="985"/>
                    <a:pt x="1118" y="893"/>
                  </a:cubicBezTo>
                  <a:cubicBezTo>
                    <a:pt x="1118" y="855"/>
                    <a:pt x="1152" y="831"/>
                    <a:pt x="1161" y="803"/>
                  </a:cubicBezTo>
                  <a:cubicBezTo>
                    <a:pt x="1161" y="775"/>
                    <a:pt x="1294" y="636"/>
                    <a:pt x="1309" y="602"/>
                  </a:cubicBezTo>
                  <a:cubicBezTo>
                    <a:pt x="1309" y="585"/>
                    <a:pt x="1315" y="585"/>
                    <a:pt x="1324" y="585"/>
                  </a:cubicBezTo>
                  <a:cubicBezTo>
                    <a:pt x="1333" y="585"/>
                    <a:pt x="1345" y="585"/>
                    <a:pt x="1356" y="568"/>
                  </a:cubicBezTo>
                  <a:cubicBezTo>
                    <a:pt x="1380" y="535"/>
                    <a:pt x="1356" y="531"/>
                    <a:pt x="1356" y="521"/>
                  </a:cubicBezTo>
                  <a:cubicBezTo>
                    <a:pt x="1364" y="494"/>
                    <a:pt x="1373" y="467"/>
                    <a:pt x="1385" y="439"/>
                  </a:cubicBezTo>
                  <a:cubicBezTo>
                    <a:pt x="1395" y="415"/>
                    <a:pt x="1409" y="392"/>
                    <a:pt x="1428" y="373"/>
                  </a:cubicBezTo>
                  <a:cubicBezTo>
                    <a:pt x="1451" y="345"/>
                    <a:pt x="1503" y="315"/>
                    <a:pt x="1522" y="268"/>
                  </a:cubicBezTo>
                  <a:lnTo>
                    <a:pt x="1565" y="268"/>
                  </a:lnTo>
                  <a:cubicBezTo>
                    <a:pt x="1565" y="268"/>
                    <a:pt x="131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46;p108">
              <a:extLst>
                <a:ext uri="{FF2B5EF4-FFF2-40B4-BE49-F238E27FC236}">
                  <a16:creationId xmlns:a16="http://schemas.microsoft.com/office/drawing/2014/main" id="{8CF78FFF-3AAD-4CC5-AFC0-8EEA3F5ADEFD}"/>
                </a:ext>
              </a:extLst>
            </p:cNvPr>
            <p:cNvSpPr/>
            <p:nvPr/>
          </p:nvSpPr>
          <p:spPr>
            <a:xfrm>
              <a:off x="5470925" y="3242500"/>
              <a:ext cx="975" cy="200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19" y="0"/>
                  </a:moveTo>
                  <a:cubicBezTo>
                    <a:pt x="13" y="0"/>
                    <a:pt x="6" y="1"/>
                    <a:pt x="0" y="4"/>
                  </a:cubicBezTo>
                  <a:cubicBezTo>
                    <a:pt x="6" y="6"/>
                    <a:pt x="13" y="8"/>
                    <a:pt x="19" y="8"/>
                  </a:cubicBezTo>
                  <a:cubicBezTo>
                    <a:pt x="26" y="8"/>
                    <a:pt x="32" y="6"/>
                    <a:pt x="38" y="4"/>
                  </a:cubicBezTo>
                  <a:cubicBezTo>
                    <a:pt x="32" y="1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47;p108">
              <a:extLst>
                <a:ext uri="{FF2B5EF4-FFF2-40B4-BE49-F238E27FC236}">
                  <a16:creationId xmlns:a16="http://schemas.microsoft.com/office/drawing/2014/main" id="{6E60C972-544A-48B8-B16B-5E66BE4219E8}"/>
                </a:ext>
              </a:extLst>
            </p:cNvPr>
            <p:cNvSpPr/>
            <p:nvPr/>
          </p:nvSpPr>
          <p:spPr>
            <a:xfrm>
              <a:off x="5433325" y="3242200"/>
              <a:ext cx="50650" cy="60600"/>
            </a:xfrm>
            <a:custGeom>
              <a:avLst/>
              <a:gdLst/>
              <a:ahLst/>
              <a:cxnLst/>
              <a:rect l="l" t="t" r="r" b="b"/>
              <a:pathLst>
                <a:path w="2026" h="2424" extrusionOk="0">
                  <a:moveTo>
                    <a:pt x="579" y="1147"/>
                  </a:moveTo>
                  <a:cubicBezTo>
                    <a:pt x="578" y="1147"/>
                    <a:pt x="578" y="1147"/>
                    <a:pt x="579" y="1147"/>
                  </a:cubicBezTo>
                  <a:lnTo>
                    <a:pt x="579" y="1147"/>
                  </a:lnTo>
                  <a:cubicBezTo>
                    <a:pt x="579" y="1147"/>
                    <a:pt x="579" y="1147"/>
                    <a:pt x="579" y="1147"/>
                  </a:cubicBezTo>
                  <a:close/>
                  <a:moveTo>
                    <a:pt x="1675" y="1"/>
                  </a:moveTo>
                  <a:cubicBezTo>
                    <a:pt x="1674" y="1"/>
                    <a:pt x="1673" y="1"/>
                    <a:pt x="1672" y="1"/>
                  </a:cubicBezTo>
                  <a:cubicBezTo>
                    <a:pt x="1677" y="10"/>
                    <a:pt x="1677" y="20"/>
                    <a:pt x="1672" y="29"/>
                  </a:cubicBezTo>
                  <a:lnTo>
                    <a:pt x="1644" y="29"/>
                  </a:lnTo>
                  <a:cubicBezTo>
                    <a:pt x="1616" y="29"/>
                    <a:pt x="1487" y="187"/>
                    <a:pt x="1415" y="273"/>
                  </a:cubicBezTo>
                  <a:lnTo>
                    <a:pt x="1358" y="350"/>
                  </a:lnTo>
                  <a:cubicBezTo>
                    <a:pt x="1270" y="441"/>
                    <a:pt x="1162" y="508"/>
                    <a:pt x="1041" y="545"/>
                  </a:cubicBezTo>
                  <a:cubicBezTo>
                    <a:pt x="1033" y="553"/>
                    <a:pt x="1028" y="556"/>
                    <a:pt x="1024" y="556"/>
                  </a:cubicBezTo>
                  <a:cubicBezTo>
                    <a:pt x="1015" y="556"/>
                    <a:pt x="1011" y="545"/>
                    <a:pt x="998" y="545"/>
                  </a:cubicBezTo>
                  <a:cubicBezTo>
                    <a:pt x="980" y="545"/>
                    <a:pt x="965" y="584"/>
                    <a:pt x="970" y="603"/>
                  </a:cubicBezTo>
                  <a:lnTo>
                    <a:pt x="970" y="627"/>
                  </a:lnTo>
                  <a:cubicBezTo>
                    <a:pt x="970" y="627"/>
                    <a:pt x="740" y="875"/>
                    <a:pt x="708" y="927"/>
                  </a:cubicBezTo>
                  <a:cubicBezTo>
                    <a:pt x="696" y="945"/>
                    <a:pt x="695" y="951"/>
                    <a:pt x="699" y="951"/>
                  </a:cubicBezTo>
                  <a:cubicBezTo>
                    <a:pt x="707" y="951"/>
                    <a:pt x="736" y="927"/>
                    <a:pt x="746" y="927"/>
                  </a:cubicBezTo>
                  <a:cubicBezTo>
                    <a:pt x="760" y="927"/>
                    <a:pt x="746" y="927"/>
                    <a:pt x="746" y="955"/>
                  </a:cubicBezTo>
                  <a:cubicBezTo>
                    <a:pt x="746" y="969"/>
                    <a:pt x="740" y="975"/>
                    <a:pt x="730" y="975"/>
                  </a:cubicBezTo>
                  <a:cubicBezTo>
                    <a:pt x="720" y="975"/>
                    <a:pt x="706" y="968"/>
                    <a:pt x="693" y="955"/>
                  </a:cubicBezTo>
                  <a:cubicBezTo>
                    <a:pt x="676" y="989"/>
                    <a:pt x="676" y="989"/>
                    <a:pt x="674" y="989"/>
                  </a:cubicBezTo>
                  <a:cubicBezTo>
                    <a:pt x="673" y="989"/>
                    <a:pt x="669" y="989"/>
                    <a:pt x="646" y="1023"/>
                  </a:cubicBezTo>
                  <a:cubicBezTo>
                    <a:pt x="598" y="1090"/>
                    <a:pt x="646" y="1080"/>
                    <a:pt x="607" y="1090"/>
                  </a:cubicBezTo>
                  <a:lnTo>
                    <a:pt x="607" y="1113"/>
                  </a:lnTo>
                  <a:cubicBezTo>
                    <a:pt x="607" y="1113"/>
                    <a:pt x="607" y="1113"/>
                    <a:pt x="607" y="1113"/>
                  </a:cubicBezTo>
                  <a:lnTo>
                    <a:pt x="607" y="1113"/>
                  </a:lnTo>
                  <a:cubicBezTo>
                    <a:pt x="604" y="1113"/>
                    <a:pt x="581" y="1142"/>
                    <a:pt x="607" y="1147"/>
                  </a:cubicBezTo>
                  <a:cubicBezTo>
                    <a:pt x="617" y="1149"/>
                    <a:pt x="616" y="1149"/>
                    <a:pt x="611" y="1149"/>
                  </a:cubicBezTo>
                  <a:cubicBezTo>
                    <a:pt x="603" y="1149"/>
                    <a:pt x="582" y="1148"/>
                    <a:pt x="579" y="1147"/>
                  </a:cubicBezTo>
                  <a:lnTo>
                    <a:pt x="579" y="1147"/>
                  </a:lnTo>
                  <a:cubicBezTo>
                    <a:pt x="579" y="1171"/>
                    <a:pt x="541" y="1176"/>
                    <a:pt x="541" y="1199"/>
                  </a:cubicBezTo>
                  <a:cubicBezTo>
                    <a:pt x="541" y="1199"/>
                    <a:pt x="541" y="1223"/>
                    <a:pt x="510" y="1223"/>
                  </a:cubicBezTo>
                  <a:cubicBezTo>
                    <a:pt x="508" y="1223"/>
                    <a:pt x="505" y="1223"/>
                    <a:pt x="502" y="1223"/>
                  </a:cubicBezTo>
                  <a:cubicBezTo>
                    <a:pt x="485" y="1242"/>
                    <a:pt x="472" y="1266"/>
                    <a:pt x="464" y="1290"/>
                  </a:cubicBezTo>
                  <a:cubicBezTo>
                    <a:pt x="464" y="1328"/>
                    <a:pt x="359" y="1467"/>
                    <a:pt x="359" y="1505"/>
                  </a:cubicBezTo>
                  <a:lnTo>
                    <a:pt x="359" y="1495"/>
                  </a:lnTo>
                  <a:cubicBezTo>
                    <a:pt x="359" y="1495"/>
                    <a:pt x="149" y="1767"/>
                    <a:pt x="111" y="1801"/>
                  </a:cubicBezTo>
                  <a:lnTo>
                    <a:pt x="111" y="1835"/>
                  </a:lnTo>
                  <a:lnTo>
                    <a:pt x="144" y="1835"/>
                  </a:lnTo>
                  <a:lnTo>
                    <a:pt x="144" y="1883"/>
                  </a:lnTo>
                  <a:lnTo>
                    <a:pt x="54" y="1992"/>
                  </a:lnTo>
                  <a:lnTo>
                    <a:pt x="54" y="1964"/>
                  </a:lnTo>
                  <a:cubicBezTo>
                    <a:pt x="54" y="1961"/>
                    <a:pt x="53" y="1960"/>
                    <a:pt x="52" y="1960"/>
                  </a:cubicBezTo>
                  <a:cubicBezTo>
                    <a:pt x="43" y="1960"/>
                    <a:pt x="5" y="2030"/>
                    <a:pt x="1" y="2060"/>
                  </a:cubicBezTo>
                  <a:lnTo>
                    <a:pt x="288" y="2380"/>
                  </a:lnTo>
                  <a:lnTo>
                    <a:pt x="288" y="2418"/>
                  </a:lnTo>
                  <a:cubicBezTo>
                    <a:pt x="288" y="2422"/>
                    <a:pt x="290" y="2423"/>
                    <a:pt x="292" y="2423"/>
                  </a:cubicBezTo>
                  <a:cubicBezTo>
                    <a:pt x="300" y="2423"/>
                    <a:pt x="315" y="2410"/>
                    <a:pt x="311" y="2390"/>
                  </a:cubicBezTo>
                  <a:cubicBezTo>
                    <a:pt x="310" y="2380"/>
                    <a:pt x="309" y="2377"/>
                    <a:pt x="310" y="2377"/>
                  </a:cubicBezTo>
                  <a:lnTo>
                    <a:pt x="310" y="2377"/>
                  </a:lnTo>
                  <a:cubicBezTo>
                    <a:pt x="312" y="2377"/>
                    <a:pt x="319" y="2390"/>
                    <a:pt x="335" y="2390"/>
                  </a:cubicBezTo>
                  <a:cubicBezTo>
                    <a:pt x="359" y="2390"/>
                    <a:pt x="335" y="2356"/>
                    <a:pt x="359" y="2351"/>
                  </a:cubicBezTo>
                  <a:cubicBezTo>
                    <a:pt x="393" y="2351"/>
                    <a:pt x="359" y="2299"/>
                    <a:pt x="412" y="2280"/>
                  </a:cubicBezTo>
                  <a:cubicBezTo>
                    <a:pt x="412" y="2280"/>
                    <a:pt x="412" y="2256"/>
                    <a:pt x="450" y="2242"/>
                  </a:cubicBezTo>
                  <a:cubicBezTo>
                    <a:pt x="450" y="2242"/>
                    <a:pt x="450" y="2214"/>
                    <a:pt x="492" y="2203"/>
                  </a:cubicBezTo>
                  <a:cubicBezTo>
                    <a:pt x="550" y="2141"/>
                    <a:pt x="745" y="1879"/>
                    <a:pt x="794" y="1811"/>
                  </a:cubicBezTo>
                  <a:cubicBezTo>
                    <a:pt x="869" y="1711"/>
                    <a:pt x="1036" y="1511"/>
                    <a:pt x="1109" y="1401"/>
                  </a:cubicBezTo>
                  <a:cubicBezTo>
                    <a:pt x="1109" y="1401"/>
                    <a:pt x="1147" y="1368"/>
                    <a:pt x="1161" y="1353"/>
                  </a:cubicBezTo>
                  <a:lnTo>
                    <a:pt x="1195" y="1295"/>
                  </a:lnTo>
                  <a:cubicBezTo>
                    <a:pt x="1282" y="1181"/>
                    <a:pt x="1375" y="1073"/>
                    <a:pt x="1477" y="971"/>
                  </a:cubicBezTo>
                  <a:cubicBezTo>
                    <a:pt x="1477" y="933"/>
                    <a:pt x="1524" y="909"/>
                    <a:pt x="1539" y="871"/>
                  </a:cubicBezTo>
                  <a:cubicBezTo>
                    <a:pt x="1539" y="838"/>
                    <a:pt x="1702" y="680"/>
                    <a:pt x="1725" y="646"/>
                  </a:cubicBezTo>
                  <a:cubicBezTo>
                    <a:pt x="1725" y="613"/>
                    <a:pt x="1754" y="646"/>
                    <a:pt x="1778" y="609"/>
                  </a:cubicBezTo>
                  <a:cubicBezTo>
                    <a:pt x="1802" y="570"/>
                    <a:pt x="1778" y="566"/>
                    <a:pt x="1778" y="555"/>
                  </a:cubicBezTo>
                  <a:cubicBezTo>
                    <a:pt x="1789" y="526"/>
                    <a:pt x="1802" y="498"/>
                    <a:pt x="1816" y="470"/>
                  </a:cubicBezTo>
                  <a:cubicBezTo>
                    <a:pt x="1816" y="470"/>
                    <a:pt x="1859" y="412"/>
                    <a:pt x="1869" y="393"/>
                  </a:cubicBezTo>
                  <a:cubicBezTo>
                    <a:pt x="1913" y="359"/>
                    <a:pt x="1951" y="319"/>
                    <a:pt x="1983" y="274"/>
                  </a:cubicBezTo>
                  <a:lnTo>
                    <a:pt x="2026" y="274"/>
                  </a:lnTo>
                  <a:cubicBezTo>
                    <a:pt x="2026" y="274"/>
                    <a:pt x="1786" y="1"/>
                    <a:pt x="1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48;p108">
              <a:extLst>
                <a:ext uri="{FF2B5EF4-FFF2-40B4-BE49-F238E27FC236}">
                  <a16:creationId xmlns:a16="http://schemas.microsoft.com/office/drawing/2014/main" id="{E61ED6DF-1D8A-483C-A1AD-047282831F16}"/>
                </a:ext>
              </a:extLst>
            </p:cNvPr>
            <p:cNvSpPr/>
            <p:nvPr/>
          </p:nvSpPr>
          <p:spPr>
            <a:xfrm>
              <a:off x="5384475" y="3248025"/>
              <a:ext cx="31675" cy="34725"/>
            </a:xfrm>
            <a:custGeom>
              <a:avLst/>
              <a:gdLst/>
              <a:ahLst/>
              <a:cxnLst/>
              <a:rect l="l" t="t" r="r" b="b"/>
              <a:pathLst>
                <a:path w="1267" h="1389" extrusionOk="0">
                  <a:moveTo>
                    <a:pt x="203" y="703"/>
                  </a:moveTo>
                  <a:cubicBezTo>
                    <a:pt x="196" y="703"/>
                    <a:pt x="195" y="708"/>
                    <a:pt x="196" y="715"/>
                  </a:cubicBezTo>
                  <a:lnTo>
                    <a:pt x="196" y="715"/>
                  </a:lnTo>
                  <a:cubicBezTo>
                    <a:pt x="200" y="711"/>
                    <a:pt x="203" y="707"/>
                    <a:pt x="206" y="703"/>
                  </a:cubicBezTo>
                  <a:cubicBezTo>
                    <a:pt x="205" y="703"/>
                    <a:pt x="204" y="703"/>
                    <a:pt x="203" y="703"/>
                  </a:cubicBezTo>
                  <a:close/>
                  <a:moveTo>
                    <a:pt x="937" y="1"/>
                  </a:moveTo>
                  <a:cubicBezTo>
                    <a:pt x="886" y="38"/>
                    <a:pt x="838" y="80"/>
                    <a:pt x="794" y="125"/>
                  </a:cubicBezTo>
                  <a:cubicBezTo>
                    <a:pt x="786" y="139"/>
                    <a:pt x="775" y="154"/>
                    <a:pt x="765" y="168"/>
                  </a:cubicBezTo>
                  <a:cubicBezTo>
                    <a:pt x="765" y="168"/>
                    <a:pt x="546" y="250"/>
                    <a:pt x="535" y="250"/>
                  </a:cubicBezTo>
                  <a:cubicBezTo>
                    <a:pt x="535" y="250"/>
                    <a:pt x="535" y="250"/>
                    <a:pt x="535" y="250"/>
                  </a:cubicBezTo>
                  <a:lnTo>
                    <a:pt x="507" y="250"/>
                  </a:lnTo>
                  <a:cubicBezTo>
                    <a:pt x="478" y="250"/>
                    <a:pt x="507" y="250"/>
                    <a:pt x="507" y="284"/>
                  </a:cubicBezTo>
                  <a:cubicBezTo>
                    <a:pt x="450" y="330"/>
                    <a:pt x="397" y="382"/>
                    <a:pt x="349" y="437"/>
                  </a:cubicBezTo>
                  <a:lnTo>
                    <a:pt x="335" y="437"/>
                  </a:lnTo>
                  <a:cubicBezTo>
                    <a:pt x="335" y="455"/>
                    <a:pt x="335" y="458"/>
                    <a:pt x="333" y="458"/>
                  </a:cubicBezTo>
                  <a:cubicBezTo>
                    <a:pt x="332" y="458"/>
                    <a:pt x="331" y="457"/>
                    <a:pt x="329" y="457"/>
                  </a:cubicBezTo>
                  <a:cubicBezTo>
                    <a:pt x="325" y="457"/>
                    <a:pt x="318" y="459"/>
                    <a:pt x="307" y="475"/>
                  </a:cubicBezTo>
                  <a:cubicBezTo>
                    <a:pt x="278" y="513"/>
                    <a:pt x="307" y="513"/>
                    <a:pt x="307" y="513"/>
                  </a:cubicBezTo>
                  <a:lnTo>
                    <a:pt x="307" y="537"/>
                  </a:lnTo>
                  <a:cubicBezTo>
                    <a:pt x="298" y="537"/>
                    <a:pt x="295" y="541"/>
                    <a:pt x="296" y="544"/>
                  </a:cubicBezTo>
                  <a:lnTo>
                    <a:pt x="296" y="544"/>
                  </a:lnTo>
                  <a:cubicBezTo>
                    <a:pt x="298" y="537"/>
                    <a:pt x="307" y="537"/>
                    <a:pt x="307" y="537"/>
                  </a:cubicBezTo>
                  <a:lnTo>
                    <a:pt x="307" y="537"/>
                  </a:lnTo>
                  <a:cubicBezTo>
                    <a:pt x="307" y="545"/>
                    <a:pt x="304" y="548"/>
                    <a:pt x="301" y="548"/>
                  </a:cubicBezTo>
                  <a:cubicBezTo>
                    <a:pt x="299" y="548"/>
                    <a:pt x="297" y="546"/>
                    <a:pt x="296" y="544"/>
                  </a:cubicBezTo>
                  <a:lnTo>
                    <a:pt x="296" y="544"/>
                  </a:lnTo>
                  <a:cubicBezTo>
                    <a:pt x="295" y="548"/>
                    <a:pt x="298" y="554"/>
                    <a:pt x="307" y="565"/>
                  </a:cubicBezTo>
                  <a:lnTo>
                    <a:pt x="278" y="565"/>
                  </a:lnTo>
                  <a:cubicBezTo>
                    <a:pt x="267" y="575"/>
                    <a:pt x="258" y="589"/>
                    <a:pt x="255" y="604"/>
                  </a:cubicBezTo>
                  <a:cubicBezTo>
                    <a:pt x="255" y="632"/>
                    <a:pt x="202" y="709"/>
                    <a:pt x="206" y="737"/>
                  </a:cubicBezTo>
                  <a:cubicBezTo>
                    <a:pt x="206" y="737"/>
                    <a:pt x="199" y="725"/>
                    <a:pt x="196" y="715"/>
                  </a:cubicBezTo>
                  <a:lnTo>
                    <a:pt x="196" y="715"/>
                  </a:lnTo>
                  <a:cubicBezTo>
                    <a:pt x="152" y="768"/>
                    <a:pt x="104" y="818"/>
                    <a:pt x="54" y="866"/>
                  </a:cubicBezTo>
                  <a:lnTo>
                    <a:pt x="54" y="889"/>
                  </a:lnTo>
                  <a:lnTo>
                    <a:pt x="82" y="889"/>
                  </a:lnTo>
                  <a:lnTo>
                    <a:pt x="82" y="923"/>
                  </a:lnTo>
                  <a:lnTo>
                    <a:pt x="29" y="976"/>
                  </a:lnTo>
                  <a:cubicBezTo>
                    <a:pt x="29" y="976"/>
                    <a:pt x="1" y="1005"/>
                    <a:pt x="1" y="1033"/>
                  </a:cubicBezTo>
                  <a:cubicBezTo>
                    <a:pt x="1" y="1062"/>
                    <a:pt x="268" y="1330"/>
                    <a:pt x="292" y="1348"/>
                  </a:cubicBezTo>
                  <a:lnTo>
                    <a:pt x="292" y="1353"/>
                  </a:lnTo>
                  <a:cubicBezTo>
                    <a:pt x="317" y="1353"/>
                    <a:pt x="292" y="1320"/>
                    <a:pt x="320" y="1314"/>
                  </a:cubicBezTo>
                  <a:lnTo>
                    <a:pt x="378" y="1314"/>
                  </a:lnTo>
                  <a:cubicBezTo>
                    <a:pt x="412" y="1281"/>
                    <a:pt x="526" y="1138"/>
                    <a:pt x="555" y="1100"/>
                  </a:cubicBezTo>
                  <a:cubicBezTo>
                    <a:pt x="622" y="1027"/>
                    <a:pt x="684" y="950"/>
                    <a:pt x="742" y="870"/>
                  </a:cubicBezTo>
                  <a:cubicBezTo>
                    <a:pt x="747" y="872"/>
                    <a:pt x="752" y="874"/>
                    <a:pt x="758" y="874"/>
                  </a:cubicBezTo>
                  <a:cubicBezTo>
                    <a:pt x="764" y="874"/>
                    <a:pt x="769" y="872"/>
                    <a:pt x="774" y="870"/>
                  </a:cubicBezTo>
                  <a:lnTo>
                    <a:pt x="774" y="832"/>
                  </a:lnTo>
                  <a:cubicBezTo>
                    <a:pt x="824" y="770"/>
                    <a:pt x="883" y="713"/>
                    <a:pt x="946" y="665"/>
                  </a:cubicBezTo>
                  <a:cubicBezTo>
                    <a:pt x="946" y="641"/>
                    <a:pt x="974" y="632"/>
                    <a:pt x="980" y="607"/>
                  </a:cubicBezTo>
                  <a:cubicBezTo>
                    <a:pt x="980" y="607"/>
                    <a:pt x="1085" y="512"/>
                    <a:pt x="1095" y="493"/>
                  </a:cubicBezTo>
                  <a:cubicBezTo>
                    <a:pt x="1095" y="485"/>
                    <a:pt x="1095" y="482"/>
                    <a:pt x="1096" y="482"/>
                  </a:cubicBezTo>
                  <a:cubicBezTo>
                    <a:pt x="1099" y="482"/>
                    <a:pt x="1106" y="493"/>
                    <a:pt x="1128" y="493"/>
                  </a:cubicBezTo>
                  <a:cubicBezTo>
                    <a:pt x="1118" y="482"/>
                    <a:pt x="1118" y="466"/>
                    <a:pt x="1128" y="455"/>
                  </a:cubicBezTo>
                  <a:cubicBezTo>
                    <a:pt x="1127" y="438"/>
                    <a:pt x="1127" y="420"/>
                    <a:pt x="1128" y="403"/>
                  </a:cubicBezTo>
                  <a:cubicBezTo>
                    <a:pt x="1135" y="386"/>
                    <a:pt x="1147" y="370"/>
                    <a:pt x="1162" y="360"/>
                  </a:cubicBezTo>
                  <a:cubicBezTo>
                    <a:pt x="1162" y="360"/>
                    <a:pt x="1218" y="331"/>
                    <a:pt x="1228" y="298"/>
                  </a:cubicBezTo>
                  <a:lnTo>
                    <a:pt x="1267" y="298"/>
                  </a:lnTo>
                  <a:cubicBezTo>
                    <a:pt x="1267" y="298"/>
                    <a:pt x="1023" y="20"/>
                    <a:pt x="937" y="1"/>
                  </a:cubicBezTo>
                  <a:close/>
                  <a:moveTo>
                    <a:pt x="292" y="1376"/>
                  </a:moveTo>
                  <a:cubicBezTo>
                    <a:pt x="292" y="1386"/>
                    <a:pt x="295" y="1389"/>
                    <a:pt x="298" y="1389"/>
                  </a:cubicBezTo>
                  <a:cubicBezTo>
                    <a:pt x="303" y="1389"/>
                    <a:pt x="309" y="1376"/>
                    <a:pt x="292" y="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49;p108">
              <a:extLst>
                <a:ext uri="{FF2B5EF4-FFF2-40B4-BE49-F238E27FC236}">
                  <a16:creationId xmlns:a16="http://schemas.microsoft.com/office/drawing/2014/main" id="{4C7A6EA3-06CF-4612-BCF5-37ACDF2AEE9A}"/>
                </a:ext>
              </a:extLst>
            </p:cNvPr>
            <p:cNvSpPr/>
            <p:nvPr/>
          </p:nvSpPr>
          <p:spPr>
            <a:xfrm>
              <a:off x="5364525" y="3244125"/>
              <a:ext cx="600" cy="1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0" y="1"/>
                  </a:moveTo>
                  <a:cubicBezTo>
                    <a:pt x="0" y="1"/>
                    <a:pt x="9" y="5"/>
                    <a:pt x="16" y="5"/>
                  </a:cubicBezTo>
                  <a:cubicBezTo>
                    <a:pt x="19" y="5"/>
                    <a:pt x="22" y="4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50;p108">
              <a:extLst>
                <a:ext uri="{FF2B5EF4-FFF2-40B4-BE49-F238E27FC236}">
                  <a16:creationId xmlns:a16="http://schemas.microsoft.com/office/drawing/2014/main" id="{A283A174-9791-4F81-A6E5-063264EA1FE6}"/>
                </a:ext>
              </a:extLst>
            </p:cNvPr>
            <p:cNvSpPr/>
            <p:nvPr/>
          </p:nvSpPr>
          <p:spPr>
            <a:xfrm>
              <a:off x="5351500" y="32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51;p108">
              <a:extLst>
                <a:ext uri="{FF2B5EF4-FFF2-40B4-BE49-F238E27FC236}">
                  <a16:creationId xmlns:a16="http://schemas.microsoft.com/office/drawing/2014/main" id="{78A61421-C9CA-4004-B0DB-944E4E0F914E}"/>
                </a:ext>
              </a:extLst>
            </p:cNvPr>
            <p:cNvSpPr/>
            <p:nvPr/>
          </p:nvSpPr>
          <p:spPr>
            <a:xfrm>
              <a:off x="5345875" y="3243275"/>
              <a:ext cx="28700" cy="34175"/>
            </a:xfrm>
            <a:custGeom>
              <a:avLst/>
              <a:gdLst/>
              <a:ahLst/>
              <a:cxnLst/>
              <a:rect l="l" t="t" r="r" b="b"/>
              <a:pathLst>
                <a:path w="1148" h="1367" extrusionOk="0">
                  <a:moveTo>
                    <a:pt x="774" y="1"/>
                  </a:moveTo>
                  <a:cubicBezTo>
                    <a:pt x="727" y="38"/>
                    <a:pt x="683" y="79"/>
                    <a:pt x="646" y="125"/>
                  </a:cubicBezTo>
                  <a:lnTo>
                    <a:pt x="617" y="168"/>
                  </a:lnTo>
                  <a:lnTo>
                    <a:pt x="493" y="301"/>
                  </a:lnTo>
                  <a:lnTo>
                    <a:pt x="1061" y="430"/>
                  </a:lnTo>
                  <a:lnTo>
                    <a:pt x="1061" y="378"/>
                  </a:lnTo>
                  <a:cubicBezTo>
                    <a:pt x="1061" y="378"/>
                    <a:pt x="1061" y="344"/>
                    <a:pt x="1085" y="335"/>
                  </a:cubicBezTo>
                  <a:cubicBezTo>
                    <a:pt x="1113" y="325"/>
                    <a:pt x="1137" y="302"/>
                    <a:pt x="1147" y="273"/>
                  </a:cubicBezTo>
                  <a:lnTo>
                    <a:pt x="1123" y="273"/>
                  </a:lnTo>
                  <a:cubicBezTo>
                    <a:pt x="1019" y="168"/>
                    <a:pt x="902" y="76"/>
                    <a:pt x="774" y="1"/>
                  </a:cubicBezTo>
                  <a:close/>
                  <a:moveTo>
                    <a:pt x="1033" y="456"/>
                  </a:moveTo>
                  <a:cubicBezTo>
                    <a:pt x="1037" y="459"/>
                    <a:pt x="1045" y="464"/>
                    <a:pt x="1061" y="464"/>
                  </a:cubicBezTo>
                  <a:lnTo>
                    <a:pt x="1033" y="456"/>
                  </a:lnTo>
                  <a:close/>
                  <a:moveTo>
                    <a:pt x="465" y="301"/>
                  </a:moveTo>
                  <a:cubicBezTo>
                    <a:pt x="437" y="301"/>
                    <a:pt x="465" y="301"/>
                    <a:pt x="465" y="335"/>
                  </a:cubicBezTo>
                  <a:cubicBezTo>
                    <a:pt x="413" y="384"/>
                    <a:pt x="365" y="437"/>
                    <a:pt x="321" y="493"/>
                  </a:cubicBezTo>
                  <a:lnTo>
                    <a:pt x="307" y="493"/>
                  </a:lnTo>
                  <a:cubicBezTo>
                    <a:pt x="307" y="509"/>
                    <a:pt x="307" y="511"/>
                    <a:pt x="305" y="511"/>
                  </a:cubicBezTo>
                  <a:cubicBezTo>
                    <a:pt x="304" y="511"/>
                    <a:pt x="303" y="511"/>
                    <a:pt x="301" y="511"/>
                  </a:cubicBezTo>
                  <a:cubicBezTo>
                    <a:pt x="298" y="511"/>
                    <a:pt x="292" y="513"/>
                    <a:pt x="283" y="526"/>
                  </a:cubicBezTo>
                  <a:cubicBezTo>
                    <a:pt x="259" y="560"/>
                    <a:pt x="283" y="564"/>
                    <a:pt x="283" y="569"/>
                  </a:cubicBezTo>
                  <a:lnTo>
                    <a:pt x="259" y="569"/>
                  </a:lnTo>
                  <a:cubicBezTo>
                    <a:pt x="259" y="569"/>
                    <a:pt x="236" y="569"/>
                    <a:pt x="259" y="602"/>
                  </a:cubicBezTo>
                  <a:lnTo>
                    <a:pt x="236" y="602"/>
                  </a:lnTo>
                  <a:cubicBezTo>
                    <a:pt x="230" y="614"/>
                    <a:pt x="230" y="628"/>
                    <a:pt x="236" y="640"/>
                  </a:cubicBezTo>
                  <a:cubicBezTo>
                    <a:pt x="236" y="664"/>
                    <a:pt x="193" y="741"/>
                    <a:pt x="197" y="769"/>
                  </a:cubicBezTo>
                  <a:lnTo>
                    <a:pt x="173" y="741"/>
                  </a:lnTo>
                  <a:cubicBezTo>
                    <a:pt x="134" y="798"/>
                    <a:pt x="91" y="852"/>
                    <a:pt x="44" y="903"/>
                  </a:cubicBezTo>
                  <a:lnTo>
                    <a:pt x="44" y="927"/>
                  </a:lnTo>
                  <a:lnTo>
                    <a:pt x="72" y="927"/>
                  </a:lnTo>
                  <a:lnTo>
                    <a:pt x="72" y="955"/>
                  </a:lnTo>
                  <a:lnTo>
                    <a:pt x="24" y="1013"/>
                  </a:lnTo>
                  <a:cubicBezTo>
                    <a:pt x="24" y="1013"/>
                    <a:pt x="1" y="1047"/>
                    <a:pt x="24" y="1070"/>
                  </a:cubicBezTo>
                  <a:lnTo>
                    <a:pt x="335" y="1366"/>
                  </a:lnTo>
                  <a:lnTo>
                    <a:pt x="359" y="1366"/>
                  </a:lnTo>
                  <a:cubicBezTo>
                    <a:pt x="382" y="1366"/>
                    <a:pt x="359" y="1343"/>
                    <a:pt x="359" y="1343"/>
                  </a:cubicBezTo>
                  <a:lnTo>
                    <a:pt x="359" y="1304"/>
                  </a:lnTo>
                  <a:lnTo>
                    <a:pt x="407" y="1304"/>
                  </a:lnTo>
                  <a:cubicBezTo>
                    <a:pt x="435" y="1271"/>
                    <a:pt x="530" y="1128"/>
                    <a:pt x="555" y="1090"/>
                  </a:cubicBezTo>
                  <a:cubicBezTo>
                    <a:pt x="592" y="1032"/>
                    <a:pt x="679" y="927"/>
                    <a:pt x="712" y="865"/>
                  </a:cubicBezTo>
                  <a:cubicBezTo>
                    <a:pt x="726" y="860"/>
                    <a:pt x="737" y="851"/>
                    <a:pt x="746" y="841"/>
                  </a:cubicBezTo>
                  <a:lnTo>
                    <a:pt x="746" y="807"/>
                  </a:lnTo>
                  <a:cubicBezTo>
                    <a:pt x="789" y="745"/>
                    <a:pt x="841" y="689"/>
                    <a:pt x="899" y="640"/>
                  </a:cubicBezTo>
                  <a:cubicBezTo>
                    <a:pt x="899" y="612"/>
                    <a:pt x="922" y="603"/>
                    <a:pt x="927" y="584"/>
                  </a:cubicBezTo>
                  <a:cubicBezTo>
                    <a:pt x="927" y="560"/>
                    <a:pt x="1018" y="483"/>
                    <a:pt x="1027" y="464"/>
                  </a:cubicBezTo>
                  <a:cubicBezTo>
                    <a:pt x="1027" y="459"/>
                    <a:pt x="1027" y="456"/>
                    <a:pt x="1028" y="454"/>
                  </a:cubicBezTo>
                  <a:lnTo>
                    <a:pt x="1028" y="454"/>
                  </a:lnTo>
                  <a:lnTo>
                    <a:pt x="1033" y="456"/>
                  </a:lnTo>
                  <a:lnTo>
                    <a:pt x="1033" y="456"/>
                  </a:lnTo>
                  <a:cubicBezTo>
                    <a:pt x="1031" y="454"/>
                    <a:pt x="1029" y="453"/>
                    <a:pt x="1029" y="453"/>
                  </a:cubicBezTo>
                  <a:cubicBezTo>
                    <a:pt x="1028" y="453"/>
                    <a:pt x="1028" y="454"/>
                    <a:pt x="1028" y="454"/>
                  </a:cubicBezTo>
                  <a:lnTo>
                    <a:pt x="1028" y="454"/>
                  </a:lnTo>
                  <a:lnTo>
                    <a:pt x="493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52;p108">
              <a:extLst>
                <a:ext uri="{FF2B5EF4-FFF2-40B4-BE49-F238E27FC236}">
                  <a16:creationId xmlns:a16="http://schemas.microsoft.com/office/drawing/2014/main" id="{9FC42B86-85DD-4C57-961D-5ABEBDD0A821}"/>
                </a:ext>
              </a:extLst>
            </p:cNvPr>
            <p:cNvSpPr/>
            <p:nvPr/>
          </p:nvSpPr>
          <p:spPr>
            <a:xfrm>
              <a:off x="5318400" y="324162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5"/>
                  </a:move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53;p108">
              <a:extLst>
                <a:ext uri="{FF2B5EF4-FFF2-40B4-BE49-F238E27FC236}">
                  <a16:creationId xmlns:a16="http://schemas.microsoft.com/office/drawing/2014/main" id="{EE2526A1-DF11-4219-9BB6-D524C6152C36}"/>
                </a:ext>
              </a:extLst>
            </p:cNvPr>
            <p:cNvSpPr/>
            <p:nvPr/>
          </p:nvSpPr>
          <p:spPr>
            <a:xfrm>
              <a:off x="5304900" y="3239225"/>
              <a:ext cx="26525" cy="47625"/>
            </a:xfrm>
            <a:custGeom>
              <a:avLst/>
              <a:gdLst/>
              <a:ahLst/>
              <a:cxnLst/>
              <a:rect l="l" t="t" r="r" b="b"/>
              <a:pathLst>
                <a:path w="1061" h="1905" extrusionOk="0">
                  <a:moveTo>
                    <a:pt x="395" y="484"/>
                  </a:moveTo>
                  <a:lnTo>
                    <a:pt x="372" y="530"/>
                  </a:lnTo>
                  <a:lnTo>
                    <a:pt x="375" y="526"/>
                  </a:lnTo>
                  <a:lnTo>
                    <a:pt x="395" y="484"/>
                  </a:lnTo>
                  <a:close/>
                  <a:moveTo>
                    <a:pt x="625" y="0"/>
                  </a:moveTo>
                  <a:lnTo>
                    <a:pt x="395" y="484"/>
                  </a:lnTo>
                  <a:lnTo>
                    <a:pt x="395" y="484"/>
                  </a:lnTo>
                  <a:lnTo>
                    <a:pt x="625" y="24"/>
                  </a:lnTo>
                  <a:lnTo>
                    <a:pt x="625" y="24"/>
                  </a:lnTo>
                  <a:cubicBezTo>
                    <a:pt x="596" y="92"/>
                    <a:pt x="570" y="163"/>
                    <a:pt x="550" y="234"/>
                  </a:cubicBezTo>
                  <a:lnTo>
                    <a:pt x="550" y="301"/>
                  </a:lnTo>
                  <a:lnTo>
                    <a:pt x="375" y="526"/>
                  </a:lnTo>
                  <a:lnTo>
                    <a:pt x="373" y="530"/>
                  </a:lnTo>
                  <a:lnTo>
                    <a:pt x="350" y="530"/>
                  </a:lnTo>
                  <a:cubicBezTo>
                    <a:pt x="325" y="530"/>
                    <a:pt x="350" y="564"/>
                    <a:pt x="350" y="573"/>
                  </a:cubicBezTo>
                  <a:cubicBezTo>
                    <a:pt x="350" y="606"/>
                    <a:pt x="258" y="777"/>
                    <a:pt x="249" y="816"/>
                  </a:cubicBezTo>
                  <a:cubicBezTo>
                    <a:pt x="246" y="828"/>
                    <a:pt x="245" y="833"/>
                    <a:pt x="246" y="833"/>
                  </a:cubicBezTo>
                  <a:cubicBezTo>
                    <a:pt x="248" y="833"/>
                    <a:pt x="259" y="816"/>
                    <a:pt x="277" y="816"/>
                  </a:cubicBezTo>
                  <a:cubicBezTo>
                    <a:pt x="306" y="816"/>
                    <a:pt x="277" y="816"/>
                    <a:pt x="277" y="839"/>
                  </a:cubicBezTo>
                  <a:cubicBezTo>
                    <a:pt x="277" y="848"/>
                    <a:pt x="277" y="850"/>
                    <a:pt x="276" y="850"/>
                  </a:cubicBezTo>
                  <a:cubicBezTo>
                    <a:pt x="273" y="850"/>
                    <a:pt x="263" y="839"/>
                    <a:pt x="235" y="839"/>
                  </a:cubicBezTo>
                  <a:lnTo>
                    <a:pt x="235" y="940"/>
                  </a:lnTo>
                  <a:lnTo>
                    <a:pt x="235" y="964"/>
                  </a:lnTo>
                  <a:cubicBezTo>
                    <a:pt x="235" y="987"/>
                    <a:pt x="211" y="992"/>
                    <a:pt x="235" y="1006"/>
                  </a:cubicBezTo>
                  <a:lnTo>
                    <a:pt x="211" y="1006"/>
                  </a:lnTo>
                  <a:cubicBezTo>
                    <a:pt x="204" y="1021"/>
                    <a:pt x="204" y="1039"/>
                    <a:pt x="211" y="1054"/>
                  </a:cubicBezTo>
                  <a:lnTo>
                    <a:pt x="211" y="1217"/>
                  </a:lnTo>
                  <a:lnTo>
                    <a:pt x="177" y="1193"/>
                  </a:lnTo>
                  <a:cubicBezTo>
                    <a:pt x="145" y="1273"/>
                    <a:pt x="107" y="1351"/>
                    <a:pt x="63" y="1427"/>
                  </a:cubicBezTo>
                  <a:lnTo>
                    <a:pt x="39" y="1427"/>
                  </a:lnTo>
                  <a:lnTo>
                    <a:pt x="39" y="1455"/>
                  </a:lnTo>
                  <a:lnTo>
                    <a:pt x="72" y="1455"/>
                  </a:lnTo>
                  <a:lnTo>
                    <a:pt x="72" y="1493"/>
                  </a:lnTo>
                  <a:cubicBezTo>
                    <a:pt x="72" y="1507"/>
                    <a:pt x="44" y="1550"/>
                    <a:pt x="24" y="1575"/>
                  </a:cubicBezTo>
                  <a:cubicBezTo>
                    <a:pt x="24" y="1575"/>
                    <a:pt x="1" y="1622"/>
                    <a:pt x="24" y="1646"/>
                  </a:cubicBezTo>
                  <a:lnTo>
                    <a:pt x="373" y="1899"/>
                  </a:lnTo>
                  <a:lnTo>
                    <a:pt x="373" y="1904"/>
                  </a:lnTo>
                  <a:cubicBezTo>
                    <a:pt x="373" y="1895"/>
                    <a:pt x="373" y="1892"/>
                    <a:pt x="374" y="1892"/>
                  </a:cubicBezTo>
                  <a:cubicBezTo>
                    <a:pt x="376" y="1892"/>
                    <a:pt x="381" y="1904"/>
                    <a:pt x="397" y="1904"/>
                  </a:cubicBezTo>
                  <a:cubicBezTo>
                    <a:pt x="421" y="1904"/>
                    <a:pt x="397" y="1880"/>
                    <a:pt x="397" y="1876"/>
                  </a:cubicBezTo>
                  <a:cubicBezTo>
                    <a:pt x="397" y="1876"/>
                    <a:pt x="397" y="1833"/>
                    <a:pt x="421" y="1819"/>
                  </a:cubicBezTo>
                  <a:cubicBezTo>
                    <a:pt x="422" y="1804"/>
                    <a:pt x="431" y="1790"/>
                    <a:pt x="445" y="1785"/>
                  </a:cubicBezTo>
                  <a:cubicBezTo>
                    <a:pt x="446" y="1769"/>
                    <a:pt x="457" y="1754"/>
                    <a:pt x="473" y="1751"/>
                  </a:cubicBezTo>
                  <a:cubicBezTo>
                    <a:pt x="507" y="1699"/>
                    <a:pt x="597" y="1479"/>
                    <a:pt x="622" y="1427"/>
                  </a:cubicBezTo>
                  <a:cubicBezTo>
                    <a:pt x="675" y="1314"/>
                    <a:pt x="719" y="1197"/>
                    <a:pt x="755" y="1078"/>
                  </a:cubicBezTo>
                  <a:cubicBezTo>
                    <a:pt x="756" y="1061"/>
                    <a:pt x="767" y="1046"/>
                    <a:pt x="783" y="1039"/>
                  </a:cubicBezTo>
                  <a:lnTo>
                    <a:pt x="783" y="987"/>
                  </a:lnTo>
                  <a:cubicBezTo>
                    <a:pt x="814" y="889"/>
                    <a:pt x="852" y="793"/>
                    <a:pt x="898" y="700"/>
                  </a:cubicBezTo>
                  <a:lnTo>
                    <a:pt x="898" y="619"/>
                  </a:lnTo>
                  <a:cubicBezTo>
                    <a:pt x="898" y="591"/>
                    <a:pt x="960" y="447"/>
                    <a:pt x="965" y="419"/>
                  </a:cubicBezTo>
                  <a:cubicBezTo>
                    <a:pt x="965" y="391"/>
                    <a:pt x="965" y="419"/>
                    <a:pt x="989" y="381"/>
                  </a:cubicBezTo>
                  <a:cubicBezTo>
                    <a:pt x="979" y="369"/>
                    <a:pt x="979" y="354"/>
                    <a:pt x="989" y="342"/>
                  </a:cubicBezTo>
                  <a:lnTo>
                    <a:pt x="989" y="271"/>
                  </a:lnTo>
                  <a:lnTo>
                    <a:pt x="989" y="206"/>
                  </a:lnTo>
                  <a:cubicBezTo>
                    <a:pt x="1012" y="171"/>
                    <a:pt x="1025" y="131"/>
                    <a:pt x="1027" y="90"/>
                  </a:cubicBezTo>
                  <a:lnTo>
                    <a:pt x="1060" y="90"/>
                  </a:lnTo>
                  <a:cubicBezTo>
                    <a:pt x="922" y="35"/>
                    <a:pt x="774" y="5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854;p108">
              <a:extLst>
                <a:ext uri="{FF2B5EF4-FFF2-40B4-BE49-F238E27FC236}">
                  <a16:creationId xmlns:a16="http://schemas.microsoft.com/office/drawing/2014/main" id="{26209BFC-A0C7-47A4-B440-53E5D2812EDB}"/>
                </a:ext>
              </a:extLst>
            </p:cNvPr>
            <p:cNvSpPr/>
            <p:nvPr/>
          </p:nvSpPr>
          <p:spPr>
            <a:xfrm>
              <a:off x="5295525" y="3165300"/>
              <a:ext cx="200" cy="600"/>
            </a:xfrm>
            <a:custGeom>
              <a:avLst/>
              <a:gdLst/>
              <a:ahLst/>
              <a:cxnLst/>
              <a:rect l="l" t="t" r="r" b="b"/>
              <a:pathLst>
                <a:path w="8" h="24" extrusionOk="0">
                  <a:moveTo>
                    <a:pt x="4" y="0"/>
                  </a:moveTo>
                  <a:cubicBezTo>
                    <a:pt x="1" y="8"/>
                    <a:pt x="1" y="17"/>
                    <a:pt x="4" y="24"/>
                  </a:cubicBezTo>
                  <a:cubicBezTo>
                    <a:pt x="7" y="17"/>
                    <a:pt x="7" y="8"/>
                    <a:pt x="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855;p108">
              <a:extLst>
                <a:ext uri="{FF2B5EF4-FFF2-40B4-BE49-F238E27FC236}">
                  <a16:creationId xmlns:a16="http://schemas.microsoft.com/office/drawing/2014/main" id="{9FD0C544-5036-45B9-B92A-FEBDC50792AA}"/>
                </a:ext>
              </a:extLst>
            </p:cNvPr>
            <p:cNvSpPr/>
            <p:nvPr/>
          </p:nvSpPr>
          <p:spPr>
            <a:xfrm>
              <a:off x="5293250" y="3153350"/>
              <a:ext cx="28650" cy="32725"/>
            </a:xfrm>
            <a:custGeom>
              <a:avLst/>
              <a:gdLst/>
              <a:ahLst/>
              <a:cxnLst/>
              <a:rect l="l" t="t" r="r" b="b"/>
              <a:pathLst>
                <a:path w="1146" h="1309" extrusionOk="0">
                  <a:moveTo>
                    <a:pt x="181" y="0"/>
                  </a:moveTo>
                  <a:cubicBezTo>
                    <a:pt x="104" y="126"/>
                    <a:pt x="43" y="260"/>
                    <a:pt x="0" y="401"/>
                  </a:cubicBezTo>
                  <a:cubicBezTo>
                    <a:pt x="0" y="401"/>
                    <a:pt x="76" y="468"/>
                    <a:pt x="119" y="497"/>
                  </a:cubicBezTo>
                  <a:lnTo>
                    <a:pt x="157" y="497"/>
                  </a:lnTo>
                  <a:cubicBezTo>
                    <a:pt x="157" y="497"/>
                    <a:pt x="362" y="688"/>
                    <a:pt x="362" y="693"/>
                  </a:cubicBezTo>
                  <a:lnTo>
                    <a:pt x="362" y="718"/>
                  </a:lnTo>
                  <a:cubicBezTo>
                    <a:pt x="362" y="725"/>
                    <a:pt x="362" y="728"/>
                    <a:pt x="363" y="728"/>
                  </a:cubicBezTo>
                  <a:cubicBezTo>
                    <a:pt x="365" y="728"/>
                    <a:pt x="371" y="718"/>
                    <a:pt x="390" y="718"/>
                  </a:cubicBezTo>
                  <a:cubicBezTo>
                    <a:pt x="390" y="718"/>
                    <a:pt x="481" y="837"/>
                    <a:pt x="501" y="856"/>
                  </a:cubicBezTo>
                  <a:lnTo>
                    <a:pt x="501" y="870"/>
                  </a:lnTo>
                  <a:cubicBezTo>
                    <a:pt x="533" y="870"/>
                    <a:pt x="501" y="870"/>
                    <a:pt x="524" y="898"/>
                  </a:cubicBezTo>
                  <a:cubicBezTo>
                    <a:pt x="532" y="908"/>
                    <a:pt x="538" y="911"/>
                    <a:pt x="543" y="911"/>
                  </a:cubicBezTo>
                  <a:cubicBezTo>
                    <a:pt x="553" y="911"/>
                    <a:pt x="557" y="898"/>
                    <a:pt x="557" y="898"/>
                  </a:cubicBezTo>
                  <a:lnTo>
                    <a:pt x="557" y="927"/>
                  </a:lnTo>
                  <a:lnTo>
                    <a:pt x="557" y="950"/>
                  </a:lnTo>
                  <a:cubicBezTo>
                    <a:pt x="557" y="950"/>
                    <a:pt x="629" y="1018"/>
                    <a:pt x="653" y="1027"/>
                  </a:cubicBezTo>
                  <a:lnTo>
                    <a:pt x="615" y="1027"/>
                  </a:lnTo>
                  <a:cubicBezTo>
                    <a:pt x="643" y="1084"/>
                    <a:pt x="663" y="1142"/>
                    <a:pt x="677" y="1204"/>
                  </a:cubicBezTo>
                  <a:lnTo>
                    <a:pt x="715" y="1204"/>
                  </a:lnTo>
                  <a:cubicBezTo>
                    <a:pt x="713" y="1225"/>
                    <a:pt x="713" y="1245"/>
                    <a:pt x="715" y="1266"/>
                  </a:cubicBezTo>
                  <a:lnTo>
                    <a:pt x="715" y="1308"/>
                  </a:lnTo>
                  <a:lnTo>
                    <a:pt x="1146" y="1308"/>
                  </a:lnTo>
                  <a:lnTo>
                    <a:pt x="1146" y="1280"/>
                  </a:lnTo>
                  <a:lnTo>
                    <a:pt x="1146" y="1228"/>
                  </a:lnTo>
                  <a:lnTo>
                    <a:pt x="1146" y="1194"/>
                  </a:lnTo>
                  <a:lnTo>
                    <a:pt x="1146" y="1156"/>
                  </a:lnTo>
                  <a:cubicBezTo>
                    <a:pt x="1117" y="1055"/>
                    <a:pt x="1078" y="957"/>
                    <a:pt x="1030" y="864"/>
                  </a:cubicBezTo>
                  <a:cubicBezTo>
                    <a:pt x="983" y="765"/>
                    <a:pt x="924" y="672"/>
                    <a:pt x="854" y="588"/>
                  </a:cubicBezTo>
                  <a:lnTo>
                    <a:pt x="854" y="545"/>
                  </a:lnTo>
                  <a:lnTo>
                    <a:pt x="820" y="521"/>
                  </a:lnTo>
                  <a:cubicBezTo>
                    <a:pt x="786" y="497"/>
                    <a:pt x="677" y="345"/>
                    <a:pt x="653" y="311"/>
                  </a:cubicBezTo>
                  <a:cubicBezTo>
                    <a:pt x="629" y="278"/>
                    <a:pt x="615" y="278"/>
                    <a:pt x="591" y="273"/>
                  </a:cubicBezTo>
                  <a:cubicBezTo>
                    <a:pt x="546" y="231"/>
                    <a:pt x="498" y="190"/>
                    <a:pt x="449" y="153"/>
                  </a:cubicBezTo>
                  <a:cubicBezTo>
                    <a:pt x="420" y="153"/>
                    <a:pt x="449" y="153"/>
                    <a:pt x="424" y="114"/>
                  </a:cubicBezTo>
                  <a:lnTo>
                    <a:pt x="424" y="114"/>
                  </a:lnTo>
                  <a:cubicBezTo>
                    <a:pt x="418" y="119"/>
                    <a:pt x="410" y="122"/>
                    <a:pt x="403" y="122"/>
                  </a:cubicBezTo>
                  <a:cubicBezTo>
                    <a:pt x="396" y="122"/>
                    <a:pt x="388" y="119"/>
                    <a:pt x="382" y="114"/>
                  </a:cubicBezTo>
                  <a:lnTo>
                    <a:pt x="320" y="114"/>
                  </a:lnTo>
                  <a:cubicBezTo>
                    <a:pt x="301" y="111"/>
                    <a:pt x="283" y="102"/>
                    <a:pt x="267" y="91"/>
                  </a:cubicBezTo>
                  <a:cubicBezTo>
                    <a:pt x="243" y="91"/>
                    <a:pt x="215" y="39"/>
                    <a:pt x="181" y="33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856;p108">
              <a:extLst>
                <a:ext uri="{FF2B5EF4-FFF2-40B4-BE49-F238E27FC236}">
                  <a16:creationId xmlns:a16="http://schemas.microsoft.com/office/drawing/2014/main" id="{1ED3E62D-4E3A-4646-AC7A-DED073A6753B}"/>
                </a:ext>
              </a:extLst>
            </p:cNvPr>
            <p:cNvSpPr/>
            <p:nvPr/>
          </p:nvSpPr>
          <p:spPr>
            <a:xfrm>
              <a:off x="5339075" y="3138175"/>
              <a:ext cx="275" cy="875"/>
            </a:xfrm>
            <a:custGeom>
              <a:avLst/>
              <a:gdLst/>
              <a:ahLst/>
              <a:cxnLst/>
              <a:rect l="l" t="t" r="r" b="b"/>
              <a:pathLst>
                <a:path w="11" h="35" extrusionOk="0">
                  <a:moveTo>
                    <a:pt x="5" y="1"/>
                  </a:moveTo>
                  <a:cubicBezTo>
                    <a:pt x="0" y="11"/>
                    <a:pt x="0" y="23"/>
                    <a:pt x="5" y="35"/>
                  </a:cubicBezTo>
                  <a:cubicBezTo>
                    <a:pt x="11" y="23"/>
                    <a:pt x="11" y="11"/>
                    <a:pt x="5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857;p108">
              <a:extLst>
                <a:ext uri="{FF2B5EF4-FFF2-40B4-BE49-F238E27FC236}">
                  <a16:creationId xmlns:a16="http://schemas.microsoft.com/office/drawing/2014/main" id="{6C49A8B5-6B03-4E06-9946-9386EF47DEFF}"/>
                </a:ext>
              </a:extLst>
            </p:cNvPr>
            <p:cNvSpPr/>
            <p:nvPr/>
          </p:nvSpPr>
          <p:spPr>
            <a:xfrm>
              <a:off x="5339725" y="3130075"/>
              <a:ext cx="29950" cy="45600"/>
            </a:xfrm>
            <a:custGeom>
              <a:avLst/>
              <a:gdLst/>
              <a:ahLst/>
              <a:cxnLst/>
              <a:rect l="l" t="t" r="r" b="b"/>
              <a:pathLst>
                <a:path w="1198" h="1824" extrusionOk="0">
                  <a:moveTo>
                    <a:pt x="356" y="1204"/>
                  </a:moveTo>
                  <a:cubicBezTo>
                    <a:pt x="356" y="1205"/>
                    <a:pt x="356" y="1206"/>
                    <a:pt x="356" y="1207"/>
                  </a:cubicBezTo>
                  <a:lnTo>
                    <a:pt x="356" y="1207"/>
                  </a:lnTo>
                  <a:cubicBezTo>
                    <a:pt x="356" y="1205"/>
                    <a:pt x="356" y="1204"/>
                    <a:pt x="356" y="1204"/>
                  </a:cubicBezTo>
                  <a:close/>
                  <a:moveTo>
                    <a:pt x="397" y="1"/>
                  </a:moveTo>
                  <a:cubicBezTo>
                    <a:pt x="397" y="1"/>
                    <a:pt x="48" y="115"/>
                    <a:pt x="0" y="196"/>
                  </a:cubicBezTo>
                  <a:cubicBezTo>
                    <a:pt x="0" y="196"/>
                    <a:pt x="48" y="339"/>
                    <a:pt x="82" y="406"/>
                  </a:cubicBezTo>
                  <a:cubicBezTo>
                    <a:pt x="93" y="426"/>
                    <a:pt x="105" y="446"/>
                    <a:pt x="120" y="464"/>
                  </a:cubicBezTo>
                  <a:lnTo>
                    <a:pt x="143" y="794"/>
                  </a:lnTo>
                  <a:lnTo>
                    <a:pt x="143" y="826"/>
                  </a:lnTo>
                  <a:cubicBezTo>
                    <a:pt x="143" y="860"/>
                    <a:pt x="143" y="855"/>
                    <a:pt x="171" y="860"/>
                  </a:cubicBezTo>
                  <a:cubicBezTo>
                    <a:pt x="171" y="860"/>
                    <a:pt x="247" y="1070"/>
                    <a:pt x="270" y="1109"/>
                  </a:cubicBezTo>
                  <a:lnTo>
                    <a:pt x="270" y="1118"/>
                  </a:lnTo>
                  <a:cubicBezTo>
                    <a:pt x="304" y="1155"/>
                    <a:pt x="270" y="1118"/>
                    <a:pt x="299" y="1165"/>
                  </a:cubicBezTo>
                  <a:cubicBezTo>
                    <a:pt x="327" y="1213"/>
                    <a:pt x="332" y="1189"/>
                    <a:pt x="332" y="1204"/>
                  </a:cubicBezTo>
                  <a:lnTo>
                    <a:pt x="356" y="1204"/>
                  </a:lnTo>
                  <a:cubicBezTo>
                    <a:pt x="372" y="1204"/>
                    <a:pt x="367" y="1214"/>
                    <a:pt x="361" y="1214"/>
                  </a:cubicBezTo>
                  <a:cubicBezTo>
                    <a:pt x="359" y="1214"/>
                    <a:pt x="357" y="1212"/>
                    <a:pt x="356" y="1207"/>
                  </a:cubicBezTo>
                  <a:lnTo>
                    <a:pt x="356" y="1207"/>
                  </a:lnTo>
                  <a:cubicBezTo>
                    <a:pt x="357" y="1215"/>
                    <a:pt x="361" y="1237"/>
                    <a:pt x="380" y="1241"/>
                  </a:cubicBezTo>
                  <a:cubicBezTo>
                    <a:pt x="388" y="1251"/>
                    <a:pt x="388" y="1265"/>
                    <a:pt x="380" y="1275"/>
                  </a:cubicBezTo>
                  <a:cubicBezTo>
                    <a:pt x="389" y="1289"/>
                    <a:pt x="400" y="1303"/>
                    <a:pt x="414" y="1313"/>
                  </a:cubicBezTo>
                  <a:cubicBezTo>
                    <a:pt x="437" y="1313"/>
                    <a:pt x="500" y="1423"/>
                    <a:pt x="523" y="1433"/>
                  </a:cubicBezTo>
                  <a:lnTo>
                    <a:pt x="485" y="1433"/>
                  </a:lnTo>
                  <a:cubicBezTo>
                    <a:pt x="527" y="1511"/>
                    <a:pt x="564" y="1592"/>
                    <a:pt x="596" y="1676"/>
                  </a:cubicBezTo>
                  <a:lnTo>
                    <a:pt x="658" y="1676"/>
                  </a:lnTo>
                  <a:cubicBezTo>
                    <a:pt x="658" y="1676"/>
                    <a:pt x="686" y="1738"/>
                    <a:pt x="695" y="1767"/>
                  </a:cubicBezTo>
                  <a:cubicBezTo>
                    <a:pt x="696" y="1794"/>
                    <a:pt x="715" y="1819"/>
                    <a:pt x="744" y="1824"/>
                  </a:cubicBezTo>
                  <a:lnTo>
                    <a:pt x="1149" y="1686"/>
                  </a:lnTo>
                  <a:lnTo>
                    <a:pt x="1149" y="1663"/>
                  </a:lnTo>
                  <a:lnTo>
                    <a:pt x="1173" y="1663"/>
                  </a:lnTo>
                  <a:cubicBezTo>
                    <a:pt x="1198" y="1663"/>
                    <a:pt x="1173" y="1638"/>
                    <a:pt x="1173" y="1638"/>
                  </a:cubicBezTo>
                  <a:cubicBezTo>
                    <a:pt x="1173" y="1638"/>
                    <a:pt x="1149" y="1638"/>
                    <a:pt x="1173" y="1615"/>
                  </a:cubicBezTo>
                  <a:cubicBezTo>
                    <a:pt x="1173" y="1586"/>
                    <a:pt x="1145" y="1591"/>
                    <a:pt x="1145" y="1563"/>
                  </a:cubicBezTo>
                  <a:lnTo>
                    <a:pt x="1145" y="1529"/>
                  </a:lnTo>
                  <a:lnTo>
                    <a:pt x="1145" y="1490"/>
                  </a:lnTo>
                  <a:cubicBezTo>
                    <a:pt x="1145" y="1438"/>
                    <a:pt x="1016" y="1242"/>
                    <a:pt x="992" y="1194"/>
                  </a:cubicBezTo>
                  <a:cubicBezTo>
                    <a:pt x="949" y="1118"/>
                    <a:pt x="878" y="960"/>
                    <a:pt x="825" y="884"/>
                  </a:cubicBezTo>
                  <a:cubicBezTo>
                    <a:pt x="798" y="844"/>
                    <a:pt x="799" y="836"/>
                    <a:pt x="806" y="836"/>
                  </a:cubicBezTo>
                  <a:cubicBezTo>
                    <a:pt x="811" y="836"/>
                    <a:pt x="817" y="839"/>
                    <a:pt x="821" y="839"/>
                  </a:cubicBezTo>
                  <a:cubicBezTo>
                    <a:pt x="823" y="839"/>
                    <a:pt x="825" y="838"/>
                    <a:pt x="825" y="835"/>
                  </a:cubicBezTo>
                  <a:lnTo>
                    <a:pt x="791" y="798"/>
                  </a:lnTo>
                  <a:cubicBezTo>
                    <a:pt x="745" y="713"/>
                    <a:pt x="709" y="623"/>
                    <a:pt x="681" y="530"/>
                  </a:cubicBezTo>
                  <a:cubicBezTo>
                    <a:pt x="658" y="530"/>
                    <a:pt x="658" y="482"/>
                    <a:pt x="640" y="468"/>
                  </a:cubicBezTo>
                  <a:cubicBezTo>
                    <a:pt x="640" y="468"/>
                    <a:pt x="578" y="310"/>
                    <a:pt x="558" y="286"/>
                  </a:cubicBezTo>
                  <a:lnTo>
                    <a:pt x="558" y="243"/>
                  </a:lnTo>
                  <a:cubicBezTo>
                    <a:pt x="552" y="249"/>
                    <a:pt x="545" y="251"/>
                    <a:pt x="537" y="251"/>
                  </a:cubicBezTo>
                  <a:cubicBezTo>
                    <a:pt x="529" y="251"/>
                    <a:pt x="522" y="249"/>
                    <a:pt x="515" y="243"/>
                  </a:cubicBezTo>
                  <a:cubicBezTo>
                    <a:pt x="498" y="229"/>
                    <a:pt x="483" y="213"/>
                    <a:pt x="468" y="196"/>
                  </a:cubicBezTo>
                  <a:cubicBezTo>
                    <a:pt x="468" y="196"/>
                    <a:pt x="444" y="154"/>
                    <a:pt x="440" y="144"/>
                  </a:cubicBezTo>
                  <a:cubicBezTo>
                    <a:pt x="434" y="106"/>
                    <a:pt x="419" y="70"/>
                    <a:pt x="397" y="39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858;p108">
              <a:extLst>
                <a:ext uri="{FF2B5EF4-FFF2-40B4-BE49-F238E27FC236}">
                  <a16:creationId xmlns:a16="http://schemas.microsoft.com/office/drawing/2014/main" id="{4E09FAB0-FDE5-48CA-A5CE-8B426652B93E}"/>
                </a:ext>
              </a:extLst>
            </p:cNvPr>
            <p:cNvSpPr/>
            <p:nvPr/>
          </p:nvSpPr>
          <p:spPr>
            <a:xfrm>
              <a:off x="5373950" y="312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859;p108">
              <a:extLst>
                <a:ext uri="{FF2B5EF4-FFF2-40B4-BE49-F238E27FC236}">
                  <a16:creationId xmlns:a16="http://schemas.microsoft.com/office/drawing/2014/main" id="{1B93DA0F-4FBE-4826-BCD0-E9D1D4BB921F}"/>
                </a:ext>
              </a:extLst>
            </p:cNvPr>
            <p:cNvSpPr/>
            <p:nvPr/>
          </p:nvSpPr>
          <p:spPr>
            <a:xfrm>
              <a:off x="5408350" y="316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860;p108">
              <a:extLst>
                <a:ext uri="{FF2B5EF4-FFF2-40B4-BE49-F238E27FC236}">
                  <a16:creationId xmlns:a16="http://schemas.microsoft.com/office/drawing/2014/main" id="{C7122C1B-54DD-40AD-BBC0-EC22EF6540A9}"/>
                </a:ext>
              </a:extLst>
            </p:cNvPr>
            <p:cNvSpPr/>
            <p:nvPr/>
          </p:nvSpPr>
          <p:spPr>
            <a:xfrm>
              <a:off x="5374175" y="3124575"/>
              <a:ext cx="32750" cy="43250"/>
            </a:xfrm>
            <a:custGeom>
              <a:avLst/>
              <a:gdLst/>
              <a:ahLst/>
              <a:cxnLst/>
              <a:rect l="l" t="t" r="r" b="b"/>
              <a:pathLst>
                <a:path w="1310" h="1730" extrusionOk="0">
                  <a:moveTo>
                    <a:pt x="435" y="1119"/>
                  </a:moveTo>
                  <a:cubicBezTo>
                    <a:pt x="435" y="1120"/>
                    <a:pt x="435" y="1120"/>
                    <a:pt x="435" y="1121"/>
                  </a:cubicBezTo>
                  <a:lnTo>
                    <a:pt x="435" y="1121"/>
                  </a:lnTo>
                  <a:cubicBezTo>
                    <a:pt x="435" y="1120"/>
                    <a:pt x="435" y="1119"/>
                    <a:pt x="435" y="1119"/>
                  </a:cubicBezTo>
                  <a:close/>
                  <a:moveTo>
                    <a:pt x="1299" y="1552"/>
                  </a:moveTo>
                  <a:lnTo>
                    <a:pt x="1299" y="1552"/>
                  </a:lnTo>
                  <a:cubicBezTo>
                    <a:pt x="1296" y="1552"/>
                    <a:pt x="1294" y="1555"/>
                    <a:pt x="1294" y="1562"/>
                  </a:cubicBezTo>
                  <a:cubicBezTo>
                    <a:pt x="1309" y="1562"/>
                    <a:pt x="1304" y="1552"/>
                    <a:pt x="1299" y="1552"/>
                  </a:cubicBezTo>
                  <a:close/>
                  <a:moveTo>
                    <a:pt x="382" y="0"/>
                  </a:moveTo>
                  <a:cubicBezTo>
                    <a:pt x="382" y="0"/>
                    <a:pt x="43" y="138"/>
                    <a:pt x="0" y="225"/>
                  </a:cubicBezTo>
                  <a:lnTo>
                    <a:pt x="0" y="249"/>
                  </a:lnTo>
                  <a:cubicBezTo>
                    <a:pt x="25" y="323"/>
                    <a:pt x="57" y="395"/>
                    <a:pt x="95" y="463"/>
                  </a:cubicBezTo>
                  <a:cubicBezTo>
                    <a:pt x="111" y="482"/>
                    <a:pt x="125" y="501"/>
                    <a:pt x="138" y="521"/>
                  </a:cubicBezTo>
                  <a:cubicBezTo>
                    <a:pt x="166" y="567"/>
                    <a:pt x="184" y="619"/>
                    <a:pt x="192" y="674"/>
                  </a:cubicBezTo>
                  <a:lnTo>
                    <a:pt x="192" y="707"/>
                  </a:lnTo>
                  <a:cubicBezTo>
                    <a:pt x="192" y="740"/>
                    <a:pt x="192" y="740"/>
                    <a:pt x="221" y="740"/>
                  </a:cubicBezTo>
                  <a:cubicBezTo>
                    <a:pt x="254" y="827"/>
                    <a:pt x="296" y="910"/>
                    <a:pt x="345" y="989"/>
                  </a:cubicBezTo>
                  <a:lnTo>
                    <a:pt x="345" y="1009"/>
                  </a:lnTo>
                  <a:cubicBezTo>
                    <a:pt x="382" y="1047"/>
                    <a:pt x="345" y="1009"/>
                    <a:pt x="373" y="1056"/>
                  </a:cubicBezTo>
                  <a:cubicBezTo>
                    <a:pt x="401" y="1104"/>
                    <a:pt x="410" y="1080"/>
                    <a:pt x="410" y="1095"/>
                  </a:cubicBezTo>
                  <a:lnTo>
                    <a:pt x="410" y="1119"/>
                  </a:lnTo>
                  <a:cubicBezTo>
                    <a:pt x="410" y="1130"/>
                    <a:pt x="410" y="1136"/>
                    <a:pt x="413" y="1136"/>
                  </a:cubicBezTo>
                  <a:cubicBezTo>
                    <a:pt x="417" y="1136"/>
                    <a:pt x="423" y="1130"/>
                    <a:pt x="435" y="1119"/>
                  </a:cubicBezTo>
                  <a:cubicBezTo>
                    <a:pt x="440" y="1114"/>
                    <a:pt x="443" y="1112"/>
                    <a:pt x="445" y="1112"/>
                  </a:cubicBezTo>
                  <a:lnTo>
                    <a:pt x="445" y="1112"/>
                  </a:lnTo>
                  <a:cubicBezTo>
                    <a:pt x="449" y="1112"/>
                    <a:pt x="442" y="1125"/>
                    <a:pt x="438" y="1125"/>
                  </a:cubicBezTo>
                  <a:cubicBezTo>
                    <a:pt x="437" y="1125"/>
                    <a:pt x="436" y="1124"/>
                    <a:pt x="435" y="1121"/>
                  </a:cubicBezTo>
                  <a:lnTo>
                    <a:pt x="435" y="1121"/>
                  </a:lnTo>
                  <a:cubicBezTo>
                    <a:pt x="436" y="1129"/>
                    <a:pt x="439" y="1153"/>
                    <a:pt x="459" y="1157"/>
                  </a:cubicBezTo>
                  <a:lnTo>
                    <a:pt x="459" y="1190"/>
                  </a:lnTo>
                  <a:cubicBezTo>
                    <a:pt x="466" y="1206"/>
                    <a:pt x="477" y="1219"/>
                    <a:pt x="492" y="1228"/>
                  </a:cubicBezTo>
                  <a:cubicBezTo>
                    <a:pt x="520" y="1228"/>
                    <a:pt x="592" y="1339"/>
                    <a:pt x="620" y="1348"/>
                  </a:cubicBezTo>
                  <a:lnTo>
                    <a:pt x="583" y="1348"/>
                  </a:lnTo>
                  <a:cubicBezTo>
                    <a:pt x="583" y="1382"/>
                    <a:pt x="707" y="1553"/>
                    <a:pt x="716" y="1586"/>
                  </a:cubicBezTo>
                  <a:lnTo>
                    <a:pt x="779" y="1586"/>
                  </a:lnTo>
                  <a:cubicBezTo>
                    <a:pt x="791" y="1617"/>
                    <a:pt x="805" y="1645"/>
                    <a:pt x="822" y="1673"/>
                  </a:cubicBezTo>
                  <a:cubicBezTo>
                    <a:pt x="822" y="1673"/>
                    <a:pt x="850" y="1721"/>
                    <a:pt x="873" y="1730"/>
                  </a:cubicBezTo>
                  <a:lnTo>
                    <a:pt x="1270" y="1562"/>
                  </a:lnTo>
                  <a:lnTo>
                    <a:pt x="1294" y="1562"/>
                  </a:lnTo>
                  <a:lnTo>
                    <a:pt x="1294" y="1539"/>
                  </a:lnTo>
                  <a:cubicBezTo>
                    <a:pt x="1294" y="1515"/>
                    <a:pt x="1261" y="1515"/>
                    <a:pt x="1261" y="1491"/>
                  </a:cubicBezTo>
                  <a:lnTo>
                    <a:pt x="1261" y="1453"/>
                  </a:lnTo>
                  <a:lnTo>
                    <a:pt x="1261" y="1410"/>
                  </a:lnTo>
                  <a:cubicBezTo>
                    <a:pt x="1261" y="1357"/>
                    <a:pt x="1113" y="1166"/>
                    <a:pt x="1084" y="1119"/>
                  </a:cubicBezTo>
                  <a:cubicBezTo>
                    <a:pt x="1036" y="1042"/>
                    <a:pt x="950" y="885"/>
                    <a:pt x="893" y="812"/>
                  </a:cubicBezTo>
                  <a:cubicBezTo>
                    <a:pt x="897" y="796"/>
                    <a:pt x="897" y="777"/>
                    <a:pt x="893" y="761"/>
                  </a:cubicBezTo>
                  <a:lnTo>
                    <a:pt x="859" y="727"/>
                  </a:lnTo>
                  <a:cubicBezTo>
                    <a:pt x="807" y="642"/>
                    <a:pt x="762" y="552"/>
                    <a:pt x="725" y="459"/>
                  </a:cubicBezTo>
                  <a:cubicBezTo>
                    <a:pt x="702" y="459"/>
                    <a:pt x="697" y="410"/>
                    <a:pt x="672" y="391"/>
                  </a:cubicBezTo>
                  <a:cubicBezTo>
                    <a:pt x="672" y="391"/>
                    <a:pt x="601" y="234"/>
                    <a:pt x="578" y="210"/>
                  </a:cubicBezTo>
                  <a:lnTo>
                    <a:pt x="578" y="168"/>
                  </a:lnTo>
                  <a:cubicBezTo>
                    <a:pt x="571" y="172"/>
                    <a:pt x="563" y="174"/>
                    <a:pt x="556" y="174"/>
                  </a:cubicBezTo>
                  <a:cubicBezTo>
                    <a:pt x="549" y="174"/>
                    <a:pt x="541" y="172"/>
                    <a:pt x="535" y="168"/>
                  </a:cubicBezTo>
                  <a:lnTo>
                    <a:pt x="468" y="196"/>
                  </a:lnTo>
                  <a:cubicBezTo>
                    <a:pt x="468" y="196"/>
                    <a:pt x="440" y="153"/>
                    <a:pt x="430" y="144"/>
                  </a:cubicBezTo>
                  <a:cubicBezTo>
                    <a:pt x="424" y="104"/>
                    <a:pt x="408" y="68"/>
                    <a:pt x="382" y="39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861;p108">
              <a:extLst>
                <a:ext uri="{FF2B5EF4-FFF2-40B4-BE49-F238E27FC236}">
                  <a16:creationId xmlns:a16="http://schemas.microsoft.com/office/drawing/2014/main" id="{D62D4217-CA68-428B-A550-A3143325D606}"/>
                </a:ext>
              </a:extLst>
            </p:cNvPr>
            <p:cNvSpPr/>
            <p:nvPr/>
          </p:nvSpPr>
          <p:spPr>
            <a:xfrm>
              <a:off x="5421725" y="3110600"/>
              <a:ext cx="125" cy="8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5" y="23"/>
                    <a:pt x="5" y="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862;p108">
              <a:extLst>
                <a:ext uri="{FF2B5EF4-FFF2-40B4-BE49-F238E27FC236}">
                  <a16:creationId xmlns:a16="http://schemas.microsoft.com/office/drawing/2014/main" id="{359DEC2B-1DD9-43B5-B21D-5E513E605E4A}"/>
                </a:ext>
              </a:extLst>
            </p:cNvPr>
            <p:cNvSpPr/>
            <p:nvPr/>
          </p:nvSpPr>
          <p:spPr>
            <a:xfrm>
              <a:off x="5454075" y="315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863;p108">
              <a:extLst>
                <a:ext uri="{FF2B5EF4-FFF2-40B4-BE49-F238E27FC236}">
                  <a16:creationId xmlns:a16="http://schemas.microsoft.com/office/drawing/2014/main" id="{7CFAD5E6-A29F-416B-A236-962783D698F8}"/>
                </a:ext>
              </a:extLst>
            </p:cNvPr>
            <p:cNvSpPr/>
            <p:nvPr/>
          </p:nvSpPr>
          <p:spPr>
            <a:xfrm>
              <a:off x="5420250" y="3100675"/>
              <a:ext cx="30500" cy="50275"/>
            </a:xfrm>
            <a:custGeom>
              <a:avLst/>
              <a:gdLst/>
              <a:ahLst/>
              <a:cxnLst/>
              <a:rect l="l" t="t" r="r" b="b"/>
              <a:pathLst>
                <a:path w="1220" h="2011" extrusionOk="0">
                  <a:moveTo>
                    <a:pt x="345" y="908"/>
                  </a:moveTo>
                  <a:lnTo>
                    <a:pt x="407" y="1041"/>
                  </a:lnTo>
                  <a:lnTo>
                    <a:pt x="407" y="1041"/>
                  </a:lnTo>
                  <a:lnTo>
                    <a:pt x="342" y="908"/>
                  </a:lnTo>
                  <a:lnTo>
                    <a:pt x="342" y="908"/>
                  </a:lnTo>
                  <a:cubicBezTo>
                    <a:pt x="343" y="908"/>
                    <a:pt x="344" y="908"/>
                    <a:pt x="345" y="908"/>
                  </a:cubicBezTo>
                  <a:close/>
                  <a:moveTo>
                    <a:pt x="465" y="1160"/>
                  </a:moveTo>
                  <a:lnTo>
                    <a:pt x="465" y="1160"/>
                  </a:lnTo>
                  <a:lnTo>
                    <a:pt x="465" y="1160"/>
                  </a:lnTo>
                  <a:close/>
                  <a:moveTo>
                    <a:pt x="510" y="1252"/>
                  </a:moveTo>
                  <a:cubicBezTo>
                    <a:pt x="524" y="1269"/>
                    <a:pt x="527" y="1260"/>
                    <a:pt x="527" y="1270"/>
                  </a:cubicBezTo>
                  <a:lnTo>
                    <a:pt x="527" y="1288"/>
                  </a:lnTo>
                  <a:lnTo>
                    <a:pt x="510" y="1252"/>
                  </a:lnTo>
                  <a:close/>
                  <a:moveTo>
                    <a:pt x="551" y="1294"/>
                  </a:moveTo>
                  <a:cubicBezTo>
                    <a:pt x="567" y="1294"/>
                    <a:pt x="561" y="1307"/>
                    <a:pt x="556" y="1307"/>
                  </a:cubicBezTo>
                  <a:cubicBezTo>
                    <a:pt x="553" y="1307"/>
                    <a:pt x="551" y="1303"/>
                    <a:pt x="551" y="1294"/>
                  </a:cubicBezTo>
                  <a:close/>
                  <a:moveTo>
                    <a:pt x="551" y="1294"/>
                  </a:moveTo>
                  <a:lnTo>
                    <a:pt x="551" y="1337"/>
                  </a:lnTo>
                  <a:lnTo>
                    <a:pt x="533" y="1300"/>
                  </a:lnTo>
                  <a:lnTo>
                    <a:pt x="533" y="1300"/>
                  </a:lnTo>
                  <a:cubicBezTo>
                    <a:pt x="536" y="1297"/>
                    <a:pt x="542" y="1294"/>
                    <a:pt x="551" y="1294"/>
                  </a:cubicBezTo>
                  <a:close/>
                  <a:moveTo>
                    <a:pt x="331" y="1"/>
                  </a:moveTo>
                  <a:cubicBezTo>
                    <a:pt x="331" y="1"/>
                    <a:pt x="24" y="206"/>
                    <a:pt x="1" y="298"/>
                  </a:cubicBezTo>
                  <a:lnTo>
                    <a:pt x="24" y="298"/>
                  </a:lnTo>
                  <a:lnTo>
                    <a:pt x="24" y="322"/>
                  </a:lnTo>
                  <a:cubicBezTo>
                    <a:pt x="24" y="345"/>
                    <a:pt x="106" y="459"/>
                    <a:pt x="154" y="527"/>
                  </a:cubicBezTo>
                  <a:lnTo>
                    <a:pt x="196" y="579"/>
                  </a:lnTo>
                  <a:cubicBezTo>
                    <a:pt x="262" y="655"/>
                    <a:pt x="301" y="747"/>
                    <a:pt x="311" y="847"/>
                  </a:cubicBezTo>
                  <a:lnTo>
                    <a:pt x="312" y="849"/>
                  </a:lnTo>
                  <a:lnTo>
                    <a:pt x="312" y="880"/>
                  </a:lnTo>
                  <a:cubicBezTo>
                    <a:pt x="312" y="904"/>
                    <a:pt x="312" y="911"/>
                    <a:pt x="324" y="911"/>
                  </a:cubicBezTo>
                  <a:cubicBezTo>
                    <a:pt x="328" y="911"/>
                    <a:pt x="333" y="910"/>
                    <a:pt x="340" y="909"/>
                  </a:cubicBezTo>
                  <a:lnTo>
                    <a:pt x="340" y="909"/>
                  </a:lnTo>
                  <a:lnTo>
                    <a:pt x="551" y="1370"/>
                  </a:lnTo>
                  <a:cubicBezTo>
                    <a:pt x="556" y="1388"/>
                    <a:pt x="565" y="1405"/>
                    <a:pt x="579" y="1418"/>
                  </a:cubicBezTo>
                  <a:cubicBezTo>
                    <a:pt x="603" y="1418"/>
                    <a:pt x="656" y="1543"/>
                    <a:pt x="684" y="1556"/>
                  </a:cubicBezTo>
                  <a:lnTo>
                    <a:pt x="646" y="1556"/>
                  </a:lnTo>
                  <a:cubicBezTo>
                    <a:pt x="681" y="1645"/>
                    <a:pt x="707" y="1739"/>
                    <a:pt x="722" y="1834"/>
                  </a:cubicBezTo>
                  <a:lnTo>
                    <a:pt x="755" y="1834"/>
                  </a:lnTo>
                  <a:cubicBezTo>
                    <a:pt x="751" y="1834"/>
                    <a:pt x="755" y="1905"/>
                    <a:pt x="755" y="1939"/>
                  </a:cubicBezTo>
                  <a:cubicBezTo>
                    <a:pt x="755" y="1939"/>
                    <a:pt x="755" y="1991"/>
                    <a:pt x="789" y="2010"/>
                  </a:cubicBezTo>
                  <a:lnTo>
                    <a:pt x="1219" y="2010"/>
                  </a:lnTo>
                  <a:lnTo>
                    <a:pt x="1219" y="1986"/>
                  </a:lnTo>
                  <a:lnTo>
                    <a:pt x="1219" y="1963"/>
                  </a:lnTo>
                  <a:lnTo>
                    <a:pt x="1219" y="1929"/>
                  </a:lnTo>
                  <a:cubicBezTo>
                    <a:pt x="1219" y="1901"/>
                    <a:pt x="1196" y="1887"/>
                    <a:pt x="1219" y="1862"/>
                  </a:cubicBezTo>
                  <a:lnTo>
                    <a:pt x="1219" y="1819"/>
                  </a:lnTo>
                  <a:lnTo>
                    <a:pt x="1219" y="1772"/>
                  </a:lnTo>
                  <a:cubicBezTo>
                    <a:pt x="1188" y="1641"/>
                    <a:pt x="1149" y="1512"/>
                    <a:pt x="1104" y="1386"/>
                  </a:cubicBezTo>
                  <a:cubicBezTo>
                    <a:pt x="1062" y="1250"/>
                    <a:pt x="1008" y="1119"/>
                    <a:pt x="942" y="994"/>
                  </a:cubicBezTo>
                  <a:cubicBezTo>
                    <a:pt x="945" y="976"/>
                    <a:pt x="945" y="959"/>
                    <a:pt x="942" y="941"/>
                  </a:cubicBezTo>
                  <a:lnTo>
                    <a:pt x="904" y="899"/>
                  </a:lnTo>
                  <a:cubicBezTo>
                    <a:pt x="866" y="856"/>
                    <a:pt x="774" y="636"/>
                    <a:pt x="755" y="584"/>
                  </a:cubicBezTo>
                  <a:cubicBezTo>
                    <a:pt x="736" y="531"/>
                    <a:pt x="722" y="531"/>
                    <a:pt x="699" y="511"/>
                  </a:cubicBezTo>
                  <a:cubicBezTo>
                    <a:pt x="675" y="488"/>
                    <a:pt x="598" y="335"/>
                    <a:pt x="570" y="306"/>
                  </a:cubicBezTo>
                  <a:lnTo>
                    <a:pt x="570" y="254"/>
                  </a:lnTo>
                  <a:cubicBezTo>
                    <a:pt x="570" y="246"/>
                    <a:pt x="566" y="243"/>
                    <a:pt x="560" y="243"/>
                  </a:cubicBezTo>
                  <a:cubicBezTo>
                    <a:pt x="548" y="243"/>
                    <a:pt x="528" y="254"/>
                    <a:pt x="521" y="254"/>
                  </a:cubicBezTo>
                  <a:lnTo>
                    <a:pt x="459" y="205"/>
                  </a:lnTo>
                  <a:cubicBezTo>
                    <a:pt x="436" y="205"/>
                    <a:pt x="417" y="162"/>
                    <a:pt x="407" y="149"/>
                  </a:cubicBezTo>
                  <a:cubicBezTo>
                    <a:pt x="390" y="107"/>
                    <a:pt x="363" y="69"/>
                    <a:pt x="331" y="38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864;p108">
              <a:extLst>
                <a:ext uri="{FF2B5EF4-FFF2-40B4-BE49-F238E27FC236}">
                  <a16:creationId xmlns:a16="http://schemas.microsoft.com/office/drawing/2014/main" id="{27F15980-44AC-464C-8A6E-66E8B61BC522}"/>
                </a:ext>
              </a:extLst>
            </p:cNvPr>
            <p:cNvSpPr/>
            <p:nvPr/>
          </p:nvSpPr>
          <p:spPr>
            <a:xfrm>
              <a:off x="5476900" y="3108200"/>
              <a:ext cx="100" cy="950"/>
            </a:xfrm>
            <a:custGeom>
              <a:avLst/>
              <a:gdLst/>
              <a:ahLst/>
              <a:cxnLst/>
              <a:rect l="l" t="t" r="r" b="b"/>
              <a:pathLst>
                <a:path w="4" h="38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35"/>
                    <a:pt x="1" y="38"/>
                    <a:pt x="1" y="38"/>
                  </a:cubicBezTo>
                  <a:cubicBezTo>
                    <a:pt x="2" y="3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865;p108">
              <a:extLst>
                <a:ext uri="{FF2B5EF4-FFF2-40B4-BE49-F238E27FC236}">
                  <a16:creationId xmlns:a16="http://schemas.microsoft.com/office/drawing/2014/main" id="{2E2ABA6A-E8AC-4FC6-B601-022E8D60887F}"/>
                </a:ext>
              </a:extLst>
            </p:cNvPr>
            <p:cNvSpPr/>
            <p:nvPr/>
          </p:nvSpPr>
          <p:spPr>
            <a:xfrm>
              <a:off x="5475975" y="3099875"/>
              <a:ext cx="29250" cy="48250"/>
            </a:xfrm>
            <a:custGeom>
              <a:avLst/>
              <a:gdLst/>
              <a:ahLst/>
              <a:cxnLst/>
              <a:rect l="l" t="t" r="r" b="b"/>
              <a:pathLst>
                <a:path w="1170" h="1930" extrusionOk="0">
                  <a:moveTo>
                    <a:pt x="367" y="0"/>
                  </a:moveTo>
                  <a:cubicBezTo>
                    <a:pt x="367" y="0"/>
                    <a:pt x="39" y="158"/>
                    <a:pt x="0" y="244"/>
                  </a:cubicBezTo>
                  <a:lnTo>
                    <a:pt x="0" y="268"/>
                  </a:lnTo>
                  <a:cubicBezTo>
                    <a:pt x="0" y="291"/>
                    <a:pt x="62" y="411"/>
                    <a:pt x="105" y="478"/>
                  </a:cubicBezTo>
                  <a:lnTo>
                    <a:pt x="144" y="535"/>
                  </a:lnTo>
                  <a:cubicBezTo>
                    <a:pt x="200" y="612"/>
                    <a:pt x="236" y="703"/>
                    <a:pt x="249" y="797"/>
                  </a:cubicBezTo>
                  <a:lnTo>
                    <a:pt x="1169" y="1848"/>
                  </a:lnTo>
                  <a:lnTo>
                    <a:pt x="1169" y="1820"/>
                  </a:lnTo>
                  <a:cubicBezTo>
                    <a:pt x="1169" y="1791"/>
                    <a:pt x="1141" y="1781"/>
                    <a:pt x="1169" y="1758"/>
                  </a:cubicBezTo>
                  <a:lnTo>
                    <a:pt x="1169" y="1715"/>
                  </a:lnTo>
                  <a:lnTo>
                    <a:pt x="1169" y="1672"/>
                  </a:lnTo>
                  <a:cubicBezTo>
                    <a:pt x="1169" y="1610"/>
                    <a:pt x="1064" y="1380"/>
                    <a:pt x="1040" y="1319"/>
                  </a:cubicBezTo>
                  <a:cubicBezTo>
                    <a:pt x="994" y="1195"/>
                    <a:pt x="940" y="1075"/>
                    <a:pt x="878" y="960"/>
                  </a:cubicBezTo>
                  <a:lnTo>
                    <a:pt x="878" y="908"/>
                  </a:lnTo>
                  <a:lnTo>
                    <a:pt x="844" y="865"/>
                  </a:lnTo>
                  <a:cubicBezTo>
                    <a:pt x="796" y="769"/>
                    <a:pt x="755" y="670"/>
                    <a:pt x="720" y="568"/>
                  </a:cubicBezTo>
                  <a:cubicBezTo>
                    <a:pt x="696" y="568"/>
                    <a:pt x="691" y="516"/>
                    <a:pt x="668" y="497"/>
                  </a:cubicBezTo>
                  <a:cubicBezTo>
                    <a:pt x="637" y="429"/>
                    <a:pt x="604" y="365"/>
                    <a:pt x="567" y="302"/>
                  </a:cubicBezTo>
                  <a:cubicBezTo>
                    <a:pt x="543" y="302"/>
                    <a:pt x="567" y="302"/>
                    <a:pt x="567" y="253"/>
                  </a:cubicBezTo>
                  <a:cubicBezTo>
                    <a:pt x="567" y="237"/>
                    <a:pt x="563" y="232"/>
                    <a:pt x="557" y="232"/>
                  </a:cubicBezTo>
                  <a:cubicBezTo>
                    <a:pt x="545" y="232"/>
                    <a:pt x="527" y="253"/>
                    <a:pt x="524" y="253"/>
                  </a:cubicBezTo>
                  <a:cubicBezTo>
                    <a:pt x="504" y="239"/>
                    <a:pt x="485" y="223"/>
                    <a:pt x="468" y="206"/>
                  </a:cubicBezTo>
                  <a:cubicBezTo>
                    <a:pt x="446" y="192"/>
                    <a:pt x="432" y="172"/>
                    <a:pt x="425" y="148"/>
                  </a:cubicBezTo>
                  <a:cubicBezTo>
                    <a:pt x="414" y="108"/>
                    <a:pt x="394" y="70"/>
                    <a:pt x="367" y="38"/>
                  </a:cubicBezTo>
                  <a:lnTo>
                    <a:pt x="367" y="0"/>
                  </a:lnTo>
                  <a:close/>
                  <a:moveTo>
                    <a:pt x="248" y="797"/>
                  </a:moveTo>
                  <a:lnTo>
                    <a:pt x="248" y="830"/>
                  </a:lnTo>
                  <a:cubicBezTo>
                    <a:pt x="248" y="864"/>
                    <a:pt x="248" y="864"/>
                    <a:pt x="280" y="864"/>
                  </a:cubicBezTo>
                  <a:cubicBezTo>
                    <a:pt x="280" y="903"/>
                    <a:pt x="367" y="1083"/>
                    <a:pt x="385" y="1122"/>
                  </a:cubicBezTo>
                  <a:lnTo>
                    <a:pt x="385" y="1131"/>
                  </a:lnTo>
                  <a:cubicBezTo>
                    <a:pt x="419" y="1174"/>
                    <a:pt x="385" y="1131"/>
                    <a:pt x="410" y="1184"/>
                  </a:cubicBezTo>
                  <a:cubicBezTo>
                    <a:pt x="434" y="1236"/>
                    <a:pt x="447" y="1207"/>
                    <a:pt x="443" y="1226"/>
                  </a:cubicBezTo>
                  <a:lnTo>
                    <a:pt x="443" y="1268"/>
                  </a:lnTo>
                  <a:lnTo>
                    <a:pt x="443" y="1303"/>
                  </a:lnTo>
                  <a:cubicBezTo>
                    <a:pt x="449" y="1320"/>
                    <a:pt x="459" y="1334"/>
                    <a:pt x="471" y="1346"/>
                  </a:cubicBezTo>
                  <a:cubicBezTo>
                    <a:pt x="471" y="1346"/>
                    <a:pt x="548" y="1470"/>
                    <a:pt x="576" y="1480"/>
                  </a:cubicBezTo>
                  <a:lnTo>
                    <a:pt x="534" y="1480"/>
                  </a:lnTo>
                  <a:cubicBezTo>
                    <a:pt x="569" y="1566"/>
                    <a:pt x="598" y="1652"/>
                    <a:pt x="620" y="1743"/>
                  </a:cubicBezTo>
                  <a:lnTo>
                    <a:pt x="649" y="1743"/>
                  </a:lnTo>
                  <a:cubicBezTo>
                    <a:pt x="649" y="1743"/>
                    <a:pt x="681" y="1743"/>
                    <a:pt x="681" y="1767"/>
                  </a:cubicBezTo>
                  <a:cubicBezTo>
                    <a:pt x="687" y="1798"/>
                    <a:pt x="695" y="1831"/>
                    <a:pt x="706" y="1861"/>
                  </a:cubicBezTo>
                  <a:cubicBezTo>
                    <a:pt x="706" y="1861"/>
                    <a:pt x="706" y="1915"/>
                    <a:pt x="743" y="1929"/>
                  </a:cubicBezTo>
                  <a:lnTo>
                    <a:pt x="1169" y="1872"/>
                  </a:lnTo>
                  <a:lnTo>
                    <a:pt x="248" y="79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866;p108">
              <a:extLst>
                <a:ext uri="{FF2B5EF4-FFF2-40B4-BE49-F238E27FC236}">
                  <a16:creationId xmlns:a16="http://schemas.microsoft.com/office/drawing/2014/main" id="{1FB91ACB-8206-4353-A8BE-F93964E8925B}"/>
                </a:ext>
              </a:extLst>
            </p:cNvPr>
            <p:cNvSpPr/>
            <p:nvPr/>
          </p:nvSpPr>
          <p:spPr>
            <a:xfrm>
              <a:off x="5523950" y="310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867;p108">
              <a:extLst>
                <a:ext uri="{FF2B5EF4-FFF2-40B4-BE49-F238E27FC236}">
                  <a16:creationId xmlns:a16="http://schemas.microsoft.com/office/drawing/2014/main" id="{234C4267-E4AC-41A9-9487-B8D15B7DA6B7}"/>
                </a:ext>
              </a:extLst>
            </p:cNvPr>
            <p:cNvSpPr/>
            <p:nvPr/>
          </p:nvSpPr>
          <p:spPr>
            <a:xfrm>
              <a:off x="5523700" y="3095100"/>
              <a:ext cx="27125" cy="41875"/>
            </a:xfrm>
            <a:custGeom>
              <a:avLst/>
              <a:gdLst/>
              <a:ahLst/>
              <a:cxnLst/>
              <a:rect l="l" t="t" r="r" b="b"/>
              <a:pathLst>
                <a:path w="1085" h="1675" extrusionOk="0">
                  <a:moveTo>
                    <a:pt x="358" y="0"/>
                  </a:moveTo>
                  <a:cubicBezTo>
                    <a:pt x="358" y="0"/>
                    <a:pt x="38" y="177"/>
                    <a:pt x="0" y="258"/>
                  </a:cubicBezTo>
                  <a:lnTo>
                    <a:pt x="0" y="283"/>
                  </a:lnTo>
                  <a:cubicBezTo>
                    <a:pt x="26" y="342"/>
                    <a:pt x="57" y="402"/>
                    <a:pt x="90" y="459"/>
                  </a:cubicBezTo>
                  <a:lnTo>
                    <a:pt x="129" y="502"/>
                  </a:lnTo>
                  <a:cubicBezTo>
                    <a:pt x="129" y="502"/>
                    <a:pt x="219" y="702"/>
                    <a:pt x="219" y="707"/>
                  </a:cubicBezTo>
                  <a:lnTo>
                    <a:pt x="220" y="708"/>
                  </a:lnTo>
                  <a:lnTo>
                    <a:pt x="220" y="708"/>
                  </a:lnTo>
                  <a:lnTo>
                    <a:pt x="220" y="734"/>
                  </a:lnTo>
                  <a:cubicBezTo>
                    <a:pt x="220" y="763"/>
                    <a:pt x="220" y="763"/>
                    <a:pt x="249" y="763"/>
                  </a:cubicBezTo>
                  <a:cubicBezTo>
                    <a:pt x="276" y="836"/>
                    <a:pt x="307" y="908"/>
                    <a:pt x="345" y="978"/>
                  </a:cubicBezTo>
                  <a:lnTo>
                    <a:pt x="345" y="1020"/>
                  </a:lnTo>
                  <a:cubicBezTo>
                    <a:pt x="377" y="1048"/>
                    <a:pt x="345" y="1020"/>
                    <a:pt x="345" y="1058"/>
                  </a:cubicBezTo>
                  <a:cubicBezTo>
                    <a:pt x="345" y="1097"/>
                    <a:pt x="377" y="1082"/>
                    <a:pt x="377" y="1097"/>
                  </a:cubicBezTo>
                  <a:cubicBezTo>
                    <a:pt x="377" y="1097"/>
                    <a:pt x="377" y="1107"/>
                    <a:pt x="385" y="1107"/>
                  </a:cubicBezTo>
                  <a:cubicBezTo>
                    <a:pt x="388" y="1107"/>
                    <a:pt x="394" y="1105"/>
                    <a:pt x="402" y="1097"/>
                  </a:cubicBezTo>
                  <a:lnTo>
                    <a:pt x="402" y="1135"/>
                  </a:lnTo>
                  <a:lnTo>
                    <a:pt x="402" y="1164"/>
                  </a:lnTo>
                  <a:cubicBezTo>
                    <a:pt x="407" y="1178"/>
                    <a:pt x="417" y="1192"/>
                    <a:pt x="430" y="1201"/>
                  </a:cubicBezTo>
                  <a:cubicBezTo>
                    <a:pt x="454" y="1201"/>
                    <a:pt x="502" y="1301"/>
                    <a:pt x="530" y="1312"/>
                  </a:cubicBezTo>
                  <a:lnTo>
                    <a:pt x="491" y="1312"/>
                  </a:lnTo>
                  <a:cubicBezTo>
                    <a:pt x="522" y="1385"/>
                    <a:pt x="547" y="1459"/>
                    <a:pt x="568" y="1535"/>
                  </a:cubicBezTo>
                  <a:lnTo>
                    <a:pt x="626" y="1535"/>
                  </a:lnTo>
                  <a:lnTo>
                    <a:pt x="626" y="1616"/>
                  </a:lnTo>
                  <a:cubicBezTo>
                    <a:pt x="626" y="1616"/>
                    <a:pt x="626" y="1659"/>
                    <a:pt x="660" y="1674"/>
                  </a:cubicBezTo>
                  <a:lnTo>
                    <a:pt x="1084" y="1603"/>
                  </a:lnTo>
                  <a:lnTo>
                    <a:pt x="293" y="781"/>
                  </a:lnTo>
                  <a:lnTo>
                    <a:pt x="1084" y="1578"/>
                  </a:lnTo>
                  <a:lnTo>
                    <a:pt x="1084" y="1554"/>
                  </a:lnTo>
                  <a:cubicBezTo>
                    <a:pt x="1084" y="1531"/>
                    <a:pt x="1061" y="1526"/>
                    <a:pt x="1084" y="1502"/>
                  </a:cubicBezTo>
                  <a:lnTo>
                    <a:pt x="1084" y="1466"/>
                  </a:lnTo>
                  <a:lnTo>
                    <a:pt x="1084" y="1428"/>
                  </a:lnTo>
                  <a:cubicBezTo>
                    <a:pt x="1084" y="1376"/>
                    <a:pt x="984" y="1179"/>
                    <a:pt x="965" y="1127"/>
                  </a:cubicBezTo>
                  <a:cubicBezTo>
                    <a:pt x="924" y="1022"/>
                    <a:pt x="875" y="920"/>
                    <a:pt x="821" y="821"/>
                  </a:cubicBezTo>
                  <a:cubicBezTo>
                    <a:pt x="827" y="805"/>
                    <a:pt x="827" y="789"/>
                    <a:pt x="821" y="774"/>
                  </a:cubicBezTo>
                  <a:lnTo>
                    <a:pt x="788" y="740"/>
                  </a:lnTo>
                  <a:cubicBezTo>
                    <a:pt x="744" y="659"/>
                    <a:pt x="706" y="574"/>
                    <a:pt x="673" y="487"/>
                  </a:cubicBezTo>
                  <a:cubicBezTo>
                    <a:pt x="650" y="487"/>
                    <a:pt x="645" y="440"/>
                    <a:pt x="626" y="425"/>
                  </a:cubicBezTo>
                  <a:cubicBezTo>
                    <a:pt x="626" y="425"/>
                    <a:pt x="554" y="281"/>
                    <a:pt x="535" y="258"/>
                  </a:cubicBezTo>
                  <a:lnTo>
                    <a:pt x="535" y="215"/>
                  </a:lnTo>
                  <a:cubicBezTo>
                    <a:pt x="535" y="201"/>
                    <a:pt x="532" y="196"/>
                    <a:pt x="526" y="196"/>
                  </a:cubicBezTo>
                  <a:cubicBezTo>
                    <a:pt x="516" y="196"/>
                    <a:pt x="500" y="215"/>
                    <a:pt x="497" y="215"/>
                  </a:cubicBezTo>
                  <a:cubicBezTo>
                    <a:pt x="479" y="205"/>
                    <a:pt x="463" y="192"/>
                    <a:pt x="448" y="177"/>
                  </a:cubicBezTo>
                  <a:cubicBezTo>
                    <a:pt x="432" y="165"/>
                    <a:pt x="419" y="148"/>
                    <a:pt x="411" y="129"/>
                  </a:cubicBezTo>
                  <a:cubicBezTo>
                    <a:pt x="411" y="129"/>
                    <a:pt x="411" y="58"/>
                    <a:pt x="358" y="34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868;p108">
              <a:extLst>
                <a:ext uri="{FF2B5EF4-FFF2-40B4-BE49-F238E27FC236}">
                  <a16:creationId xmlns:a16="http://schemas.microsoft.com/office/drawing/2014/main" id="{9E0D1F06-53AF-4869-BB4C-BF56825840C9}"/>
                </a:ext>
              </a:extLst>
            </p:cNvPr>
            <p:cNvSpPr/>
            <p:nvPr/>
          </p:nvSpPr>
          <p:spPr>
            <a:xfrm>
              <a:off x="5545100" y="3045875"/>
              <a:ext cx="175" cy="1000"/>
            </a:xfrm>
            <a:custGeom>
              <a:avLst/>
              <a:gdLst/>
              <a:ahLst/>
              <a:cxnLst/>
              <a:rect l="l" t="t" r="r" b="b"/>
              <a:pathLst>
                <a:path w="7" h="40" extrusionOk="0">
                  <a:moveTo>
                    <a:pt x="0" y="0"/>
                  </a:moveTo>
                  <a:lnTo>
                    <a:pt x="0" y="29"/>
                  </a:lnTo>
                  <a:cubicBezTo>
                    <a:pt x="0" y="36"/>
                    <a:pt x="1" y="40"/>
                    <a:pt x="2" y="40"/>
                  </a:cubicBezTo>
                  <a:cubicBezTo>
                    <a:pt x="4" y="40"/>
                    <a:pt x="7" y="18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869;p108">
              <a:extLst>
                <a:ext uri="{FF2B5EF4-FFF2-40B4-BE49-F238E27FC236}">
                  <a16:creationId xmlns:a16="http://schemas.microsoft.com/office/drawing/2014/main" id="{256E2E19-D2E6-4DC5-8B93-3D16A4F05206}"/>
                </a:ext>
              </a:extLst>
            </p:cNvPr>
            <p:cNvSpPr/>
            <p:nvPr/>
          </p:nvSpPr>
          <p:spPr>
            <a:xfrm>
              <a:off x="5545225" y="3035225"/>
              <a:ext cx="37500" cy="31025"/>
            </a:xfrm>
            <a:custGeom>
              <a:avLst/>
              <a:gdLst/>
              <a:ahLst/>
              <a:cxnLst/>
              <a:rect l="l" t="t" r="r" b="b"/>
              <a:pathLst>
                <a:path w="1500" h="1241" extrusionOk="0">
                  <a:moveTo>
                    <a:pt x="264" y="1"/>
                  </a:moveTo>
                  <a:cubicBezTo>
                    <a:pt x="160" y="106"/>
                    <a:pt x="72" y="224"/>
                    <a:pt x="1" y="353"/>
                  </a:cubicBezTo>
                  <a:cubicBezTo>
                    <a:pt x="46" y="402"/>
                    <a:pt x="93" y="448"/>
                    <a:pt x="144" y="492"/>
                  </a:cubicBezTo>
                  <a:cubicBezTo>
                    <a:pt x="158" y="504"/>
                    <a:pt x="175" y="513"/>
                    <a:pt x="192" y="520"/>
                  </a:cubicBezTo>
                  <a:cubicBezTo>
                    <a:pt x="192" y="520"/>
                    <a:pt x="315" y="742"/>
                    <a:pt x="315" y="746"/>
                  </a:cubicBezTo>
                  <a:lnTo>
                    <a:pt x="315" y="774"/>
                  </a:lnTo>
                  <a:cubicBezTo>
                    <a:pt x="315" y="784"/>
                    <a:pt x="315" y="787"/>
                    <a:pt x="316" y="787"/>
                  </a:cubicBezTo>
                  <a:cubicBezTo>
                    <a:pt x="319" y="787"/>
                    <a:pt x="326" y="774"/>
                    <a:pt x="349" y="774"/>
                  </a:cubicBezTo>
                  <a:cubicBezTo>
                    <a:pt x="404" y="829"/>
                    <a:pt x="463" y="881"/>
                    <a:pt x="525" y="927"/>
                  </a:cubicBezTo>
                  <a:lnTo>
                    <a:pt x="525" y="936"/>
                  </a:lnTo>
                  <a:cubicBezTo>
                    <a:pt x="563" y="936"/>
                    <a:pt x="525" y="936"/>
                    <a:pt x="563" y="960"/>
                  </a:cubicBezTo>
                  <a:cubicBezTo>
                    <a:pt x="576" y="967"/>
                    <a:pt x="585" y="970"/>
                    <a:pt x="590" y="970"/>
                  </a:cubicBezTo>
                  <a:cubicBezTo>
                    <a:pt x="602" y="970"/>
                    <a:pt x="603" y="960"/>
                    <a:pt x="605" y="960"/>
                  </a:cubicBezTo>
                  <a:lnTo>
                    <a:pt x="630" y="960"/>
                  </a:lnTo>
                  <a:cubicBezTo>
                    <a:pt x="630" y="960"/>
                    <a:pt x="630" y="970"/>
                    <a:pt x="640" y="970"/>
                  </a:cubicBezTo>
                  <a:cubicBezTo>
                    <a:pt x="645" y="970"/>
                    <a:pt x="652" y="967"/>
                    <a:pt x="663" y="960"/>
                  </a:cubicBezTo>
                  <a:lnTo>
                    <a:pt x="663" y="988"/>
                  </a:lnTo>
                  <a:lnTo>
                    <a:pt x="701" y="988"/>
                  </a:lnTo>
                  <a:cubicBezTo>
                    <a:pt x="728" y="988"/>
                    <a:pt x="806" y="1031"/>
                    <a:pt x="839" y="1031"/>
                  </a:cubicBezTo>
                  <a:cubicBezTo>
                    <a:pt x="841" y="1031"/>
                    <a:pt x="843" y="1031"/>
                    <a:pt x="845" y="1031"/>
                  </a:cubicBezTo>
                  <a:lnTo>
                    <a:pt x="845" y="1031"/>
                  </a:lnTo>
                  <a:lnTo>
                    <a:pt x="816" y="1054"/>
                  </a:lnTo>
                  <a:cubicBezTo>
                    <a:pt x="840" y="1054"/>
                    <a:pt x="979" y="1169"/>
                    <a:pt x="998" y="1193"/>
                  </a:cubicBezTo>
                  <a:lnTo>
                    <a:pt x="1022" y="1193"/>
                  </a:lnTo>
                  <a:lnTo>
                    <a:pt x="1022" y="1165"/>
                  </a:lnTo>
                  <a:lnTo>
                    <a:pt x="1060" y="1165"/>
                  </a:lnTo>
                  <a:cubicBezTo>
                    <a:pt x="1078" y="1184"/>
                    <a:pt x="1099" y="1202"/>
                    <a:pt x="1122" y="1217"/>
                  </a:cubicBezTo>
                  <a:cubicBezTo>
                    <a:pt x="1122" y="1217"/>
                    <a:pt x="1160" y="1241"/>
                    <a:pt x="1185" y="1241"/>
                  </a:cubicBezTo>
                  <a:lnTo>
                    <a:pt x="1476" y="926"/>
                  </a:lnTo>
                  <a:lnTo>
                    <a:pt x="1500" y="926"/>
                  </a:lnTo>
                  <a:lnTo>
                    <a:pt x="1500" y="902"/>
                  </a:lnTo>
                  <a:cubicBezTo>
                    <a:pt x="1500" y="894"/>
                    <a:pt x="1500" y="891"/>
                    <a:pt x="1499" y="891"/>
                  </a:cubicBezTo>
                  <a:cubicBezTo>
                    <a:pt x="1497" y="891"/>
                    <a:pt x="1492" y="902"/>
                    <a:pt x="1476" y="902"/>
                  </a:cubicBezTo>
                  <a:cubicBezTo>
                    <a:pt x="1476" y="878"/>
                    <a:pt x="1442" y="902"/>
                    <a:pt x="1433" y="874"/>
                  </a:cubicBezTo>
                  <a:lnTo>
                    <a:pt x="1433" y="850"/>
                  </a:lnTo>
                  <a:lnTo>
                    <a:pt x="1409" y="822"/>
                  </a:lnTo>
                  <a:cubicBezTo>
                    <a:pt x="1334" y="763"/>
                    <a:pt x="1256" y="709"/>
                    <a:pt x="1176" y="659"/>
                  </a:cubicBezTo>
                  <a:cubicBezTo>
                    <a:pt x="1113" y="621"/>
                    <a:pt x="994" y="526"/>
                    <a:pt x="927" y="492"/>
                  </a:cubicBezTo>
                  <a:cubicBezTo>
                    <a:pt x="860" y="458"/>
                    <a:pt x="927" y="468"/>
                    <a:pt x="903" y="458"/>
                  </a:cubicBezTo>
                  <a:lnTo>
                    <a:pt x="860" y="458"/>
                  </a:lnTo>
                  <a:cubicBezTo>
                    <a:pt x="792" y="412"/>
                    <a:pt x="729" y="358"/>
                    <a:pt x="674" y="297"/>
                  </a:cubicBezTo>
                  <a:cubicBezTo>
                    <a:pt x="646" y="297"/>
                    <a:pt x="632" y="297"/>
                    <a:pt x="612" y="268"/>
                  </a:cubicBezTo>
                  <a:cubicBezTo>
                    <a:pt x="612" y="268"/>
                    <a:pt x="502" y="172"/>
                    <a:pt x="479" y="163"/>
                  </a:cubicBezTo>
                  <a:lnTo>
                    <a:pt x="479" y="129"/>
                  </a:lnTo>
                  <a:cubicBezTo>
                    <a:pt x="479" y="118"/>
                    <a:pt x="475" y="114"/>
                    <a:pt x="471" y="114"/>
                  </a:cubicBezTo>
                  <a:cubicBezTo>
                    <a:pt x="462" y="114"/>
                    <a:pt x="447" y="129"/>
                    <a:pt x="440" y="129"/>
                  </a:cubicBezTo>
                  <a:lnTo>
                    <a:pt x="383" y="129"/>
                  </a:lnTo>
                  <a:cubicBezTo>
                    <a:pt x="383" y="129"/>
                    <a:pt x="344" y="129"/>
                    <a:pt x="335" y="106"/>
                  </a:cubicBezTo>
                  <a:cubicBezTo>
                    <a:pt x="322" y="74"/>
                    <a:pt x="296" y="50"/>
                    <a:pt x="264" y="3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870;p108">
              <a:extLst>
                <a:ext uri="{FF2B5EF4-FFF2-40B4-BE49-F238E27FC236}">
                  <a16:creationId xmlns:a16="http://schemas.microsoft.com/office/drawing/2014/main" id="{9EA5D2C4-2EE7-4C5A-93E9-78F73B740473}"/>
                </a:ext>
              </a:extLst>
            </p:cNvPr>
            <p:cNvSpPr/>
            <p:nvPr/>
          </p:nvSpPr>
          <p:spPr>
            <a:xfrm>
              <a:off x="5536000" y="301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871;p108">
              <a:extLst>
                <a:ext uri="{FF2B5EF4-FFF2-40B4-BE49-F238E27FC236}">
                  <a16:creationId xmlns:a16="http://schemas.microsoft.com/office/drawing/2014/main" id="{627814C7-3B1D-481A-88A1-BDB124445E03}"/>
                </a:ext>
              </a:extLst>
            </p:cNvPr>
            <p:cNvSpPr/>
            <p:nvPr/>
          </p:nvSpPr>
          <p:spPr>
            <a:xfrm>
              <a:off x="5535100" y="2998425"/>
              <a:ext cx="36025" cy="12600"/>
            </a:xfrm>
            <a:custGeom>
              <a:avLst/>
              <a:gdLst/>
              <a:ahLst/>
              <a:cxnLst/>
              <a:rect l="l" t="t" r="r" b="b"/>
              <a:pathLst>
                <a:path w="1441" h="504" extrusionOk="0">
                  <a:moveTo>
                    <a:pt x="22" y="1"/>
                  </a:moveTo>
                  <a:cubicBezTo>
                    <a:pt x="0" y="149"/>
                    <a:pt x="0" y="298"/>
                    <a:pt x="22" y="446"/>
                  </a:cubicBezTo>
                  <a:cubicBezTo>
                    <a:pt x="52" y="448"/>
                    <a:pt x="83" y="449"/>
                    <a:pt x="113" y="449"/>
                  </a:cubicBezTo>
                  <a:cubicBezTo>
                    <a:pt x="143" y="449"/>
                    <a:pt x="173" y="448"/>
                    <a:pt x="204" y="446"/>
                  </a:cubicBezTo>
                  <a:lnTo>
                    <a:pt x="256" y="446"/>
                  </a:lnTo>
                  <a:lnTo>
                    <a:pt x="428" y="493"/>
                  </a:lnTo>
                  <a:cubicBezTo>
                    <a:pt x="428" y="493"/>
                    <a:pt x="428" y="504"/>
                    <a:pt x="435" y="504"/>
                  </a:cubicBezTo>
                  <a:cubicBezTo>
                    <a:pt x="439" y="504"/>
                    <a:pt x="444" y="501"/>
                    <a:pt x="452" y="493"/>
                  </a:cubicBezTo>
                  <a:cubicBezTo>
                    <a:pt x="460" y="485"/>
                    <a:pt x="466" y="483"/>
                    <a:pt x="470" y="483"/>
                  </a:cubicBezTo>
                  <a:cubicBezTo>
                    <a:pt x="479" y="483"/>
                    <a:pt x="482" y="493"/>
                    <a:pt x="486" y="493"/>
                  </a:cubicBezTo>
                  <a:cubicBezTo>
                    <a:pt x="522" y="496"/>
                    <a:pt x="557" y="497"/>
                    <a:pt x="593" y="497"/>
                  </a:cubicBezTo>
                  <a:cubicBezTo>
                    <a:pt x="629" y="497"/>
                    <a:pt x="665" y="496"/>
                    <a:pt x="701" y="493"/>
                  </a:cubicBezTo>
                  <a:lnTo>
                    <a:pt x="701" y="470"/>
                  </a:lnTo>
                  <a:lnTo>
                    <a:pt x="724" y="504"/>
                  </a:lnTo>
                  <a:lnTo>
                    <a:pt x="767" y="504"/>
                  </a:lnTo>
                  <a:cubicBezTo>
                    <a:pt x="796" y="504"/>
                    <a:pt x="799" y="493"/>
                    <a:pt x="801" y="493"/>
                  </a:cubicBezTo>
                  <a:cubicBezTo>
                    <a:pt x="802" y="493"/>
                    <a:pt x="802" y="496"/>
                    <a:pt x="806" y="504"/>
                  </a:cubicBezTo>
                  <a:lnTo>
                    <a:pt x="905" y="504"/>
                  </a:lnTo>
                  <a:cubicBezTo>
                    <a:pt x="905" y="504"/>
                    <a:pt x="1016" y="475"/>
                    <a:pt x="1035" y="450"/>
                  </a:cubicBezTo>
                  <a:lnTo>
                    <a:pt x="1035" y="489"/>
                  </a:lnTo>
                  <a:cubicBezTo>
                    <a:pt x="1071" y="487"/>
                    <a:pt x="1106" y="485"/>
                    <a:pt x="1142" y="485"/>
                  </a:cubicBezTo>
                  <a:cubicBezTo>
                    <a:pt x="1178" y="485"/>
                    <a:pt x="1214" y="487"/>
                    <a:pt x="1250" y="489"/>
                  </a:cubicBezTo>
                  <a:lnTo>
                    <a:pt x="1250" y="455"/>
                  </a:lnTo>
                  <a:cubicBezTo>
                    <a:pt x="1250" y="455"/>
                    <a:pt x="1250" y="430"/>
                    <a:pt x="1266" y="430"/>
                  </a:cubicBezTo>
                  <a:cubicBezTo>
                    <a:pt x="1268" y="430"/>
                    <a:pt x="1270" y="430"/>
                    <a:pt x="1273" y="431"/>
                  </a:cubicBezTo>
                  <a:lnTo>
                    <a:pt x="1408" y="431"/>
                  </a:lnTo>
                  <a:cubicBezTo>
                    <a:pt x="1421" y="431"/>
                    <a:pt x="1440" y="30"/>
                    <a:pt x="1440" y="7"/>
                  </a:cubicBezTo>
                  <a:lnTo>
                    <a:pt x="1068" y="7"/>
                  </a:lnTo>
                  <a:cubicBezTo>
                    <a:pt x="1022" y="4"/>
                    <a:pt x="976" y="3"/>
                    <a:pt x="930" y="3"/>
                  </a:cubicBezTo>
                  <a:cubicBezTo>
                    <a:pt x="884" y="3"/>
                    <a:pt x="837" y="4"/>
                    <a:pt x="791" y="7"/>
                  </a:cubicBezTo>
                  <a:lnTo>
                    <a:pt x="714" y="7"/>
                  </a:lnTo>
                  <a:cubicBezTo>
                    <a:pt x="676" y="12"/>
                    <a:pt x="638" y="15"/>
                    <a:pt x="600" y="15"/>
                  </a:cubicBezTo>
                  <a:cubicBezTo>
                    <a:pt x="561" y="15"/>
                    <a:pt x="523" y="12"/>
                    <a:pt x="485" y="7"/>
                  </a:cubicBezTo>
                  <a:lnTo>
                    <a:pt x="232" y="7"/>
                  </a:lnTo>
                  <a:cubicBezTo>
                    <a:pt x="232" y="20"/>
                    <a:pt x="222" y="33"/>
                    <a:pt x="208" y="35"/>
                  </a:cubicBezTo>
                  <a:lnTo>
                    <a:pt x="22" y="35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872;p108">
              <a:extLst>
                <a:ext uri="{FF2B5EF4-FFF2-40B4-BE49-F238E27FC236}">
                  <a16:creationId xmlns:a16="http://schemas.microsoft.com/office/drawing/2014/main" id="{1FCB0D75-D7AA-45AF-A830-61338A94888E}"/>
                </a:ext>
              </a:extLst>
            </p:cNvPr>
            <p:cNvSpPr/>
            <p:nvPr/>
          </p:nvSpPr>
          <p:spPr>
            <a:xfrm>
              <a:off x="5503050" y="2970200"/>
              <a:ext cx="725" cy="75"/>
            </a:xfrm>
            <a:custGeom>
              <a:avLst/>
              <a:gdLst/>
              <a:ahLst/>
              <a:cxnLst/>
              <a:rect l="l" t="t" r="r" b="b"/>
              <a:pathLst>
                <a:path w="29" h="3" extrusionOk="0">
                  <a:moveTo>
                    <a:pt x="15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9" y="3"/>
                  </a:lnTo>
                  <a:cubicBezTo>
                    <a:pt x="24" y="1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873;p108">
              <a:extLst>
                <a:ext uri="{FF2B5EF4-FFF2-40B4-BE49-F238E27FC236}">
                  <a16:creationId xmlns:a16="http://schemas.microsoft.com/office/drawing/2014/main" id="{6DA51F3B-95DA-4D88-92A9-468E39729B5B}"/>
                </a:ext>
              </a:extLst>
            </p:cNvPr>
            <p:cNvSpPr/>
            <p:nvPr/>
          </p:nvSpPr>
          <p:spPr>
            <a:xfrm>
              <a:off x="5499375" y="2947025"/>
              <a:ext cx="36600" cy="24000"/>
            </a:xfrm>
            <a:custGeom>
              <a:avLst/>
              <a:gdLst/>
              <a:ahLst/>
              <a:cxnLst/>
              <a:rect l="l" t="t" r="r" b="b"/>
              <a:pathLst>
                <a:path w="1464" h="960" extrusionOk="0">
                  <a:moveTo>
                    <a:pt x="1254" y="0"/>
                  </a:moveTo>
                  <a:cubicBezTo>
                    <a:pt x="1231" y="0"/>
                    <a:pt x="1254" y="33"/>
                    <a:pt x="1220" y="33"/>
                  </a:cubicBezTo>
                  <a:lnTo>
                    <a:pt x="1163" y="33"/>
                  </a:lnTo>
                  <a:lnTo>
                    <a:pt x="948" y="172"/>
                  </a:lnTo>
                  <a:cubicBezTo>
                    <a:pt x="891" y="205"/>
                    <a:pt x="772" y="267"/>
                    <a:pt x="714" y="305"/>
                  </a:cubicBezTo>
                  <a:cubicBezTo>
                    <a:pt x="695" y="318"/>
                    <a:pt x="686" y="322"/>
                    <a:pt x="681" y="322"/>
                  </a:cubicBezTo>
                  <a:cubicBezTo>
                    <a:pt x="672" y="322"/>
                    <a:pt x="683" y="305"/>
                    <a:pt x="676" y="305"/>
                  </a:cubicBezTo>
                  <a:lnTo>
                    <a:pt x="676" y="305"/>
                  </a:lnTo>
                  <a:lnTo>
                    <a:pt x="648" y="329"/>
                  </a:lnTo>
                  <a:cubicBezTo>
                    <a:pt x="581" y="365"/>
                    <a:pt x="509" y="390"/>
                    <a:pt x="434" y="401"/>
                  </a:cubicBezTo>
                  <a:cubicBezTo>
                    <a:pt x="434" y="425"/>
                    <a:pt x="396" y="401"/>
                    <a:pt x="382" y="434"/>
                  </a:cubicBezTo>
                  <a:cubicBezTo>
                    <a:pt x="382" y="434"/>
                    <a:pt x="252" y="468"/>
                    <a:pt x="233" y="477"/>
                  </a:cubicBezTo>
                  <a:lnTo>
                    <a:pt x="196" y="477"/>
                  </a:lnTo>
                  <a:cubicBezTo>
                    <a:pt x="204" y="488"/>
                    <a:pt x="204" y="503"/>
                    <a:pt x="196" y="515"/>
                  </a:cubicBezTo>
                  <a:cubicBezTo>
                    <a:pt x="184" y="529"/>
                    <a:pt x="171" y="541"/>
                    <a:pt x="158" y="552"/>
                  </a:cubicBezTo>
                  <a:lnTo>
                    <a:pt x="29" y="552"/>
                  </a:lnTo>
                  <a:lnTo>
                    <a:pt x="1" y="529"/>
                  </a:lnTo>
                  <a:lnTo>
                    <a:pt x="1" y="529"/>
                  </a:lnTo>
                  <a:cubicBezTo>
                    <a:pt x="13" y="677"/>
                    <a:pt x="48" y="821"/>
                    <a:pt x="106" y="959"/>
                  </a:cubicBezTo>
                  <a:cubicBezTo>
                    <a:pt x="171" y="955"/>
                    <a:pt x="237" y="943"/>
                    <a:pt x="301" y="925"/>
                  </a:cubicBezTo>
                  <a:cubicBezTo>
                    <a:pt x="318" y="915"/>
                    <a:pt x="335" y="907"/>
                    <a:pt x="354" y="901"/>
                  </a:cubicBezTo>
                  <a:cubicBezTo>
                    <a:pt x="422" y="876"/>
                    <a:pt x="495" y="863"/>
                    <a:pt x="569" y="863"/>
                  </a:cubicBezTo>
                  <a:cubicBezTo>
                    <a:pt x="572" y="863"/>
                    <a:pt x="575" y="863"/>
                    <a:pt x="578" y="863"/>
                  </a:cubicBezTo>
                  <a:lnTo>
                    <a:pt x="634" y="863"/>
                  </a:lnTo>
                  <a:cubicBezTo>
                    <a:pt x="712" y="848"/>
                    <a:pt x="788" y="825"/>
                    <a:pt x="859" y="792"/>
                  </a:cubicBezTo>
                  <a:lnTo>
                    <a:pt x="874" y="792"/>
                  </a:lnTo>
                  <a:cubicBezTo>
                    <a:pt x="885" y="782"/>
                    <a:pt x="888" y="779"/>
                    <a:pt x="890" y="779"/>
                  </a:cubicBezTo>
                  <a:lnTo>
                    <a:pt x="890" y="779"/>
                  </a:lnTo>
                  <a:cubicBezTo>
                    <a:pt x="893" y="779"/>
                    <a:pt x="888" y="792"/>
                    <a:pt x="915" y="792"/>
                  </a:cubicBezTo>
                  <a:cubicBezTo>
                    <a:pt x="955" y="792"/>
                    <a:pt x="922" y="763"/>
                    <a:pt x="943" y="763"/>
                  </a:cubicBezTo>
                  <a:cubicBezTo>
                    <a:pt x="945" y="763"/>
                    <a:pt x="947" y="763"/>
                    <a:pt x="949" y="764"/>
                  </a:cubicBezTo>
                  <a:cubicBezTo>
                    <a:pt x="949" y="764"/>
                    <a:pt x="973" y="764"/>
                    <a:pt x="949" y="740"/>
                  </a:cubicBezTo>
                  <a:cubicBezTo>
                    <a:pt x="941" y="732"/>
                    <a:pt x="941" y="729"/>
                    <a:pt x="944" y="729"/>
                  </a:cubicBezTo>
                  <a:lnTo>
                    <a:pt x="944" y="729"/>
                  </a:lnTo>
                  <a:cubicBezTo>
                    <a:pt x="949" y="729"/>
                    <a:pt x="965" y="740"/>
                    <a:pt x="949" y="740"/>
                  </a:cubicBezTo>
                  <a:lnTo>
                    <a:pt x="1011" y="740"/>
                  </a:lnTo>
                  <a:cubicBezTo>
                    <a:pt x="1028" y="738"/>
                    <a:pt x="1042" y="726"/>
                    <a:pt x="1050" y="712"/>
                  </a:cubicBezTo>
                  <a:cubicBezTo>
                    <a:pt x="1050" y="688"/>
                    <a:pt x="1140" y="630"/>
                    <a:pt x="1145" y="601"/>
                  </a:cubicBezTo>
                  <a:lnTo>
                    <a:pt x="1145" y="639"/>
                  </a:lnTo>
                  <a:cubicBezTo>
                    <a:pt x="1145" y="635"/>
                    <a:pt x="1316" y="534"/>
                    <a:pt x="1346" y="525"/>
                  </a:cubicBezTo>
                  <a:lnTo>
                    <a:pt x="1346" y="502"/>
                  </a:lnTo>
                  <a:lnTo>
                    <a:pt x="1346" y="468"/>
                  </a:lnTo>
                  <a:lnTo>
                    <a:pt x="1417" y="429"/>
                  </a:lnTo>
                  <a:cubicBezTo>
                    <a:pt x="1417" y="429"/>
                    <a:pt x="1455" y="401"/>
                    <a:pt x="1460" y="377"/>
                  </a:cubicBezTo>
                  <a:cubicBezTo>
                    <a:pt x="1463" y="352"/>
                    <a:pt x="1263" y="28"/>
                    <a:pt x="125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74;p108">
              <a:extLst>
                <a:ext uri="{FF2B5EF4-FFF2-40B4-BE49-F238E27FC236}">
                  <a16:creationId xmlns:a16="http://schemas.microsoft.com/office/drawing/2014/main" id="{11347482-BFDD-4066-A004-1C61084ECA5D}"/>
                </a:ext>
              </a:extLst>
            </p:cNvPr>
            <p:cNvSpPr/>
            <p:nvPr/>
          </p:nvSpPr>
          <p:spPr>
            <a:xfrm>
              <a:off x="5494700" y="2931300"/>
              <a:ext cx="850" cy="175"/>
            </a:xfrm>
            <a:custGeom>
              <a:avLst/>
              <a:gdLst/>
              <a:ahLst/>
              <a:cxnLst/>
              <a:rect l="l" t="t" r="r" b="b"/>
              <a:pathLst>
                <a:path w="34" h="7" extrusionOk="0">
                  <a:moveTo>
                    <a:pt x="17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34" y="7"/>
                  </a:lnTo>
                  <a:cubicBezTo>
                    <a:pt x="29" y="3"/>
                    <a:pt x="23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875;p108">
              <a:extLst>
                <a:ext uri="{FF2B5EF4-FFF2-40B4-BE49-F238E27FC236}">
                  <a16:creationId xmlns:a16="http://schemas.microsoft.com/office/drawing/2014/main" id="{478B3504-E492-4DD4-B1DD-34DDE1E922AB}"/>
                </a:ext>
              </a:extLst>
            </p:cNvPr>
            <p:cNvSpPr/>
            <p:nvPr/>
          </p:nvSpPr>
          <p:spPr>
            <a:xfrm>
              <a:off x="5488000" y="2895925"/>
              <a:ext cx="46000" cy="34375"/>
            </a:xfrm>
            <a:custGeom>
              <a:avLst/>
              <a:gdLst/>
              <a:ahLst/>
              <a:cxnLst/>
              <a:rect l="l" t="t" r="r" b="b"/>
              <a:pathLst>
                <a:path w="1840" h="1375" extrusionOk="0">
                  <a:moveTo>
                    <a:pt x="1566" y="1"/>
                  </a:moveTo>
                  <a:cubicBezTo>
                    <a:pt x="1561" y="1"/>
                    <a:pt x="1556" y="13"/>
                    <a:pt x="1571" y="13"/>
                  </a:cubicBezTo>
                  <a:cubicBezTo>
                    <a:pt x="1571" y="4"/>
                    <a:pt x="1569" y="1"/>
                    <a:pt x="1566" y="1"/>
                  </a:cubicBezTo>
                  <a:close/>
                  <a:moveTo>
                    <a:pt x="1274" y="968"/>
                  </a:moveTo>
                  <a:cubicBezTo>
                    <a:pt x="1273" y="968"/>
                    <a:pt x="1272" y="968"/>
                    <a:pt x="1271" y="968"/>
                  </a:cubicBezTo>
                  <a:cubicBezTo>
                    <a:pt x="1272" y="968"/>
                    <a:pt x="1273" y="968"/>
                    <a:pt x="1274" y="968"/>
                  </a:cubicBezTo>
                  <a:close/>
                  <a:moveTo>
                    <a:pt x="1548" y="13"/>
                  </a:moveTo>
                  <a:cubicBezTo>
                    <a:pt x="1547" y="36"/>
                    <a:pt x="1531" y="54"/>
                    <a:pt x="1509" y="56"/>
                  </a:cubicBezTo>
                  <a:lnTo>
                    <a:pt x="1438" y="56"/>
                  </a:lnTo>
                  <a:cubicBezTo>
                    <a:pt x="1395" y="90"/>
                    <a:pt x="1233" y="247"/>
                    <a:pt x="1184" y="281"/>
                  </a:cubicBezTo>
                  <a:cubicBezTo>
                    <a:pt x="1117" y="343"/>
                    <a:pt x="974" y="444"/>
                    <a:pt x="902" y="506"/>
                  </a:cubicBezTo>
                  <a:cubicBezTo>
                    <a:pt x="894" y="504"/>
                    <a:pt x="886" y="503"/>
                    <a:pt x="878" y="503"/>
                  </a:cubicBezTo>
                  <a:cubicBezTo>
                    <a:pt x="870" y="503"/>
                    <a:pt x="862" y="504"/>
                    <a:pt x="854" y="506"/>
                  </a:cubicBezTo>
                  <a:lnTo>
                    <a:pt x="816" y="538"/>
                  </a:lnTo>
                  <a:cubicBezTo>
                    <a:pt x="736" y="597"/>
                    <a:pt x="646" y="643"/>
                    <a:pt x="554" y="677"/>
                  </a:cubicBezTo>
                  <a:cubicBezTo>
                    <a:pt x="554" y="706"/>
                    <a:pt x="505" y="706"/>
                    <a:pt x="486" y="729"/>
                  </a:cubicBezTo>
                  <a:cubicBezTo>
                    <a:pt x="486" y="729"/>
                    <a:pt x="329" y="797"/>
                    <a:pt x="305" y="811"/>
                  </a:cubicBezTo>
                  <a:lnTo>
                    <a:pt x="257" y="811"/>
                  </a:lnTo>
                  <a:cubicBezTo>
                    <a:pt x="238" y="811"/>
                    <a:pt x="257" y="845"/>
                    <a:pt x="257" y="849"/>
                  </a:cubicBezTo>
                  <a:cubicBezTo>
                    <a:pt x="242" y="867"/>
                    <a:pt x="224" y="883"/>
                    <a:pt x="205" y="897"/>
                  </a:cubicBezTo>
                  <a:cubicBezTo>
                    <a:pt x="184" y="907"/>
                    <a:pt x="165" y="918"/>
                    <a:pt x="147" y="930"/>
                  </a:cubicBezTo>
                  <a:cubicBezTo>
                    <a:pt x="107" y="930"/>
                    <a:pt x="67" y="942"/>
                    <a:pt x="33" y="964"/>
                  </a:cubicBezTo>
                  <a:lnTo>
                    <a:pt x="0" y="964"/>
                  </a:lnTo>
                  <a:cubicBezTo>
                    <a:pt x="0" y="964"/>
                    <a:pt x="81" y="1322"/>
                    <a:pt x="162" y="1374"/>
                  </a:cubicBezTo>
                  <a:lnTo>
                    <a:pt x="186" y="1374"/>
                  </a:lnTo>
                  <a:cubicBezTo>
                    <a:pt x="271" y="1355"/>
                    <a:pt x="354" y="1328"/>
                    <a:pt x="434" y="1293"/>
                  </a:cubicBezTo>
                  <a:cubicBezTo>
                    <a:pt x="454" y="1278"/>
                    <a:pt x="475" y="1266"/>
                    <a:pt x="496" y="1256"/>
                  </a:cubicBezTo>
                  <a:lnTo>
                    <a:pt x="798" y="1244"/>
                  </a:lnTo>
                  <a:lnTo>
                    <a:pt x="832" y="1244"/>
                  </a:lnTo>
                  <a:cubicBezTo>
                    <a:pt x="866" y="1244"/>
                    <a:pt x="870" y="1244"/>
                    <a:pt x="870" y="1211"/>
                  </a:cubicBezTo>
                  <a:cubicBezTo>
                    <a:pt x="965" y="1172"/>
                    <a:pt x="1056" y="1124"/>
                    <a:pt x="1142" y="1068"/>
                  </a:cubicBezTo>
                  <a:lnTo>
                    <a:pt x="1156" y="1068"/>
                  </a:lnTo>
                  <a:cubicBezTo>
                    <a:pt x="1172" y="1052"/>
                    <a:pt x="1175" y="1049"/>
                    <a:pt x="1176" y="1049"/>
                  </a:cubicBezTo>
                  <a:cubicBezTo>
                    <a:pt x="1177" y="1049"/>
                    <a:pt x="1177" y="1050"/>
                    <a:pt x="1178" y="1050"/>
                  </a:cubicBezTo>
                  <a:cubicBezTo>
                    <a:pt x="1181" y="1050"/>
                    <a:pt x="1188" y="1048"/>
                    <a:pt x="1209" y="1034"/>
                  </a:cubicBezTo>
                  <a:cubicBezTo>
                    <a:pt x="1261" y="1000"/>
                    <a:pt x="1233" y="991"/>
                    <a:pt x="1247" y="991"/>
                  </a:cubicBezTo>
                  <a:lnTo>
                    <a:pt x="1271" y="991"/>
                  </a:lnTo>
                  <a:cubicBezTo>
                    <a:pt x="1295" y="991"/>
                    <a:pt x="1295" y="991"/>
                    <a:pt x="1271" y="968"/>
                  </a:cubicBezTo>
                  <a:cubicBezTo>
                    <a:pt x="1263" y="960"/>
                    <a:pt x="1264" y="957"/>
                    <a:pt x="1267" y="957"/>
                  </a:cubicBezTo>
                  <a:cubicBezTo>
                    <a:pt x="1273" y="957"/>
                    <a:pt x="1288" y="966"/>
                    <a:pt x="1274" y="968"/>
                  </a:cubicBezTo>
                  <a:lnTo>
                    <a:pt x="1274" y="968"/>
                  </a:lnTo>
                  <a:cubicBezTo>
                    <a:pt x="1292" y="966"/>
                    <a:pt x="1306" y="953"/>
                    <a:pt x="1309" y="935"/>
                  </a:cubicBezTo>
                  <a:lnTo>
                    <a:pt x="1342" y="935"/>
                  </a:lnTo>
                  <a:cubicBezTo>
                    <a:pt x="1359" y="922"/>
                    <a:pt x="1373" y="908"/>
                    <a:pt x="1385" y="892"/>
                  </a:cubicBezTo>
                  <a:cubicBezTo>
                    <a:pt x="1385" y="864"/>
                    <a:pt x="1495" y="777"/>
                    <a:pt x="1499" y="743"/>
                  </a:cubicBezTo>
                  <a:lnTo>
                    <a:pt x="1499" y="781"/>
                  </a:lnTo>
                  <a:lnTo>
                    <a:pt x="1733" y="590"/>
                  </a:lnTo>
                  <a:lnTo>
                    <a:pt x="1733" y="562"/>
                  </a:lnTo>
                  <a:lnTo>
                    <a:pt x="1705" y="562"/>
                  </a:lnTo>
                  <a:lnTo>
                    <a:pt x="1705" y="524"/>
                  </a:lnTo>
                  <a:lnTo>
                    <a:pt x="1786" y="453"/>
                  </a:lnTo>
                  <a:cubicBezTo>
                    <a:pt x="1786" y="453"/>
                    <a:pt x="1829" y="410"/>
                    <a:pt x="1835" y="380"/>
                  </a:cubicBezTo>
                  <a:cubicBezTo>
                    <a:pt x="1839" y="352"/>
                    <a:pt x="1591" y="61"/>
                    <a:pt x="1571" y="41"/>
                  </a:cubicBezTo>
                  <a:lnTo>
                    <a:pt x="1571" y="13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876;p108">
              <a:extLst>
                <a:ext uri="{FF2B5EF4-FFF2-40B4-BE49-F238E27FC236}">
                  <a16:creationId xmlns:a16="http://schemas.microsoft.com/office/drawing/2014/main" id="{624A548E-B605-4C32-935A-7F78440FB4ED}"/>
                </a:ext>
              </a:extLst>
            </p:cNvPr>
            <p:cNvSpPr/>
            <p:nvPr/>
          </p:nvSpPr>
          <p:spPr>
            <a:xfrm>
              <a:off x="5485750" y="2875225"/>
              <a:ext cx="725" cy="200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0" y="0"/>
                  </a:moveTo>
                  <a:cubicBezTo>
                    <a:pt x="6" y="0"/>
                    <a:pt x="2" y="1"/>
                    <a:pt x="0" y="4"/>
                  </a:cubicBezTo>
                  <a:cubicBezTo>
                    <a:pt x="5" y="7"/>
                    <a:pt x="9" y="8"/>
                    <a:pt x="14" y="8"/>
                  </a:cubicBezTo>
                  <a:cubicBezTo>
                    <a:pt x="19" y="8"/>
                    <a:pt x="24" y="7"/>
                    <a:pt x="28" y="4"/>
                  </a:cubicBezTo>
                  <a:cubicBezTo>
                    <a:pt x="28" y="4"/>
                    <a:pt x="18" y="0"/>
                    <a:pt x="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877;p108">
              <a:extLst>
                <a:ext uri="{FF2B5EF4-FFF2-40B4-BE49-F238E27FC236}">
                  <a16:creationId xmlns:a16="http://schemas.microsoft.com/office/drawing/2014/main" id="{8CEECE08-ADF7-4286-BA9F-F52BE037592B}"/>
                </a:ext>
              </a:extLst>
            </p:cNvPr>
            <p:cNvSpPr/>
            <p:nvPr/>
          </p:nvSpPr>
          <p:spPr>
            <a:xfrm>
              <a:off x="5477250" y="2841175"/>
              <a:ext cx="39375" cy="34200"/>
            </a:xfrm>
            <a:custGeom>
              <a:avLst/>
              <a:gdLst/>
              <a:ahLst/>
              <a:cxnLst/>
              <a:rect l="l" t="t" r="r" b="b"/>
              <a:pathLst>
                <a:path w="1575" h="1368" extrusionOk="0">
                  <a:moveTo>
                    <a:pt x="1104" y="833"/>
                  </a:moveTo>
                  <a:cubicBezTo>
                    <a:pt x="1105" y="833"/>
                    <a:pt x="1106" y="833"/>
                    <a:pt x="1107" y="834"/>
                  </a:cubicBezTo>
                  <a:lnTo>
                    <a:pt x="1107" y="834"/>
                  </a:lnTo>
                  <a:lnTo>
                    <a:pt x="1099" y="840"/>
                  </a:lnTo>
                  <a:lnTo>
                    <a:pt x="1099" y="840"/>
                  </a:lnTo>
                  <a:cubicBezTo>
                    <a:pt x="1100" y="835"/>
                    <a:pt x="1102" y="833"/>
                    <a:pt x="1104" y="833"/>
                  </a:cubicBezTo>
                  <a:close/>
                  <a:moveTo>
                    <a:pt x="1351" y="1"/>
                  </a:moveTo>
                  <a:lnTo>
                    <a:pt x="1351" y="24"/>
                  </a:lnTo>
                  <a:cubicBezTo>
                    <a:pt x="1327" y="24"/>
                    <a:pt x="1351" y="58"/>
                    <a:pt x="1313" y="58"/>
                  </a:cubicBezTo>
                  <a:lnTo>
                    <a:pt x="1241" y="58"/>
                  </a:lnTo>
                  <a:cubicBezTo>
                    <a:pt x="1198" y="87"/>
                    <a:pt x="1040" y="225"/>
                    <a:pt x="997" y="254"/>
                  </a:cubicBezTo>
                  <a:cubicBezTo>
                    <a:pt x="908" y="320"/>
                    <a:pt x="825" y="393"/>
                    <a:pt x="744" y="469"/>
                  </a:cubicBezTo>
                  <a:lnTo>
                    <a:pt x="701" y="469"/>
                  </a:lnTo>
                  <a:lnTo>
                    <a:pt x="673" y="507"/>
                  </a:lnTo>
                  <a:cubicBezTo>
                    <a:pt x="605" y="569"/>
                    <a:pt x="530" y="620"/>
                    <a:pt x="448" y="660"/>
                  </a:cubicBezTo>
                  <a:cubicBezTo>
                    <a:pt x="448" y="689"/>
                    <a:pt x="410" y="693"/>
                    <a:pt x="396" y="718"/>
                  </a:cubicBezTo>
                  <a:cubicBezTo>
                    <a:pt x="396" y="718"/>
                    <a:pt x="262" y="804"/>
                    <a:pt x="243" y="828"/>
                  </a:cubicBezTo>
                  <a:cubicBezTo>
                    <a:pt x="243" y="835"/>
                    <a:pt x="243" y="838"/>
                    <a:pt x="241" y="838"/>
                  </a:cubicBezTo>
                  <a:cubicBezTo>
                    <a:pt x="239" y="838"/>
                    <a:pt x="230" y="828"/>
                    <a:pt x="204" y="828"/>
                  </a:cubicBezTo>
                  <a:cubicBezTo>
                    <a:pt x="212" y="841"/>
                    <a:pt x="212" y="857"/>
                    <a:pt x="204" y="870"/>
                  </a:cubicBezTo>
                  <a:cubicBezTo>
                    <a:pt x="204" y="870"/>
                    <a:pt x="181" y="913"/>
                    <a:pt x="167" y="924"/>
                  </a:cubicBezTo>
                  <a:cubicBezTo>
                    <a:pt x="154" y="937"/>
                    <a:pt x="139" y="949"/>
                    <a:pt x="123" y="961"/>
                  </a:cubicBezTo>
                  <a:cubicBezTo>
                    <a:pt x="114" y="966"/>
                    <a:pt x="57" y="986"/>
                    <a:pt x="33" y="1018"/>
                  </a:cubicBezTo>
                  <a:lnTo>
                    <a:pt x="0" y="1018"/>
                  </a:lnTo>
                  <a:cubicBezTo>
                    <a:pt x="0" y="1018"/>
                    <a:pt x="185" y="1334"/>
                    <a:pt x="272" y="1367"/>
                  </a:cubicBezTo>
                  <a:lnTo>
                    <a:pt x="296" y="1367"/>
                  </a:lnTo>
                  <a:cubicBezTo>
                    <a:pt x="359" y="1334"/>
                    <a:pt x="419" y="1295"/>
                    <a:pt x="477" y="1252"/>
                  </a:cubicBezTo>
                  <a:lnTo>
                    <a:pt x="525" y="1210"/>
                  </a:lnTo>
                  <a:cubicBezTo>
                    <a:pt x="591" y="1170"/>
                    <a:pt x="664" y="1143"/>
                    <a:pt x="740" y="1129"/>
                  </a:cubicBezTo>
                  <a:lnTo>
                    <a:pt x="741" y="1128"/>
                  </a:lnTo>
                  <a:lnTo>
                    <a:pt x="774" y="1128"/>
                  </a:lnTo>
                  <a:cubicBezTo>
                    <a:pt x="808" y="1128"/>
                    <a:pt x="802" y="1128"/>
                    <a:pt x="797" y="1094"/>
                  </a:cubicBezTo>
                  <a:cubicBezTo>
                    <a:pt x="871" y="1051"/>
                    <a:pt x="941" y="1003"/>
                    <a:pt x="1008" y="951"/>
                  </a:cubicBezTo>
                  <a:lnTo>
                    <a:pt x="1027" y="951"/>
                  </a:lnTo>
                  <a:cubicBezTo>
                    <a:pt x="1039" y="935"/>
                    <a:pt x="1040" y="932"/>
                    <a:pt x="1042" y="932"/>
                  </a:cubicBezTo>
                  <a:cubicBezTo>
                    <a:pt x="1042" y="932"/>
                    <a:pt x="1042" y="933"/>
                    <a:pt x="1043" y="933"/>
                  </a:cubicBezTo>
                  <a:cubicBezTo>
                    <a:pt x="1046" y="933"/>
                    <a:pt x="1050" y="930"/>
                    <a:pt x="1065" y="918"/>
                  </a:cubicBezTo>
                  <a:cubicBezTo>
                    <a:pt x="1104" y="884"/>
                    <a:pt x="1065" y="879"/>
                    <a:pt x="1099" y="874"/>
                  </a:cubicBezTo>
                  <a:lnTo>
                    <a:pt x="1099" y="863"/>
                  </a:lnTo>
                  <a:lnTo>
                    <a:pt x="1160" y="817"/>
                  </a:lnTo>
                  <a:lnTo>
                    <a:pt x="1194" y="780"/>
                  </a:lnTo>
                  <a:cubicBezTo>
                    <a:pt x="1194" y="755"/>
                    <a:pt x="1280" y="680"/>
                    <a:pt x="1280" y="650"/>
                  </a:cubicBezTo>
                  <a:lnTo>
                    <a:pt x="1280" y="689"/>
                  </a:lnTo>
                  <a:cubicBezTo>
                    <a:pt x="1342" y="632"/>
                    <a:pt x="1410" y="581"/>
                    <a:pt x="1481" y="536"/>
                  </a:cubicBezTo>
                  <a:lnTo>
                    <a:pt x="1457" y="512"/>
                  </a:lnTo>
                  <a:lnTo>
                    <a:pt x="1457" y="478"/>
                  </a:lnTo>
                  <a:lnTo>
                    <a:pt x="1528" y="427"/>
                  </a:lnTo>
                  <a:cubicBezTo>
                    <a:pt x="1528" y="427"/>
                    <a:pt x="1567" y="398"/>
                    <a:pt x="1571" y="373"/>
                  </a:cubicBezTo>
                  <a:cubicBezTo>
                    <a:pt x="1575" y="350"/>
                    <a:pt x="1366" y="24"/>
                    <a:pt x="1351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878;p108">
              <a:extLst>
                <a:ext uri="{FF2B5EF4-FFF2-40B4-BE49-F238E27FC236}">
                  <a16:creationId xmlns:a16="http://schemas.microsoft.com/office/drawing/2014/main" id="{77B34233-D439-40A7-A3D0-1C30BEE60C6C}"/>
                </a:ext>
              </a:extLst>
            </p:cNvPr>
            <p:cNvSpPr/>
            <p:nvPr/>
          </p:nvSpPr>
          <p:spPr>
            <a:xfrm>
              <a:off x="5479650" y="2817350"/>
              <a:ext cx="1200" cy="75"/>
            </a:xfrm>
            <a:custGeom>
              <a:avLst/>
              <a:gdLst/>
              <a:ahLst/>
              <a:cxnLst/>
              <a:rect l="l" t="t" r="r" b="b"/>
              <a:pathLst>
                <a:path w="48" h="3" extrusionOk="0">
                  <a:moveTo>
                    <a:pt x="18" y="1"/>
                  </a:moveTo>
                  <a:cubicBezTo>
                    <a:pt x="10" y="1"/>
                    <a:pt x="3" y="1"/>
                    <a:pt x="0" y="3"/>
                  </a:cubicBezTo>
                  <a:lnTo>
                    <a:pt x="28" y="3"/>
                  </a:lnTo>
                  <a:cubicBezTo>
                    <a:pt x="48" y="3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879;p108">
              <a:extLst>
                <a:ext uri="{FF2B5EF4-FFF2-40B4-BE49-F238E27FC236}">
                  <a16:creationId xmlns:a16="http://schemas.microsoft.com/office/drawing/2014/main" id="{7BA8B95C-8A04-47F5-AC4A-DA2486C7E6D4}"/>
                </a:ext>
              </a:extLst>
            </p:cNvPr>
            <p:cNvSpPr/>
            <p:nvPr/>
          </p:nvSpPr>
          <p:spPr>
            <a:xfrm>
              <a:off x="5471975" y="2786325"/>
              <a:ext cx="36925" cy="30400"/>
            </a:xfrm>
            <a:custGeom>
              <a:avLst/>
              <a:gdLst/>
              <a:ahLst/>
              <a:cxnLst/>
              <a:rect l="l" t="t" r="r" b="b"/>
              <a:pathLst>
                <a:path w="1477" h="1216" extrusionOk="0">
                  <a:moveTo>
                    <a:pt x="1270" y="1"/>
                  </a:moveTo>
                  <a:lnTo>
                    <a:pt x="1270" y="1"/>
                  </a:lnTo>
                  <a:cubicBezTo>
                    <a:pt x="1264" y="1"/>
                    <a:pt x="1259" y="11"/>
                    <a:pt x="1275" y="11"/>
                  </a:cubicBezTo>
                  <a:cubicBezTo>
                    <a:pt x="1275" y="3"/>
                    <a:pt x="1272" y="1"/>
                    <a:pt x="1270" y="1"/>
                  </a:cubicBezTo>
                  <a:close/>
                  <a:moveTo>
                    <a:pt x="1017" y="833"/>
                  </a:moveTo>
                  <a:lnTo>
                    <a:pt x="1017" y="833"/>
                  </a:lnTo>
                  <a:cubicBezTo>
                    <a:pt x="1015" y="834"/>
                    <a:pt x="1013" y="834"/>
                    <a:pt x="1013" y="834"/>
                  </a:cubicBezTo>
                  <a:cubicBezTo>
                    <a:pt x="1015" y="834"/>
                    <a:pt x="1016" y="834"/>
                    <a:pt x="1017" y="833"/>
                  </a:cubicBezTo>
                  <a:close/>
                  <a:moveTo>
                    <a:pt x="1275" y="11"/>
                  </a:moveTo>
                  <a:cubicBezTo>
                    <a:pt x="1275" y="31"/>
                    <a:pt x="1258" y="45"/>
                    <a:pt x="1240" y="45"/>
                  </a:cubicBezTo>
                  <a:cubicBezTo>
                    <a:pt x="1239" y="45"/>
                    <a:pt x="1238" y="45"/>
                    <a:pt x="1238" y="45"/>
                  </a:cubicBezTo>
                  <a:lnTo>
                    <a:pt x="1176" y="45"/>
                  </a:lnTo>
                  <a:cubicBezTo>
                    <a:pt x="1133" y="45"/>
                    <a:pt x="984" y="183"/>
                    <a:pt x="946" y="207"/>
                  </a:cubicBezTo>
                  <a:cubicBezTo>
                    <a:pt x="862" y="260"/>
                    <a:pt x="783" y="320"/>
                    <a:pt x="707" y="384"/>
                  </a:cubicBezTo>
                  <a:lnTo>
                    <a:pt x="665" y="384"/>
                  </a:lnTo>
                  <a:lnTo>
                    <a:pt x="640" y="417"/>
                  </a:lnTo>
                  <a:cubicBezTo>
                    <a:pt x="574" y="467"/>
                    <a:pt x="501" y="508"/>
                    <a:pt x="426" y="541"/>
                  </a:cubicBezTo>
                  <a:cubicBezTo>
                    <a:pt x="426" y="541"/>
                    <a:pt x="387" y="569"/>
                    <a:pt x="378" y="590"/>
                  </a:cubicBezTo>
                  <a:cubicBezTo>
                    <a:pt x="378" y="590"/>
                    <a:pt x="249" y="656"/>
                    <a:pt x="230" y="676"/>
                  </a:cubicBezTo>
                  <a:cubicBezTo>
                    <a:pt x="230" y="683"/>
                    <a:pt x="230" y="686"/>
                    <a:pt x="229" y="686"/>
                  </a:cubicBezTo>
                  <a:cubicBezTo>
                    <a:pt x="226" y="686"/>
                    <a:pt x="217" y="676"/>
                    <a:pt x="192" y="676"/>
                  </a:cubicBezTo>
                  <a:cubicBezTo>
                    <a:pt x="201" y="686"/>
                    <a:pt x="201" y="703"/>
                    <a:pt x="192" y="714"/>
                  </a:cubicBezTo>
                  <a:cubicBezTo>
                    <a:pt x="184" y="731"/>
                    <a:pt x="173" y="748"/>
                    <a:pt x="158" y="761"/>
                  </a:cubicBezTo>
                  <a:cubicBezTo>
                    <a:pt x="144" y="773"/>
                    <a:pt x="131" y="785"/>
                    <a:pt x="120" y="800"/>
                  </a:cubicBezTo>
                  <a:cubicBezTo>
                    <a:pt x="115" y="809"/>
                    <a:pt x="53" y="800"/>
                    <a:pt x="34" y="843"/>
                  </a:cubicBezTo>
                  <a:lnTo>
                    <a:pt x="1" y="843"/>
                  </a:lnTo>
                  <a:cubicBezTo>
                    <a:pt x="62" y="978"/>
                    <a:pt x="144" y="1104"/>
                    <a:pt x="244" y="1215"/>
                  </a:cubicBezTo>
                  <a:cubicBezTo>
                    <a:pt x="305" y="1194"/>
                    <a:pt x="362" y="1166"/>
                    <a:pt x="417" y="1130"/>
                  </a:cubicBezTo>
                  <a:lnTo>
                    <a:pt x="460" y="1096"/>
                  </a:lnTo>
                  <a:cubicBezTo>
                    <a:pt x="460" y="1096"/>
                    <a:pt x="684" y="1062"/>
                    <a:pt x="689" y="1062"/>
                  </a:cubicBezTo>
                  <a:lnTo>
                    <a:pt x="717" y="1062"/>
                  </a:lnTo>
                  <a:cubicBezTo>
                    <a:pt x="745" y="1062"/>
                    <a:pt x="745" y="1062"/>
                    <a:pt x="741" y="1034"/>
                  </a:cubicBezTo>
                  <a:cubicBezTo>
                    <a:pt x="809" y="1002"/>
                    <a:pt x="874" y="965"/>
                    <a:pt x="937" y="924"/>
                  </a:cubicBezTo>
                  <a:lnTo>
                    <a:pt x="946" y="924"/>
                  </a:lnTo>
                  <a:cubicBezTo>
                    <a:pt x="958" y="909"/>
                    <a:pt x="960" y="906"/>
                    <a:pt x="961" y="906"/>
                  </a:cubicBezTo>
                  <a:cubicBezTo>
                    <a:pt x="962" y="906"/>
                    <a:pt x="962" y="907"/>
                    <a:pt x="964" y="907"/>
                  </a:cubicBezTo>
                  <a:cubicBezTo>
                    <a:pt x="967" y="907"/>
                    <a:pt x="972" y="905"/>
                    <a:pt x="985" y="896"/>
                  </a:cubicBezTo>
                  <a:cubicBezTo>
                    <a:pt x="1023" y="868"/>
                    <a:pt x="985" y="857"/>
                    <a:pt x="1013" y="857"/>
                  </a:cubicBezTo>
                  <a:lnTo>
                    <a:pt x="1013" y="834"/>
                  </a:lnTo>
                  <a:cubicBezTo>
                    <a:pt x="1013" y="826"/>
                    <a:pt x="1016" y="823"/>
                    <a:pt x="1018" y="823"/>
                  </a:cubicBezTo>
                  <a:lnTo>
                    <a:pt x="1018" y="823"/>
                  </a:lnTo>
                  <a:cubicBezTo>
                    <a:pt x="1023" y="823"/>
                    <a:pt x="1028" y="832"/>
                    <a:pt x="1017" y="833"/>
                  </a:cubicBezTo>
                  <a:lnTo>
                    <a:pt x="1017" y="833"/>
                  </a:lnTo>
                  <a:cubicBezTo>
                    <a:pt x="1026" y="832"/>
                    <a:pt x="1047" y="828"/>
                    <a:pt x="1047" y="805"/>
                  </a:cubicBezTo>
                  <a:lnTo>
                    <a:pt x="1075" y="805"/>
                  </a:lnTo>
                  <a:cubicBezTo>
                    <a:pt x="1089" y="798"/>
                    <a:pt x="1101" y="786"/>
                    <a:pt x="1108" y="772"/>
                  </a:cubicBezTo>
                  <a:cubicBezTo>
                    <a:pt x="1108" y="748"/>
                    <a:pt x="1189" y="681"/>
                    <a:pt x="1194" y="653"/>
                  </a:cubicBezTo>
                  <a:lnTo>
                    <a:pt x="1194" y="690"/>
                  </a:lnTo>
                  <a:cubicBezTo>
                    <a:pt x="1255" y="645"/>
                    <a:pt x="1319" y="603"/>
                    <a:pt x="1386" y="566"/>
                  </a:cubicBezTo>
                  <a:lnTo>
                    <a:pt x="1362" y="538"/>
                  </a:lnTo>
                  <a:lnTo>
                    <a:pt x="1362" y="504"/>
                  </a:lnTo>
                  <a:lnTo>
                    <a:pt x="1433" y="465"/>
                  </a:lnTo>
                  <a:cubicBezTo>
                    <a:pt x="1433" y="465"/>
                    <a:pt x="1467" y="437"/>
                    <a:pt x="1472" y="412"/>
                  </a:cubicBezTo>
                  <a:cubicBezTo>
                    <a:pt x="1476" y="389"/>
                    <a:pt x="1290" y="54"/>
                    <a:pt x="1275" y="35"/>
                  </a:cubicBezTo>
                  <a:lnTo>
                    <a:pt x="1275" y="1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880;p108">
              <a:extLst>
                <a:ext uri="{FF2B5EF4-FFF2-40B4-BE49-F238E27FC236}">
                  <a16:creationId xmlns:a16="http://schemas.microsoft.com/office/drawing/2014/main" id="{909C75F0-53D0-40F2-BD29-950C46982584}"/>
                </a:ext>
              </a:extLst>
            </p:cNvPr>
            <p:cNvSpPr/>
            <p:nvPr/>
          </p:nvSpPr>
          <p:spPr>
            <a:xfrm>
              <a:off x="5473650" y="2774000"/>
              <a:ext cx="725" cy="75"/>
            </a:xfrm>
            <a:custGeom>
              <a:avLst/>
              <a:gdLst/>
              <a:ahLst/>
              <a:cxnLst/>
              <a:rect l="l" t="t" r="r" b="b"/>
              <a:pathLst>
                <a:path w="29" h="3" extrusionOk="0">
                  <a:moveTo>
                    <a:pt x="10" y="0"/>
                  </a:moveTo>
                  <a:cubicBezTo>
                    <a:pt x="6" y="0"/>
                    <a:pt x="2" y="1"/>
                    <a:pt x="1" y="3"/>
                  </a:cubicBezTo>
                  <a:lnTo>
                    <a:pt x="29" y="3"/>
                  </a:lnTo>
                  <a:cubicBezTo>
                    <a:pt x="29" y="3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881;p108">
              <a:extLst>
                <a:ext uri="{FF2B5EF4-FFF2-40B4-BE49-F238E27FC236}">
                  <a16:creationId xmlns:a16="http://schemas.microsoft.com/office/drawing/2014/main" id="{4383D79F-EC74-4323-8ABA-661C3B282DB9}"/>
                </a:ext>
              </a:extLst>
            </p:cNvPr>
            <p:cNvSpPr/>
            <p:nvPr/>
          </p:nvSpPr>
          <p:spPr>
            <a:xfrm>
              <a:off x="5474275" y="27740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882;p108">
              <a:extLst>
                <a:ext uri="{FF2B5EF4-FFF2-40B4-BE49-F238E27FC236}">
                  <a16:creationId xmlns:a16="http://schemas.microsoft.com/office/drawing/2014/main" id="{BB7BEDE9-C1A9-4304-BD2D-3D02C1CC0F47}"/>
                </a:ext>
              </a:extLst>
            </p:cNvPr>
            <p:cNvSpPr/>
            <p:nvPr/>
          </p:nvSpPr>
          <p:spPr>
            <a:xfrm>
              <a:off x="5465375" y="27415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1247" y="0"/>
                  </a:moveTo>
                  <a:cubicBezTo>
                    <a:pt x="1241" y="0"/>
                    <a:pt x="1236" y="11"/>
                    <a:pt x="1252" y="11"/>
                  </a:cubicBezTo>
                  <a:cubicBezTo>
                    <a:pt x="1252" y="3"/>
                    <a:pt x="1249" y="0"/>
                    <a:pt x="1247" y="0"/>
                  </a:cubicBezTo>
                  <a:close/>
                  <a:moveTo>
                    <a:pt x="1285" y="669"/>
                  </a:moveTo>
                  <a:lnTo>
                    <a:pt x="1285" y="669"/>
                  </a:lnTo>
                  <a:cubicBezTo>
                    <a:pt x="1282" y="672"/>
                    <a:pt x="1278" y="676"/>
                    <a:pt x="1275" y="680"/>
                  </a:cubicBezTo>
                  <a:cubicBezTo>
                    <a:pt x="1283" y="680"/>
                    <a:pt x="1286" y="675"/>
                    <a:pt x="1285" y="669"/>
                  </a:cubicBezTo>
                  <a:close/>
                  <a:moveTo>
                    <a:pt x="1227" y="11"/>
                  </a:moveTo>
                  <a:cubicBezTo>
                    <a:pt x="1204" y="11"/>
                    <a:pt x="1227" y="44"/>
                    <a:pt x="1195" y="49"/>
                  </a:cubicBezTo>
                  <a:lnTo>
                    <a:pt x="1137" y="49"/>
                  </a:lnTo>
                  <a:lnTo>
                    <a:pt x="936" y="254"/>
                  </a:lnTo>
                  <a:cubicBezTo>
                    <a:pt x="884" y="307"/>
                    <a:pt x="764" y="397"/>
                    <a:pt x="712" y="459"/>
                  </a:cubicBezTo>
                  <a:cubicBezTo>
                    <a:pt x="695" y="480"/>
                    <a:pt x="686" y="487"/>
                    <a:pt x="682" y="487"/>
                  </a:cubicBezTo>
                  <a:cubicBezTo>
                    <a:pt x="673" y="487"/>
                    <a:pt x="683" y="459"/>
                    <a:pt x="674" y="459"/>
                  </a:cubicBezTo>
                  <a:lnTo>
                    <a:pt x="674" y="459"/>
                  </a:lnTo>
                  <a:lnTo>
                    <a:pt x="646" y="493"/>
                  </a:lnTo>
                  <a:cubicBezTo>
                    <a:pt x="581" y="546"/>
                    <a:pt x="511" y="592"/>
                    <a:pt x="435" y="627"/>
                  </a:cubicBezTo>
                  <a:cubicBezTo>
                    <a:pt x="435" y="627"/>
                    <a:pt x="397" y="655"/>
                    <a:pt x="387" y="675"/>
                  </a:cubicBezTo>
                  <a:cubicBezTo>
                    <a:pt x="387" y="675"/>
                    <a:pt x="258" y="742"/>
                    <a:pt x="239" y="761"/>
                  </a:cubicBezTo>
                  <a:lnTo>
                    <a:pt x="201" y="761"/>
                  </a:lnTo>
                  <a:cubicBezTo>
                    <a:pt x="208" y="773"/>
                    <a:pt x="208" y="790"/>
                    <a:pt x="201" y="804"/>
                  </a:cubicBezTo>
                  <a:cubicBezTo>
                    <a:pt x="192" y="821"/>
                    <a:pt x="180" y="837"/>
                    <a:pt x="168" y="851"/>
                  </a:cubicBezTo>
                  <a:cubicBezTo>
                    <a:pt x="147" y="852"/>
                    <a:pt x="131" y="866"/>
                    <a:pt x="125" y="885"/>
                  </a:cubicBezTo>
                  <a:cubicBezTo>
                    <a:pt x="92" y="888"/>
                    <a:pt x="61" y="899"/>
                    <a:pt x="35" y="918"/>
                  </a:cubicBezTo>
                  <a:lnTo>
                    <a:pt x="1" y="918"/>
                  </a:lnTo>
                  <a:cubicBezTo>
                    <a:pt x="1" y="918"/>
                    <a:pt x="135" y="1257"/>
                    <a:pt x="216" y="1305"/>
                  </a:cubicBezTo>
                  <a:cubicBezTo>
                    <a:pt x="284" y="1284"/>
                    <a:pt x="350" y="1255"/>
                    <a:pt x="412" y="1220"/>
                  </a:cubicBezTo>
                  <a:lnTo>
                    <a:pt x="459" y="1181"/>
                  </a:lnTo>
                  <a:cubicBezTo>
                    <a:pt x="459" y="1181"/>
                    <a:pt x="753" y="1109"/>
                    <a:pt x="757" y="1109"/>
                  </a:cubicBezTo>
                  <a:lnTo>
                    <a:pt x="786" y="1109"/>
                  </a:lnTo>
                  <a:cubicBezTo>
                    <a:pt x="814" y="1109"/>
                    <a:pt x="820" y="1109"/>
                    <a:pt x="814" y="1076"/>
                  </a:cubicBezTo>
                  <a:cubicBezTo>
                    <a:pt x="891" y="1040"/>
                    <a:pt x="963" y="996"/>
                    <a:pt x="1028" y="942"/>
                  </a:cubicBezTo>
                  <a:lnTo>
                    <a:pt x="1043" y="942"/>
                  </a:lnTo>
                  <a:cubicBezTo>
                    <a:pt x="1053" y="926"/>
                    <a:pt x="1055" y="923"/>
                    <a:pt x="1056" y="923"/>
                  </a:cubicBezTo>
                  <a:cubicBezTo>
                    <a:pt x="1057" y="923"/>
                    <a:pt x="1057" y="924"/>
                    <a:pt x="1058" y="924"/>
                  </a:cubicBezTo>
                  <a:cubicBezTo>
                    <a:pt x="1061" y="924"/>
                    <a:pt x="1066" y="922"/>
                    <a:pt x="1080" y="909"/>
                  </a:cubicBezTo>
                  <a:cubicBezTo>
                    <a:pt x="1119" y="875"/>
                    <a:pt x="1080" y="871"/>
                    <a:pt x="1109" y="871"/>
                  </a:cubicBezTo>
                  <a:lnTo>
                    <a:pt x="1109" y="847"/>
                  </a:lnTo>
                  <a:cubicBezTo>
                    <a:pt x="1127" y="846"/>
                    <a:pt x="1139" y="830"/>
                    <a:pt x="1137" y="813"/>
                  </a:cubicBezTo>
                  <a:lnTo>
                    <a:pt x="1165" y="813"/>
                  </a:lnTo>
                  <a:cubicBezTo>
                    <a:pt x="1178" y="803"/>
                    <a:pt x="1188" y="789"/>
                    <a:pt x="1193" y="775"/>
                  </a:cubicBezTo>
                  <a:cubicBezTo>
                    <a:pt x="1193" y="775"/>
                    <a:pt x="1275" y="670"/>
                    <a:pt x="1275" y="641"/>
                  </a:cubicBezTo>
                  <a:cubicBezTo>
                    <a:pt x="1275" y="641"/>
                    <a:pt x="1285" y="657"/>
                    <a:pt x="1285" y="669"/>
                  </a:cubicBezTo>
                  <a:lnTo>
                    <a:pt x="1285" y="669"/>
                  </a:lnTo>
                  <a:cubicBezTo>
                    <a:pt x="1340" y="613"/>
                    <a:pt x="1396" y="561"/>
                    <a:pt x="1457" y="513"/>
                  </a:cubicBezTo>
                  <a:lnTo>
                    <a:pt x="1428" y="513"/>
                  </a:lnTo>
                  <a:lnTo>
                    <a:pt x="1428" y="479"/>
                  </a:lnTo>
                  <a:lnTo>
                    <a:pt x="1495" y="421"/>
                  </a:lnTo>
                  <a:cubicBezTo>
                    <a:pt x="1495" y="421"/>
                    <a:pt x="1529" y="388"/>
                    <a:pt x="1529" y="359"/>
                  </a:cubicBezTo>
                  <a:lnTo>
                    <a:pt x="1252" y="35"/>
                  </a:lnTo>
                  <a:lnTo>
                    <a:pt x="1252" y="1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883;p108">
              <a:extLst>
                <a:ext uri="{FF2B5EF4-FFF2-40B4-BE49-F238E27FC236}">
                  <a16:creationId xmlns:a16="http://schemas.microsoft.com/office/drawing/2014/main" id="{3AC0F977-B876-4636-8F78-353B0AC8A25A}"/>
                </a:ext>
              </a:extLst>
            </p:cNvPr>
            <p:cNvSpPr/>
            <p:nvPr/>
          </p:nvSpPr>
          <p:spPr>
            <a:xfrm>
              <a:off x="5476525" y="273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884;p108">
              <a:extLst>
                <a:ext uri="{FF2B5EF4-FFF2-40B4-BE49-F238E27FC236}">
                  <a16:creationId xmlns:a16="http://schemas.microsoft.com/office/drawing/2014/main" id="{A60275C7-9EED-4966-BF91-0C948EA25820}"/>
                </a:ext>
              </a:extLst>
            </p:cNvPr>
            <p:cNvSpPr/>
            <p:nvPr/>
          </p:nvSpPr>
          <p:spPr>
            <a:xfrm>
              <a:off x="5470800" y="2719250"/>
              <a:ext cx="19625" cy="16575"/>
            </a:xfrm>
            <a:custGeom>
              <a:avLst/>
              <a:gdLst/>
              <a:ahLst/>
              <a:cxnLst/>
              <a:rect l="l" t="t" r="r" b="b"/>
              <a:pathLst>
                <a:path w="785" h="663" extrusionOk="0">
                  <a:moveTo>
                    <a:pt x="1" y="243"/>
                  </a:moveTo>
                  <a:lnTo>
                    <a:pt x="1" y="267"/>
                  </a:lnTo>
                  <a:lnTo>
                    <a:pt x="7" y="267"/>
                  </a:lnTo>
                  <a:cubicBezTo>
                    <a:pt x="5" y="259"/>
                    <a:pt x="3" y="251"/>
                    <a:pt x="1" y="243"/>
                  </a:cubicBezTo>
                  <a:close/>
                  <a:moveTo>
                    <a:pt x="632" y="1"/>
                  </a:moveTo>
                  <a:lnTo>
                    <a:pt x="497" y="67"/>
                  </a:lnTo>
                  <a:cubicBezTo>
                    <a:pt x="449" y="88"/>
                    <a:pt x="403" y="111"/>
                    <a:pt x="359" y="139"/>
                  </a:cubicBezTo>
                  <a:lnTo>
                    <a:pt x="335" y="139"/>
                  </a:lnTo>
                  <a:cubicBezTo>
                    <a:pt x="296" y="160"/>
                    <a:pt x="254" y="171"/>
                    <a:pt x="211" y="172"/>
                  </a:cubicBezTo>
                  <a:lnTo>
                    <a:pt x="182" y="172"/>
                  </a:lnTo>
                  <a:cubicBezTo>
                    <a:pt x="182" y="172"/>
                    <a:pt x="111" y="172"/>
                    <a:pt x="101" y="200"/>
                  </a:cubicBezTo>
                  <a:lnTo>
                    <a:pt x="77" y="200"/>
                  </a:lnTo>
                  <a:cubicBezTo>
                    <a:pt x="54" y="200"/>
                    <a:pt x="77" y="229"/>
                    <a:pt x="77" y="234"/>
                  </a:cubicBezTo>
                  <a:lnTo>
                    <a:pt x="77" y="267"/>
                  </a:lnTo>
                  <a:lnTo>
                    <a:pt x="7" y="267"/>
                  </a:lnTo>
                  <a:cubicBezTo>
                    <a:pt x="47" y="401"/>
                    <a:pt x="95" y="532"/>
                    <a:pt x="154" y="659"/>
                  </a:cubicBezTo>
                  <a:cubicBezTo>
                    <a:pt x="170" y="661"/>
                    <a:pt x="187" y="662"/>
                    <a:pt x="204" y="662"/>
                  </a:cubicBezTo>
                  <a:cubicBezTo>
                    <a:pt x="221" y="662"/>
                    <a:pt x="238" y="661"/>
                    <a:pt x="255" y="659"/>
                  </a:cubicBezTo>
                  <a:lnTo>
                    <a:pt x="278" y="659"/>
                  </a:lnTo>
                  <a:cubicBezTo>
                    <a:pt x="278" y="659"/>
                    <a:pt x="440" y="587"/>
                    <a:pt x="450" y="587"/>
                  </a:cubicBezTo>
                  <a:cubicBezTo>
                    <a:pt x="450" y="587"/>
                    <a:pt x="450" y="587"/>
                    <a:pt x="450" y="587"/>
                  </a:cubicBezTo>
                  <a:cubicBezTo>
                    <a:pt x="488" y="581"/>
                    <a:pt x="528" y="570"/>
                    <a:pt x="564" y="554"/>
                  </a:cubicBezTo>
                  <a:lnTo>
                    <a:pt x="588" y="554"/>
                  </a:lnTo>
                  <a:cubicBezTo>
                    <a:pt x="588" y="554"/>
                    <a:pt x="635" y="501"/>
                    <a:pt x="635" y="477"/>
                  </a:cubicBezTo>
                  <a:lnTo>
                    <a:pt x="635" y="516"/>
                  </a:lnTo>
                  <a:cubicBezTo>
                    <a:pt x="671" y="499"/>
                    <a:pt x="707" y="484"/>
                    <a:pt x="745" y="473"/>
                  </a:cubicBezTo>
                  <a:lnTo>
                    <a:pt x="745" y="473"/>
                  </a:lnTo>
                  <a:cubicBezTo>
                    <a:pt x="745" y="481"/>
                    <a:pt x="745" y="489"/>
                    <a:pt x="746" y="496"/>
                  </a:cubicBezTo>
                  <a:lnTo>
                    <a:pt x="746" y="473"/>
                  </a:lnTo>
                  <a:cubicBezTo>
                    <a:pt x="746" y="473"/>
                    <a:pt x="746" y="473"/>
                    <a:pt x="745" y="473"/>
                  </a:cubicBezTo>
                  <a:lnTo>
                    <a:pt x="745" y="473"/>
                  </a:lnTo>
                  <a:cubicBezTo>
                    <a:pt x="746" y="471"/>
                    <a:pt x="746" y="470"/>
                    <a:pt x="746" y="468"/>
                  </a:cubicBezTo>
                  <a:lnTo>
                    <a:pt x="746" y="440"/>
                  </a:lnTo>
                  <a:lnTo>
                    <a:pt x="784" y="440"/>
                  </a:lnTo>
                  <a:lnTo>
                    <a:pt x="784" y="407"/>
                  </a:lnTo>
                  <a:cubicBezTo>
                    <a:pt x="784" y="373"/>
                    <a:pt x="665" y="24"/>
                    <a:pt x="654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885;p108">
              <a:extLst>
                <a:ext uri="{FF2B5EF4-FFF2-40B4-BE49-F238E27FC236}">
                  <a16:creationId xmlns:a16="http://schemas.microsoft.com/office/drawing/2014/main" id="{5C1B3928-BDC0-4E90-8780-4FA347752712}"/>
                </a:ext>
              </a:extLst>
            </p:cNvPr>
            <p:cNvSpPr/>
            <p:nvPr/>
          </p:nvSpPr>
          <p:spPr>
            <a:xfrm>
              <a:off x="5361275" y="244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886;p108">
              <a:extLst>
                <a:ext uri="{FF2B5EF4-FFF2-40B4-BE49-F238E27FC236}">
                  <a16:creationId xmlns:a16="http://schemas.microsoft.com/office/drawing/2014/main" id="{E82EDE52-A84C-4AFE-A1C9-FF6B7ACD8518}"/>
                </a:ext>
              </a:extLst>
            </p:cNvPr>
            <p:cNvSpPr/>
            <p:nvPr/>
          </p:nvSpPr>
          <p:spPr>
            <a:xfrm>
              <a:off x="5357125" y="2427125"/>
              <a:ext cx="34250" cy="22150"/>
            </a:xfrm>
            <a:custGeom>
              <a:avLst/>
              <a:gdLst/>
              <a:ahLst/>
              <a:cxnLst/>
              <a:rect l="l" t="t" r="r" b="b"/>
              <a:pathLst>
                <a:path w="1370" h="886" extrusionOk="0">
                  <a:moveTo>
                    <a:pt x="1135" y="1"/>
                  </a:moveTo>
                  <a:lnTo>
                    <a:pt x="901" y="106"/>
                  </a:lnTo>
                  <a:cubicBezTo>
                    <a:pt x="844" y="134"/>
                    <a:pt x="715" y="183"/>
                    <a:pt x="653" y="221"/>
                  </a:cubicBezTo>
                  <a:lnTo>
                    <a:pt x="672" y="221"/>
                  </a:lnTo>
                  <a:lnTo>
                    <a:pt x="644" y="245"/>
                  </a:lnTo>
                  <a:cubicBezTo>
                    <a:pt x="576" y="279"/>
                    <a:pt x="504" y="301"/>
                    <a:pt x="429" y="312"/>
                  </a:cubicBezTo>
                  <a:cubicBezTo>
                    <a:pt x="429" y="335"/>
                    <a:pt x="391" y="312"/>
                    <a:pt x="376" y="345"/>
                  </a:cubicBezTo>
                  <a:cubicBezTo>
                    <a:pt x="376" y="345"/>
                    <a:pt x="252" y="378"/>
                    <a:pt x="233" y="393"/>
                  </a:cubicBezTo>
                  <a:lnTo>
                    <a:pt x="194" y="393"/>
                  </a:lnTo>
                  <a:cubicBezTo>
                    <a:pt x="202" y="404"/>
                    <a:pt x="202" y="420"/>
                    <a:pt x="194" y="431"/>
                  </a:cubicBezTo>
                  <a:cubicBezTo>
                    <a:pt x="183" y="445"/>
                    <a:pt x="171" y="457"/>
                    <a:pt x="157" y="470"/>
                  </a:cubicBezTo>
                  <a:lnTo>
                    <a:pt x="110" y="470"/>
                  </a:lnTo>
                  <a:cubicBezTo>
                    <a:pt x="97" y="464"/>
                    <a:pt x="83" y="461"/>
                    <a:pt x="69" y="461"/>
                  </a:cubicBezTo>
                  <a:cubicBezTo>
                    <a:pt x="55" y="461"/>
                    <a:pt x="41" y="464"/>
                    <a:pt x="28" y="470"/>
                  </a:cubicBezTo>
                  <a:lnTo>
                    <a:pt x="0" y="470"/>
                  </a:lnTo>
                  <a:cubicBezTo>
                    <a:pt x="35" y="614"/>
                    <a:pt x="88" y="753"/>
                    <a:pt x="158" y="885"/>
                  </a:cubicBezTo>
                  <a:cubicBezTo>
                    <a:pt x="217" y="879"/>
                    <a:pt x="275" y="864"/>
                    <a:pt x="330" y="842"/>
                  </a:cubicBezTo>
                  <a:lnTo>
                    <a:pt x="377" y="818"/>
                  </a:lnTo>
                  <a:cubicBezTo>
                    <a:pt x="377" y="818"/>
                    <a:pt x="513" y="797"/>
                    <a:pt x="540" y="797"/>
                  </a:cubicBezTo>
                  <a:cubicBezTo>
                    <a:pt x="543" y="797"/>
                    <a:pt x="544" y="797"/>
                    <a:pt x="545" y="797"/>
                  </a:cubicBezTo>
                  <a:cubicBezTo>
                    <a:pt x="545" y="797"/>
                    <a:pt x="573" y="797"/>
                    <a:pt x="573" y="773"/>
                  </a:cubicBezTo>
                  <a:cubicBezTo>
                    <a:pt x="641" y="760"/>
                    <a:pt x="708" y="738"/>
                    <a:pt x="773" y="711"/>
                  </a:cubicBezTo>
                  <a:lnTo>
                    <a:pt x="787" y="711"/>
                  </a:lnTo>
                  <a:cubicBezTo>
                    <a:pt x="797" y="702"/>
                    <a:pt x="800" y="699"/>
                    <a:pt x="801" y="699"/>
                  </a:cubicBezTo>
                  <a:lnTo>
                    <a:pt x="801" y="699"/>
                  </a:lnTo>
                  <a:cubicBezTo>
                    <a:pt x="804" y="699"/>
                    <a:pt x="800" y="711"/>
                    <a:pt x="826" y="711"/>
                  </a:cubicBezTo>
                  <a:cubicBezTo>
                    <a:pt x="863" y="711"/>
                    <a:pt x="826" y="683"/>
                    <a:pt x="854" y="683"/>
                  </a:cubicBezTo>
                  <a:lnTo>
                    <a:pt x="916" y="683"/>
                  </a:lnTo>
                  <a:cubicBezTo>
                    <a:pt x="930" y="680"/>
                    <a:pt x="941" y="671"/>
                    <a:pt x="949" y="659"/>
                  </a:cubicBezTo>
                  <a:cubicBezTo>
                    <a:pt x="949" y="659"/>
                    <a:pt x="1040" y="597"/>
                    <a:pt x="1045" y="569"/>
                  </a:cubicBezTo>
                  <a:lnTo>
                    <a:pt x="1045" y="607"/>
                  </a:lnTo>
                  <a:cubicBezTo>
                    <a:pt x="1108" y="579"/>
                    <a:pt x="1174" y="554"/>
                    <a:pt x="1240" y="535"/>
                  </a:cubicBezTo>
                  <a:lnTo>
                    <a:pt x="1240" y="507"/>
                  </a:lnTo>
                  <a:lnTo>
                    <a:pt x="1240" y="479"/>
                  </a:lnTo>
                  <a:lnTo>
                    <a:pt x="1313" y="479"/>
                  </a:lnTo>
                  <a:cubicBezTo>
                    <a:pt x="1335" y="479"/>
                    <a:pt x="1354" y="463"/>
                    <a:pt x="1360" y="440"/>
                  </a:cubicBezTo>
                  <a:cubicBezTo>
                    <a:pt x="1369" y="402"/>
                    <a:pt x="1250" y="54"/>
                    <a:pt x="1240" y="25"/>
                  </a:cubicBezTo>
                  <a:lnTo>
                    <a:pt x="1240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887;p108">
              <a:extLst>
                <a:ext uri="{FF2B5EF4-FFF2-40B4-BE49-F238E27FC236}">
                  <a16:creationId xmlns:a16="http://schemas.microsoft.com/office/drawing/2014/main" id="{2047E3E1-409D-4869-8CAA-E0B1CEFA0C97}"/>
                </a:ext>
              </a:extLst>
            </p:cNvPr>
            <p:cNvSpPr/>
            <p:nvPr/>
          </p:nvSpPr>
          <p:spPr>
            <a:xfrm>
              <a:off x="5334225" y="2397525"/>
              <a:ext cx="27200" cy="28025"/>
            </a:xfrm>
            <a:custGeom>
              <a:avLst/>
              <a:gdLst/>
              <a:ahLst/>
              <a:cxnLst/>
              <a:rect l="l" t="t" r="r" b="b"/>
              <a:pathLst>
                <a:path w="1088" h="1121" extrusionOk="0">
                  <a:moveTo>
                    <a:pt x="795" y="0"/>
                  </a:moveTo>
                  <a:lnTo>
                    <a:pt x="792" y="17"/>
                  </a:lnTo>
                  <a:lnTo>
                    <a:pt x="792" y="17"/>
                  </a:lnTo>
                  <a:cubicBezTo>
                    <a:pt x="795" y="9"/>
                    <a:pt x="795" y="0"/>
                    <a:pt x="795" y="0"/>
                  </a:cubicBezTo>
                  <a:close/>
                  <a:moveTo>
                    <a:pt x="930" y="580"/>
                  </a:moveTo>
                  <a:cubicBezTo>
                    <a:pt x="927" y="584"/>
                    <a:pt x="923" y="588"/>
                    <a:pt x="920" y="592"/>
                  </a:cubicBezTo>
                  <a:cubicBezTo>
                    <a:pt x="929" y="592"/>
                    <a:pt x="931" y="587"/>
                    <a:pt x="930" y="580"/>
                  </a:cubicBezTo>
                  <a:close/>
                  <a:moveTo>
                    <a:pt x="792" y="17"/>
                  </a:moveTo>
                  <a:lnTo>
                    <a:pt x="792" y="17"/>
                  </a:lnTo>
                  <a:cubicBezTo>
                    <a:pt x="789" y="26"/>
                    <a:pt x="783" y="34"/>
                    <a:pt x="772" y="34"/>
                  </a:cubicBezTo>
                  <a:lnTo>
                    <a:pt x="748" y="34"/>
                  </a:lnTo>
                  <a:cubicBezTo>
                    <a:pt x="720" y="34"/>
                    <a:pt x="628" y="163"/>
                    <a:pt x="600" y="191"/>
                  </a:cubicBezTo>
                  <a:cubicBezTo>
                    <a:pt x="547" y="245"/>
                    <a:pt x="497" y="303"/>
                    <a:pt x="452" y="363"/>
                  </a:cubicBezTo>
                  <a:lnTo>
                    <a:pt x="419" y="363"/>
                  </a:lnTo>
                  <a:lnTo>
                    <a:pt x="419" y="391"/>
                  </a:lnTo>
                  <a:cubicBezTo>
                    <a:pt x="380" y="441"/>
                    <a:pt x="330" y="481"/>
                    <a:pt x="276" y="511"/>
                  </a:cubicBezTo>
                  <a:cubicBezTo>
                    <a:pt x="263" y="525"/>
                    <a:pt x="254" y="541"/>
                    <a:pt x="247" y="558"/>
                  </a:cubicBezTo>
                  <a:cubicBezTo>
                    <a:pt x="247" y="558"/>
                    <a:pt x="156" y="626"/>
                    <a:pt x="147" y="645"/>
                  </a:cubicBezTo>
                  <a:lnTo>
                    <a:pt x="119" y="645"/>
                  </a:lnTo>
                  <a:cubicBezTo>
                    <a:pt x="124" y="656"/>
                    <a:pt x="124" y="671"/>
                    <a:pt x="119" y="682"/>
                  </a:cubicBezTo>
                  <a:lnTo>
                    <a:pt x="119" y="725"/>
                  </a:lnTo>
                  <a:lnTo>
                    <a:pt x="90" y="759"/>
                  </a:lnTo>
                  <a:cubicBezTo>
                    <a:pt x="62" y="792"/>
                    <a:pt x="43" y="759"/>
                    <a:pt x="33" y="801"/>
                  </a:cubicBezTo>
                  <a:lnTo>
                    <a:pt x="0" y="801"/>
                  </a:lnTo>
                  <a:cubicBezTo>
                    <a:pt x="89" y="918"/>
                    <a:pt x="192" y="1026"/>
                    <a:pt x="305" y="1121"/>
                  </a:cubicBezTo>
                  <a:cubicBezTo>
                    <a:pt x="348" y="1096"/>
                    <a:pt x="388" y="1067"/>
                    <a:pt x="425" y="1035"/>
                  </a:cubicBezTo>
                  <a:lnTo>
                    <a:pt x="449" y="1002"/>
                  </a:lnTo>
                  <a:cubicBezTo>
                    <a:pt x="449" y="1002"/>
                    <a:pt x="620" y="896"/>
                    <a:pt x="634" y="891"/>
                  </a:cubicBezTo>
                  <a:lnTo>
                    <a:pt x="634" y="891"/>
                  </a:lnTo>
                  <a:lnTo>
                    <a:pt x="634" y="892"/>
                  </a:lnTo>
                  <a:lnTo>
                    <a:pt x="662" y="892"/>
                  </a:lnTo>
                  <a:cubicBezTo>
                    <a:pt x="690" y="892"/>
                    <a:pt x="662" y="892"/>
                    <a:pt x="662" y="864"/>
                  </a:cubicBezTo>
                  <a:cubicBezTo>
                    <a:pt x="709" y="831"/>
                    <a:pt x="755" y="794"/>
                    <a:pt x="795" y="753"/>
                  </a:cubicBezTo>
                  <a:lnTo>
                    <a:pt x="834" y="753"/>
                  </a:lnTo>
                  <a:cubicBezTo>
                    <a:pt x="834" y="742"/>
                    <a:pt x="834" y="740"/>
                    <a:pt x="835" y="740"/>
                  </a:cubicBezTo>
                  <a:cubicBezTo>
                    <a:pt x="836" y="740"/>
                    <a:pt x="838" y="740"/>
                    <a:pt x="839" y="740"/>
                  </a:cubicBezTo>
                  <a:cubicBezTo>
                    <a:pt x="843" y="740"/>
                    <a:pt x="849" y="739"/>
                    <a:pt x="857" y="730"/>
                  </a:cubicBezTo>
                  <a:cubicBezTo>
                    <a:pt x="882" y="706"/>
                    <a:pt x="857" y="697"/>
                    <a:pt x="857" y="697"/>
                  </a:cubicBezTo>
                  <a:lnTo>
                    <a:pt x="882" y="697"/>
                  </a:lnTo>
                  <a:lnTo>
                    <a:pt x="882" y="669"/>
                  </a:lnTo>
                  <a:cubicBezTo>
                    <a:pt x="882" y="644"/>
                    <a:pt x="924" y="587"/>
                    <a:pt x="920" y="558"/>
                  </a:cubicBezTo>
                  <a:lnTo>
                    <a:pt x="920" y="558"/>
                  </a:lnTo>
                  <a:cubicBezTo>
                    <a:pt x="920" y="558"/>
                    <a:pt x="929" y="571"/>
                    <a:pt x="930" y="580"/>
                  </a:cubicBezTo>
                  <a:lnTo>
                    <a:pt x="930" y="580"/>
                  </a:lnTo>
                  <a:cubicBezTo>
                    <a:pt x="967" y="542"/>
                    <a:pt x="1005" y="506"/>
                    <a:pt x="1044" y="472"/>
                  </a:cubicBezTo>
                  <a:lnTo>
                    <a:pt x="1016" y="472"/>
                  </a:lnTo>
                  <a:lnTo>
                    <a:pt x="1016" y="439"/>
                  </a:lnTo>
                  <a:cubicBezTo>
                    <a:pt x="1034" y="429"/>
                    <a:pt x="1049" y="416"/>
                    <a:pt x="1064" y="401"/>
                  </a:cubicBezTo>
                  <a:cubicBezTo>
                    <a:pt x="1064" y="401"/>
                    <a:pt x="1088" y="401"/>
                    <a:pt x="1064" y="358"/>
                  </a:cubicBezTo>
                  <a:cubicBezTo>
                    <a:pt x="1039" y="316"/>
                    <a:pt x="816" y="43"/>
                    <a:pt x="795" y="24"/>
                  </a:cubicBezTo>
                  <a:lnTo>
                    <a:pt x="663" y="738"/>
                  </a:lnTo>
                  <a:lnTo>
                    <a:pt x="792" y="1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888;p108">
              <a:extLst>
                <a:ext uri="{FF2B5EF4-FFF2-40B4-BE49-F238E27FC236}">
                  <a16:creationId xmlns:a16="http://schemas.microsoft.com/office/drawing/2014/main" id="{7C5954AD-77FD-460A-98FB-C6C17DFB23B8}"/>
                </a:ext>
              </a:extLst>
            </p:cNvPr>
            <p:cNvSpPr/>
            <p:nvPr/>
          </p:nvSpPr>
          <p:spPr>
            <a:xfrm>
              <a:off x="4767500" y="27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889;p108">
              <a:extLst>
                <a:ext uri="{FF2B5EF4-FFF2-40B4-BE49-F238E27FC236}">
                  <a16:creationId xmlns:a16="http://schemas.microsoft.com/office/drawing/2014/main" id="{C2D02970-510B-4A3D-B921-5A617D2E3B62}"/>
                </a:ext>
              </a:extLst>
            </p:cNvPr>
            <p:cNvSpPr/>
            <p:nvPr/>
          </p:nvSpPr>
          <p:spPr>
            <a:xfrm>
              <a:off x="4767300" y="2699775"/>
              <a:ext cx="30400" cy="15775"/>
            </a:xfrm>
            <a:custGeom>
              <a:avLst/>
              <a:gdLst/>
              <a:ahLst/>
              <a:cxnLst/>
              <a:rect l="l" t="t" r="r" b="b"/>
              <a:pathLst>
                <a:path w="1216" h="631" extrusionOk="0">
                  <a:moveTo>
                    <a:pt x="1092" y="502"/>
                  </a:moveTo>
                  <a:lnTo>
                    <a:pt x="1092" y="525"/>
                  </a:lnTo>
                  <a:cubicBezTo>
                    <a:pt x="1092" y="525"/>
                    <a:pt x="1116" y="502"/>
                    <a:pt x="1092" y="502"/>
                  </a:cubicBezTo>
                  <a:close/>
                  <a:moveTo>
                    <a:pt x="1015" y="0"/>
                  </a:moveTo>
                  <a:lnTo>
                    <a:pt x="824" y="77"/>
                  </a:lnTo>
                  <a:cubicBezTo>
                    <a:pt x="772" y="77"/>
                    <a:pt x="667" y="115"/>
                    <a:pt x="614" y="139"/>
                  </a:cubicBezTo>
                  <a:cubicBezTo>
                    <a:pt x="608" y="137"/>
                    <a:pt x="603" y="136"/>
                    <a:pt x="597" y="136"/>
                  </a:cubicBezTo>
                  <a:cubicBezTo>
                    <a:pt x="591" y="136"/>
                    <a:pt x="585" y="137"/>
                    <a:pt x="580" y="139"/>
                  </a:cubicBezTo>
                  <a:lnTo>
                    <a:pt x="551" y="139"/>
                  </a:lnTo>
                  <a:cubicBezTo>
                    <a:pt x="521" y="145"/>
                    <a:pt x="491" y="148"/>
                    <a:pt x="461" y="148"/>
                  </a:cubicBezTo>
                  <a:cubicBezTo>
                    <a:pt x="431" y="148"/>
                    <a:pt x="401" y="145"/>
                    <a:pt x="371" y="139"/>
                  </a:cubicBezTo>
                  <a:lnTo>
                    <a:pt x="198" y="139"/>
                  </a:lnTo>
                  <a:cubicBezTo>
                    <a:pt x="204" y="148"/>
                    <a:pt x="204" y="158"/>
                    <a:pt x="198" y="167"/>
                  </a:cubicBezTo>
                  <a:lnTo>
                    <a:pt x="156" y="191"/>
                  </a:lnTo>
                  <a:lnTo>
                    <a:pt x="118" y="191"/>
                  </a:lnTo>
                  <a:cubicBezTo>
                    <a:pt x="115" y="191"/>
                    <a:pt x="95" y="179"/>
                    <a:pt x="75" y="179"/>
                  </a:cubicBezTo>
                  <a:cubicBezTo>
                    <a:pt x="64" y="179"/>
                    <a:pt x="54" y="182"/>
                    <a:pt x="47" y="191"/>
                  </a:cubicBezTo>
                  <a:lnTo>
                    <a:pt x="47" y="163"/>
                  </a:lnTo>
                  <a:cubicBezTo>
                    <a:pt x="14" y="307"/>
                    <a:pt x="0" y="454"/>
                    <a:pt x="4" y="602"/>
                  </a:cubicBezTo>
                  <a:cubicBezTo>
                    <a:pt x="60" y="617"/>
                    <a:pt x="118" y="626"/>
                    <a:pt x="175" y="630"/>
                  </a:cubicBezTo>
                  <a:lnTo>
                    <a:pt x="224" y="630"/>
                  </a:lnTo>
                  <a:lnTo>
                    <a:pt x="381" y="573"/>
                  </a:lnTo>
                  <a:lnTo>
                    <a:pt x="414" y="573"/>
                  </a:lnTo>
                  <a:cubicBezTo>
                    <a:pt x="448" y="577"/>
                    <a:pt x="483" y="579"/>
                    <a:pt x="517" y="579"/>
                  </a:cubicBezTo>
                  <a:cubicBezTo>
                    <a:pt x="551" y="579"/>
                    <a:pt x="585" y="577"/>
                    <a:pt x="619" y="573"/>
                  </a:cubicBezTo>
                  <a:lnTo>
                    <a:pt x="647" y="601"/>
                  </a:lnTo>
                  <a:cubicBezTo>
                    <a:pt x="659" y="593"/>
                    <a:pt x="662" y="591"/>
                    <a:pt x="664" y="591"/>
                  </a:cubicBezTo>
                  <a:lnTo>
                    <a:pt x="664" y="591"/>
                  </a:lnTo>
                  <a:cubicBezTo>
                    <a:pt x="667" y="591"/>
                    <a:pt x="660" y="601"/>
                    <a:pt x="686" y="601"/>
                  </a:cubicBezTo>
                  <a:cubicBezTo>
                    <a:pt x="711" y="601"/>
                    <a:pt x="713" y="589"/>
                    <a:pt x="716" y="589"/>
                  </a:cubicBezTo>
                  <a:cubicBezTo>
                    <a:pt x="718" y="589"/>
                    <a:pt x="719" y="592"/>
                    <a:pt x="724" y="601"/>
                  </a:cubicBezTo>
                  <a:lnTo>
                    <a:pt x="795" y="601"/>
                  </a:lnTo>
                  <a:cubicBezTo>
                    <a:pt x="795" y="601"/>
                    <a:pt x="891" y="545"/>
                    <a:pt x="900" y="520"/>
                  </a:cubicBezTo>
                  <a:lnTo>
                    <a:pt x="900" y="558"/>
                  </a:lnTo>
                  <a:cubicBezTo>
                    <a:pt x="900" y="554"/>
                    <a:pt x="1068" y="502"/>
                    <a:pt x="1092" y="502"/>
                  </a:cubicBezTo>
                  <a:lnTo>
                    <a:pt x="1092" y="497"/>
                  </a:lnTo>
                  <a:lnTo>
                    <a:pt x="1092" y="469"/>
                  </a:lnTo>
                  <a:lnTo>
                    <a:pt x="1164" y="469"/>
                  </a:lnTo>
                  <a:cubicBezTo>
                    <a:pt x="1185" y="467"/>
                    <a:pt x="1202" y="451"/>
                    <a:pt x="1207" y="431"/>
                  </a:cubicBezTo>
                  <a:cubicBezTo>
                    <a:pt x="1216" y="392"/>
                    <a:pt x="1082" y="49"/>
                    <a:pt x="1072" y="24"/>
                  </a:cubicBezTo>
                  <a:lnTo>
                    <a:pt x="1072" y="0"/>
                  </a:lnTo>
                  <a:cubicBezTo>
                    <a:pt x="1072" y="0"/>
                    <a:pt x="1072" y="13"/>
                    <a:pt x="1062" y="13"/>
                  </a:cubicBezTo>
                  <a:cubicBezTo>
                    <a:pt x="1058" y="13"/>
                    <a:pt x="1050" y="10"/>
                    <a:pt x="103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890;p108">
              <a:extLst>
                <a:ext uri="{FF2B5EF4-FFF2-40B4-BE49-F238E27FC236}">
                  <a16:creationId xmlns:a16="http://schemas.microsoft.com/office/drawing/2014/main" id="{7BD9E5D8-2EBC-419D-ABB6-2E96A557EBCA}"/>
                </a:ext>
              </a:extLst>
            </p:cNvPr>
            <p:cNvSpPr/>
            <p:nvPr/>
          </p:nvSpPr>
          <p:spPr>
            <a:xfrm>
              <a:off x="4763800" y="2653200"/>
              <a:ext cx="25550" cy="12675"/>
            </a:xfrm>
            <a:custGeom>
              <a:avLst/>
              <a:gdLst/>
              <a:ahLst/>
              <a:cxnLst/>
              <a:rect l="l" t="t" r="r" b="b"/>
              <a:pathLst>
                <a:path w="1022" h="507" extrusionOk="0">
                  <a:moveTo>
                    <a:pt x="668" y="1"/>
                  </a:moveTo>
                  <a:cubicBezTo>
                    <a:pt x="634" y="1"/>
                    <a:pt x="600" y="2"/>
                    <a:pt x="567" y="5"/>
                  </a:cubicBezTo>
                  <a:cubicBezTo>
                    <a:pt x="563" y="3"/>
                    <a:pt x="558" y="2"/>
                    <a:pt x="553" y="2"/>
                  </a:cubicBezTo>
                  <a:cubicBezTo>
                    <a:pt x="548" y="2"/>
                    <a:pt x="543" y="3"/>
                    <a:pt x="539" y="5"/>
                  </a:cubicBezTo>
                  <a:lnTo>
                    <a:pt x="511" y="5"/>
                  </a:lnTo>
                  <a:cubicBezTo>
                    <a:pt x="483" y="10"/>
                    <a:pt x="455" y="12"/>
                    <a:pt x="427" y="12"/>
                  </a:cubicBezTo>
                  <a:cubicBezTo>
                    <a:pt x="399" y="12"/>
                    <a:pt x="371" y="10"/>
                    <a:pt x="344" y="5"/>
                  </a:cubicBezTo>
                  <a:lnTo>
                    <a:pt x="153" y="5"/>
                  </a:lnTo>
                  <a:cubicBezTo>
                    <a:pt x="158" y="13"/>
                    <a:pt x="158" y="24"/>
                    <a:pt x="153" y="33"/>
                  </a:cubicBezTo>
                  <a:lnTo>
                    <a:pt x="14" y="33"/>
                  </a:lnTo>
                  <a:lnTo>
                    <a:pt x="14" y="5"/>
                  </a:lnTo>
                  <a:cubicBezTo>
                    <a:pt x="0" y="152"/>
                    <a:pt x="0" y="301"/>
                    <a:pt x="14" y="449"/>
                  </a:cubicBezTo>
                  <a:cubicBezTo>
                    <a:pt x="36" y="451"/>
                    <a:pt x="59" y="452"/>
                    <a:pt x="81" y="452"/>
                  </a:cubicBezTo>
                  <a:cubicBezTo>
                    <a:pt x="103" y="452"/>
                    <a:pt x="126" y="451"/>
                    <a:pt x="148" y="449"/>
                  </a:cubicBezTo>
                  <a:lnTo>
                    <a:pt x="187" y="449"/>
                  </a:lnTo>
                  <a:lnTo>
                    <a:pt x="367" y="473"/>
                  </a:lnTo>
                  <a:cubicBezTo>
                    <a:pt x="394" y="476"/>
                    <a:pt x="420" y="478"/>
                    <a:pt x="447" y="478"/>
                  </a:cubicBezTo>
                  <a:cubicBezTo>
                    <a:pt x="473" y="478"/>
                    <a:pt x="499" y="476"/>
                    <a:pt x="525" y="473"/>
                  </a:cubicBezTo>
                  <a:lnTo>
                    <a:pt x="525" y="507"/>
                  </a:lnTo>
                  <a:lnTo>
                    <a:pt x="559" y="507"/>
                  </a:lnTo>
                  <a:cubicBezTo>
                    <a:pt x="581" y="507"/>
                    <a:pt x="584" y="496"/>
                    <a:pt x="585" y="496"/>
                  </a:cubicBezTo>
                  <a:cubicBezTo>
                    <a:pt x="586" y="496"/>
                    <a:pt x="586" y="499"/>
                    <a:pt x="587" y="507"/>
                  </a:cubicBezTo>
                  <a:lnTo>
                    <a:pt x="644" y="507"/>
                  </a:lnTo>
                  <a:cubicBezTo>
                    <a:pt x="644" y="507"/>
                    <a:pt x="725" y="473"/>
                    <a:pt x="740" y="449"/>
                  </a:cubicBezTo>
                  <a:lnTo>
                    <a:pt x="740" y="487"/>
                  </a:lnTo>
                  <a:cubicBezTo>
                    <a:pt x="766" y="485"/>
                    <a:pt x="792" y="484"/>
                    <a:pt x="819" y="484"/>
                  </a:cubicBezTo>
                  <a:cubicBezTo>
                    <a:pt x="845" y="484"/>
                    <a:pt x="872" y="485"/>
                    <a:pt x="898" y="487"/>
                  </a:cubicBezTo>
                  <a:lnTo>
                    <a:pt x="898" y="454"/>
                  </a:lnTo>
                  <a:lnTo>
                    <a:pt x="898" y="430"/>
                  </a:lnTo>
                  <a:lnTo>
                    <a:pt x="993" y="430"/>
                  </a:lnTo>
                  <a:cubicBezTo>
                    <a:pt x="1003" y="430"/>
                    <a:pt x="1021" y="33"/>
                    <a:pt x="1021" y="5"/>
                  </a:cubicBezTo>
                  <a:lnTo>
                    <a:pt x="768" y="5"/>
                  </a:lnTo>
                  <a:cubicBezTo>
                    <a:pt x="735" y="2"/>
                    <a:pt x="701" y="1"/>
                    <a:pt x="66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891;p108">
              <a:extLst>
                <a:ext uri="{FF2B5EF4-FFF2-40B4-BE49-F238E27FC236}">
                  <a16:creationId xmlns:a16="http://schemas.microsoft.com/office/drawing/2014/main" id="{6E60EC6D-8CEA-436A-8EB9-07E18017A823}"/>
                </a:ext>
              </a:extLst>
            </p:cNvPr>
            <p:cNvSpPr/>
            <p:nvPr/>
          </p:nvSpPr>
          <p:spPr>
            <a:xfrm>
              <a:off x="4775150" y="261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892;p108">
              <a:extLst>
                <a:ext uri="{FF2B5EF4-FFF2-40B4-BE49-F238E27FC236}">
                  <a16:creationId xmlns:a16="http://schemas.microsoft.com/office/drawing/2014/main" id="{A8BBC7B4-5FC1-4273-928E-AF785C10732A}"/>
                </a:ext>
              </a:extLst>
            </p:cNvPr>
            <p:cNvSpPr/>
            <p:nvPr/>
          </p:nvSpPr>
          <p:spPr>
            <a:xfrm>
              <a:off x="4774925" y="2604000"/>
              <a:ext cx="20075" cy="12550"/>
            </a:xfrm>
            <a:custGeom>
              <a:avLst/>
              <a:gdLst/>
              <a:ahLst/>
              <a:cxnLst/>
              <a:rect l="l" t="t" r="r" b="b"/>
              <a:pathLst>
                <a:path w="803" h="502" extrusionOk="0">
                  <a:moveTo>
                    <a:pt x="224" y="1"/>
                  </a:moveTo>
                  <a:cubicBezTo>
                    <a:pt x="212" y="1"/>
                    <a:pt x="200" y="4"/>
                    <a:pt x="196" y="13"/>
                  </a:cubicBezTo>
                  <a:cubicBezTo>
                    <a:pt x="201" y="23"/>
                    <a:pt x="201" y="34"/>
                    <a:pt x="196" y="42"/>
                  </a:cubicBezTo>
                  <a:lnTo>
                    <a:pt x="138" y="42"/>
                  </a:lnTo>
                  <a:cubicBezTo>
                    <a:pt x="135" y="42"/>
                    <a:pt x="123" y="29"/>
                    <a:pt x="110" y="29"/>
                  </a:cubicBezTo>
                  <a:cubicBezTo>
                    <a:pt x="104" y="29"/>
                    <a:pt x="97" y="32"/>
                    <a:pt x="91" y="42"/>
                  </a:cubicBezTo>
                  <a:lnTo>
                    <a:pt x="91" y="13"/>
                  </a:lnTo>
                  <a:cubicBezTo>
                    <a:pt x="50" y="157"/>
                    <a:pt x="19" y="302"/>
                    <a:pt x="0" y="448"/>
                  </a:cubicBezTo>
                  <a:cubicBezTo>
                    <a:pt x="30" y="468"/>
                    <a:pt x="61" y="480"/>
                    <a:pt x="95" y="487"/>
                  </a:cubicBezTo>
                  <a:lnTo>
                    <a:pt x="123" y="487"/>
                  </a:lnTo>
                  <a:cubicBezTo>
                    <a:pt x="123" y="487"/>
                    <a:pt x="209" y="424"/>
                    <a:pt x="214" y="424"/>
                  </a:cubicBezTo>
                  <a:cubicBezTo>
                    <a:pt x="215" y="424"/>
                    <a:pt x="215" y="424"/>
                    <a:pt x="215" y="425"/>
                  </a:cubicBezTo>
                  <a:lnTo>
                    <a:pt x="239" y="425"/>
                  </a:lnTo>
                  <a:cubicBezTo>
                    <a:pt x="275" y="444"/>
                    <a:pt x="313" y="457"/>
                    <a:pt x="354" y="463"/>
                  </a:cubicBezTo>
                  <a:lnTo>
                    <a:pt x="354" y="478"/>
                  </a:lnTo>
                  <a:lnTo>
                    <a:pt x="425" y="478"/>
                  </a:lnTo>
                  <a:cubicBezTo>
                    <a:pt x="425" y="478"/>
                    <a:pt x="492" y="478"/>
                    <a:pt x="502" y="439"/>
                  </a:cubicBezTo>
                  <a:lnTo>
                    <a:pt x="502" y="478"/>
                  </a:lnTo>
                  <a:cubicBezTo>
                    <a:pt x="502" y="477"/>
                    <a:pt x="507" y="476"/>
                    <a:pt x="515" y="476"/>
                  </a:cubicBezTo>
                  <a:cubicBezTo>
                    <a:pt x="542" y="476"/>
                    <a:pt x="605" y="483"/>
                    <a:pt x="616" y="501"/>
                  </a:cubicBezTo>
                  <a:lnTo>
                    <a:pt x="616" y="468"/>
                  </a:lnTo>
                  <a:lnTo>
                    <a:pt x="688" y="468"/>
                  </a:lnTo>
                  <a:cubicBezTo>
                    <a:pt x="697" y="468"/>
                    <a:pt x="793" y="81"/>
                    <a:pt x="802" y="52"/>
                  </a:cubicBezTo>
                  <a:lnTo>
                    <a:pt x="444" y="52"/>
                  </a:lnTo>
                  <a:cubicBezTo>
                    <a:pt x="400" y="50"/>
                    <a:pt x="357" y="37"/>
                    <a:pt x="320" y="13"/>
                  </a:cubicBezTo>
                  <a:lnTo>
                    <a:pt x="281" y="13"/>
                  </a:lnTo>
                  <a:cubicBezTo>
                    <a:pt x="281" y="13"/>
                    <a:pt x="250" y="1"/>
                    <a:pt x="224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893;p108">
              <a:extLst>
                <a:ext uri="{FF2B5EF4-FFF2-40B4-BE49-F238E27FC236}">
                  <a16:creationId xmlns:a16="http://schemas.microsoft.com/office/drawing/2014/main" id="{18C489AA-A9EE-44BD-8BF0-822681E76D0E}"/>
                </a:ext>
              </a:extLst>
            </p:cNvPr>
            <p:cNvSpPr/>
            <p:nvPr/>
          </p:nvSpPr>
          <p:spPr>
            <a:xfrm>
              <a:off x="4789725" y="257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894;p108">
              <a:extLst>
                <a:ext uri="{FF2B5EF4-FFF2-40B4-BE49-F238E27FC236}">
                  <a16:creationId xmlns:a16="http://schemas.microsoft.com/office/drawing/2014/main" id="{5B8662F7-11B4-4F02-81E7-33BA7B419044}"/>
                </a:ext>
              </a:extLst>
            </p:cNvPr>
            <p:cNvSpPr/>
            <p:nvPr/>
          </p:nvSpPr>
          <p:spPr>
            <a:xfrm>
              <a:off x="4789475" y="2565100"/>
              <a:ext cx="15550" cy="12275"/>
            </a:xfrm>
            <a:custGeom>
              <a:avLst/>
              <a:gdLst/>
              <a:ahLst/>
              <a:cxnLst/>
              <a:rect l="l" t="t" r="r" b="b"/>
              <a:pathLst>
                <a:path w="622" h="491" extrusionOk="0">
                  <a:moveTo>
                    <a:pt x="210" y="0"/>
                  </a:moveTo>
                  <a:cubicBezTo>
                    <a:pt x="200" y="0"/>
                    <a:pt x="191" y="4"/>
                    <a:pt x="186" y="13"/>
                  </a:cubicBezTo>
                  <a:cubicBezTo>
                    <a:pt x="190" y="22"/>
                    <a:pt x="190" y="32"/>
                    <a:pt x="186" y="41"/>
                  </a:cubicBezTo>
                  <a:lnTo>
                    <a:pt x="158" y="41"/>
                  </a:lnTo>
                  <a:cubicBezTo>
                    <a:pt x="158" y="41"/>
                    <a:pt x="158" y="29"/>
                    <a:pt x="147" y="29"/>
                  </a:cubicBezTo>
                  <a:cubicBezTo>
                    <a:pt x="141" y="29"/>
                    <a:pt x="133" y="32"/>
                    <a:pt x="121" y="41"/>
                  </a:cubicBezTo>
                  <a:lnTo>
                    <a:pt x="121" y="13"/>
                  </a:lnTo>
                  <a:cubicBezTo>
                    <a:pt x="72" y="153"/>
                    <a:pt x="33" y="294"/>
                    <a:pt x="1" y="439"/>
                  </a:cubicBezTo>
                  <a:cubicBezTo>
                    <a:pt x="21" y="458"/>
                    <a:pt x="46" y="473"/>
                    <a:pt x="72" y="481"/>
                  </a:cubicBezTo>
                  <a:lnTo>
                    <a:pt x="96" y="481"/>
                  </a:lnTo>
                  <a:cubicBezTo>
                    <a:pt x="96" y="481"/>
                    <a:pt x="158" y="418"/>
                    <a:pt x="162" y="418"/>
                  </a:cubicBezTo>
                  <a:cubicBezTo>
                    <a:pt x="162" y="418"/>
                    <a:pt x="163" y="418"/>
                    <a:pt x="163" y="419"/>
                  </a:cubicBezTo>
                  <a:cubicBezTo>
                    <a:pt x="163" y="419"/>
                    <a:pt x="226" y="453"/>
                    <a:pt x="245" y="453"/>
                  </a:cubicBezTo>
                  <a:cubicBezTo>
                    <a:pt x="247" y="453"/>
                    <a:pt x="248" y="453"/>
                    <a:pt x="248" y="452"/>
                  </a:cubicBezTo>
                  <a:lnTo>
                    <a:pt x="248" y="486"/>
                  </a:lnTo>
                  <a:lnTo>
                    <a:pt x="272" y="486"/>
                  </a:lnTo>
                  <a:cubicBezTo>
                    <a:pt x="272" y="486"/>
                    <a:pt x="325" y="486"/>
                    <a:pt x="339" y="452"/>
                  </a:cubicBezTo>
                  <a:lnTo>
                    <a:pt x="339" y="491"/>
                  </a:lnTo>
                  <a:lnTo>
                    <a:pt x="430" y="491"/>
                  </a:lnTo>
                  <a:cubicBezTo>
                    <a:pt x="429" y="481"/>
                    <a:pt x="429" y="472"/>
                    <a:pt x="430" y="463"/>
                  </a:cubicBezTo>
                  <a:lnTo>
                    <a:pt x="488" y="463"/>
                  </a:lnTo>
                  <a:cubicBezTo>
                    <a:pt x="516" y="463"/>
                    <a:pt x="612" y="80"/>
                    <a:pt x="621" y="51"/>
                  </a:cubicBezTo>
                  <a:cubicBezTo>
                    <a:pt x="601" y="50"/>
                    <a:pt x="581" y="50"/>
                    <a:pt x="561" y="50"/>
                  </a:cubicBezTo>
                  <a:cubicBezTo>
                    <a:pt x="541" y="50"/>
                    <a:pt x="521" y="50"/>
                    <a:pt x="501" y="51"/>
                  </a:cubicBezTo>
                  <a:cubicBezTo>
                    <a:pt x="481" y="50"/>
                    <a:pt x="460" y="50"/>
                    <a:pt x="440" y="50"/>
                  </a:cubicBezTo>
                  <a:cubicBezTo>
                    <a:pt x="419" y="50"/>
                    <a:pt x="398" y="50"/>
                    <a:pt x="377" y="51"/>
                  </a:cubicBezTo>
                  <a:cubicBezTo>
                    <a:pt x="342" y="48"/>
                    <a:pt x="309" y="35"/>
                    <a:pt x="282" y="13"/>
                  </a:cubicBezTo>
                  <a:lnTo>
                    <a:pt x="254" y="13"/>
                  </a:lnTo>
                  <a:cubicBezTo>
                    <a:pt x="254" y="13"/>
                    <a:pt x="230" y="0"/>
                    <a:pt x="2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895;p108">
              <a:extLst>
                <a:ext uri="{FF2B5EF4-FFF2-40B4-BE49-F238E27FC236}">
                  <a16:creationId xmlns:a16="http://schemas.microsoft.com/office/drawing/2014/main" id="{9EFD51CF-7B37-4EB1-9E11-050C93065662}"/>
                </a:ext>
              </a:extLst>
            </p:cNvPr>
            <p:cNvSpPr/>
            <p:nvPr/>
          </p:nvSpPr>
          <p:spPr>
            <a:xfrm>
              <a:off x="4990700" y="2426400"/>
              <a:ext cx="281400" cy="139375"/>
            </a:xfrm>
            <a:custGeom>
              <a:avLst/>
              <a:gdLst/>
              <a:ahLst/>
              <a:cxnLst/>
              <a:rect l="l" t="t" r="r" b="b"/>
              <a:pathLst>
                <a:path w="11256" h="5575" extrusionOk="0">
                  <a:moveTo>
                    <a:pt x="63" y="1"/>
                  </a:moveTo>
                  <a:lnTo>
                    <a:pt x="1" y="67"/>
                  </a:lnTo>
                  <a:cubicBezTo>
                    <a:pt x="315" y="1479"/>
                    <a:pt x="832" y="2839"/>
                    <a:pt x="1534" y="4104"/>
                  </a:cubicBezTo>
                  <a:cubicBezTo>
                    <a:pt x="1710" y="4513"/>
                    <a:pt x="2019" y="4851"/>
                    <a:pt x="2413" y="5060"/>
                  </a:cubicBezTo>
                  <a:cubicBezTo>
                    <a:pt x="2550" y="5115"/>
                    <a:pt x="2688" y="5140"/>
                    <a:pt x="2825" y="5140"/>
                  </a:cubicBezTo>
                  <a:cubicBezTo>
                    <a:pt x="3429" y="5140"/>
                    <a:pt x="4029" y="4662"/>
                    <a:pt x="4496" y="4214"/>
                  </a:cubicBezTo>
                  <a:cubicBezTo>
                    <a:pt x="4506" y="4898"/>
                    <a:pt x="5017" y="5471"/>
                    <a:pt x="5695" y="5561"/>
                  </a:cubicBezTo>
                  <a:cubicBezTo>
                    <a:pt x="5788" y="5570"/>
                    <a:pt x="5882" y="5574"/>
                    <a:pt x="5976" y="5574"/>
                  </a:cubicBezTo>
                  <a:cubicBezTo>
                    <a:pt x="6554" y="5574"/>
                    <a:pt x="7121" y="5405"/>
                    <a:pt x="7606" y="5083"/>
                  </a:cubicBezTo>
                  <a:cubicBezTo>
                    <a:pt x="9063" y="4177"/>
                    <a:pt x="10307" y="2969"/>
                    <a:pt x="11255" y="1539"/>
                  </a:cubicBezTo>
                  <a:lnTo>
                    <a:pt x="11255" y="1539"/>
                  </a:lnTo>
                  <a:cubicBezTo>
                    <a:pt x="10408" y="2234"/>
                    <a:pt x="9516" y="2872"/>
                    <a:pt x="8585" y="3450"/>
                  </a:cubicBezTo>
                  <a:cubicBezTo>
                    <a:pt x="8112" y="3746"/>
                    <a:pt x="7547" y="4031"/>
                    <a:pt x="7009" y="4031"/>
                  </a:cubicBezTo>
                  <a:cubicBezTo>
                    <a:pt x="6808" y="4031"/>
                    <a:pt x="6612" y="3992"/>
                    <a:pt x="6425" y="3898"/>
                  </a:cubicBezTo>
                  <a:cubicBezTo>
                    <a:pt x="5738" y="3555"/>
                    <a:pt x="5437" y="2647"/>
                    <a:pt x="4701" y="2595"/>
                  </a:cubicBezTo>
                  <a:cubicBezTo>
                    <a:pt x="4680" y="2593"/>
                    <a:pt x="4659" y="2593"/>
                    <a:pt x="4638" y="2593"/>
                  </a:cubicBezTo>
                  <a:cubicBezTo>
                    <a:pt x="3767" y="2593"/>
                    <a:pt x="3230" y="3886"/>
                    <a:pt x="2389" y="3886"/>
                  </a:cubicBezTo>
                  <a:cubicBezTo>
                    <a:pt x="2345" y="3886"/>
                    <a:pt x="2301" y="3882"/>
                    <a:pt x="2255" y="3875"/>
                  </a:cubicBezTo>
                  <a:cubicBezTo>
                    <a:pt x="1715" y="3798"/>
                    <a:pt x="1415" y="3225"/>
                    <a:pt x="1205" y="272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896;p108">
              <a:extLst>
                <a:ext uri="{FF2B5EF4-FFF2-40B4-BE49-F238E27FC236}">
                  <a16:creationId xmlns:a16="http://schemas.microsoft.com/office/drawing/2014/main" id="{49ACF8E6-A354-40D3-BF41-17C81C8E94E8}"/>
                </a:ext>
              </a:extLst>
            </p:cNvPr>
            <p:cNvSpPr/>
            <p:nvPr/>
          </p:nvSpPr>
          <p:spPr>
            <a:xfrm>
              <a:off x="5248075" y="3302825"/>
              <a:ext cx="253800" cy="62675"/>
            </a:xfrm>
            <a:custGeom>
              <a:avLst/>
              <a:gdLst/>
              <a:ahLst/>
              <a:cxnLst/>
              <a:rect l="l" t="t" r="r" b="b"/>
              <a:pathLst>
                <a:path w="10152" h="2507" extrusionOk="0">
                  <a:moveTo>
                    <a:pt x="1374" y="1"/>
                  </a:moveTo>
                  <a:cubicBezTo>
                    <a:pt x="991" y="1"/>
                    <a:pt x="623" y="154"/>
                    <a:pt x="354" y="427"/>
                  </a:cubicBezTo>
                  <a:cubicBezTo>
                    <a:pt x="111" y="836"/>
                    <a:pt x="45" y="1326"/>
                    <a:pt x="172" y="1784"/>
                  </a:cubicBezTo>
                  <a:lnTo>
                    <a:pt x="0" y="1779"/>
                  </a:lnTo>
                  <a:lnTo>
                    <a:pt x="3549" y="2256"/>
                  </a:lnTo>
                  <a:cubicBezTo>
                    <a:pt x="4487" y="2423"/>
                    <a:pt x="5437" y="2507"/>
                    <a:pt x="6388" y="2507"/>
                  </a:cubicBezTo>
                  <a:cubicBezTo>
                    <a:pt x="6585" y="2507"/>
                    <a:pt x="6782" y="2503"/>
                    <a:pt x="6979" y="2496"/>
                  </a:cubicBezTo>
                  <a:cubicBezTo>
                    <a:pt x="8136" y="2447"/>
                    <a:pt x="9246" y="2032"/>
                    <a:pt x="10152" y="1311"/>
                  </a:cubicBezTo>
                  <a:lnTo>
                    <a:pt x="10152" y="1311"/>
                  </a:lnTo>
                  <a:cubicBezTo>
                    <a:pt x="9897" y="1321"/>
                    <a:pt x="9641" y="1327"/>
                    <a:pt x="9386" y="1327"/>
                  </a:cubicBezTo>
                  <a:cubicBezTo>
                    <a:pt x="7591" y="1327"/>
                    <a:pt x="5804" y="1069"/>
                    <a:pt x="4080" y="561"/>
                  </a:cubicBezTo>
                  <a:cubicBezTo>
                    <a:pt x="3234" y="237"/>
                    <a:pt x="2343" y="48"/>
                    <a:pt x="1438" y="2"/>
                  </a:cubicBezTo>
                  <a:cubicBezTo>
                    <a:pt x="1417" y="1"/>
                    <a:pt x="1395" y="1"/>
                    <a:pt x="1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897;p108">
              <a:extLst>
                <a:ext uri="{FF2B5EF4-FFF2-40B4-BE49-F238E27FC236}">
                  <a16:creationId xmlns:a16="http://schemas.microsoft.com/office/drawing/2014/main" id="{BB62898A-F9E3-4390-8B27-DCF501B91F9A}"/>
                </a:ext>
              </a:extLst>
            </p:cNvPr>
            <p:cNvSpPr/>
            <p:nvPr/>
          </p:nvSpPr>
          <p:spPr>
            <a:xfrm>
              <a:off x="4630025" y="4628750"/>
              <a:ext cx="279250" cy="504975"/>
            </a:xfrm>
            <a:custGeom>
              <a:avLst/>
              <a:gdLst/>
              <a:ahLst/>
              <a:cxnLst/>
              <a:rect l="l" t="t" r="r" b="b"/>
              <a:pathLst>
                <a:path w="11170" h="20199" extrusionOk="0">
                  <a:moveTo>
                    <a:pt x="11169" y="1"/>
                  </a:moveTo>
                  <a:lnTo>
                    <a:pt x="1" y="125"/>
                  </a:lnTo>
                  <a:lnTo>
                    <a:pt x="140" y="20198"/>
                  </a:lnTo>
                  <a:lnTo>
                    <a:pt x="9153" y="19553"/>
                  </a:lnTo>
                  <a:lnTo>
                    <a:pt x="11169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898;p108">
              <a:extLst>
                <a:ext uri="{FF2B5EF4-FFF2-40B4-BE49-F238E27FC236}">
                  <a16:creationId xmlns:a16="http://schemas.microsoft.com/office/drawing/2014/main" id="{F78D6D2F-0BFE-473F-81A1-B01D5CB0C948}"/>
                </a:ext>
              </a:extLst>
            </p:cNvPr>
            <p:cNvSpPr/>
            <p:nvPr/>
          </p:nvSpPr>
          <p:spPr>
            <a:xfrm>
              <a:off x="4514675" y="5019075"/>
              <a:ext cx="382050" cy="456025"/>
            </a:xfrm>
            <a:custGeom>
              <a:avLst/>
              <a:gdLst/>
              <a:ahLst/>
              <a:cxnLst/>
              <a:rect l="l" t="t" r="r" b="b"/>
              <a:pathLst>
                <a:path w="15282" h="18241" extrusionOk="0">
                  <a:moveTo>
                    <a:pt x="14083" y="1"/>
                  </a:moveTo>
                  <a:cubicBezTo>
                    <a:pt x="14083" y="1"/>
                    <a:pt x="10992" y="2195"/>
                    <a:pt x="8081" y="2195"/>
                  </a:cubicBezTo>
                  <a:cubicBezTo>
                    <a:pt x="6821" y="2195"/>
                    <a:pt x="5595" y="1784"/>
                    <a:pt x="4667" y="607"/>
                  </a:cubicBezTo>
                  <a:lnTo>
                    <a:pt x="3865" y="2495"/>
                  </a:lnTo>
                  <a:lnTo>
                    <a:pt x="253" y="15956"/>
                  </a:lnTo>
                  <a:cubicBezTo>
                    <a:pt x="1" y="16829"/>
                    <a:pt x="437" y="17754"/>
                    <a:pt x="1270" y="18115"/>
                  </a:cubicBezTo>
                  <a:cubicBezTo>
                    <a:pt x="1480" y="18200"/>
                    <a:pt x="1699" y="18240"/>
                    <a:pt x="1917" y="18240"/>
                  </a:cubicBezTo>
                  <a:cubicBezTo>
                    <a:pt x="2355" y="18240"/>
                    <a:pt x="2785" y="18075"/>
                    <a:pt x="3115" y="17762"/>
                  </a:cubicBezTo>
                  <a:cubicBezTo>
                    <a:pt x="5727" y="15278"/>
                    <a:pt x="15282" y="6096"/>
                    <a:pt x="15191" y="4864"/>
                  </a:cubicBezTo>
                  <a:lnTo>
                    <a:pt x="15153" y="1558"/>
                  </a:lnTo>
                  <a:cubicBezTo>
                    <a:pt x="15145" y="873"/>
                    <a:pt x="14721" y="260"/>
                    <a:pt x="14083" y="11"/>
                  </a:cubicBezTo>
                  <a:lnTo>
                    <a:pt x="14083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899;p108">
              <a:extLst>
                <a:ext uri="{FF2B5EF4-FFF2-40B4-BE49-F238E27FC236}">
                  <a16:creationId xmlns:a16="http://schemas.microsoft.com/office/drawing/2014/main" id="{BD837772-996E-4372-BF7C-30630618F1AA}"/>
                </a:ext>
              </a:extLst>
            </p:cNvPr>
            <p:cNvSpPr/>
            <p:nvPr/>
          </p:nvSpPr>
          <p:spPr>
            <a:xfrm>
              <a:off x="4554175" y="5111975"/>
              <a:ext cx="342075" cy="363675"/>
            </a:xfrm>
            <a:custGeom>
              <a:avLst/>
              <a:gdLst/>
              <a:ahLst/>
              <a:cxnLst/>
              <a:rect l="l" t="t" r="r" b="b"/>
              <a:pathLst>
                <a:path w="13683" h="14547" extrusionOk="0">
                  <a:moveTo>
                    <a:pt x="13616" y="1"/>
                  </a:moveTo>
                  <a:lnTo>
                    <a:pt x="1" y="14489"/>
                  </a:lnTo>
                  <a:lnTo>
                    <a:pt x="5" y="14503"/>
                  </a:lnTo>
                  <a:cubicBezTo>
                    <a:pt x="132" y="14532"/>
                    <a:pt x="260" y="14546"/>
                    <a:pt x="387" y="14546"/>
                  </a:cubicBezTo>
                  <a:cubicBezTo>
                    <a:pt x="831" y="14546"/>
                    <a:pt x="1264" y="14375"/>
                    <a:pt x="1591" y="14059"/>
                  </a:cubicBezTo>
                  <a:cubicBezTo>
                    <a:pt x="8820" y="7123"/>
                    <a:pt x="11867" y="3798"/>
                    <a:pt x="12971" y="2313"/>
                  </a:cubicBezTo>
                  <a:cubicBezTo>
                    <a:pt x="13344" y="1811"/>
                    <a:pt x="13682" y="1505"/>
                    <a:pt x="13616" y="721"/>
                  </a:cubicBezTo>
                  <a:lnTo>
                    <a:pt x="136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900;p108">
              <a:extLst>
                <a:ext uri="{FF2B5EF4-FFF2-40B4-BE49-F238E27FC236}">
                  <a16:creationId xmlns:a16="http://schemas.microsoft.com/office/drawing/2014/main" id="{25863D3E-E00D-4795-8724-DC974E50EE9C}"/>
                </a:ext>
              </a:extLst>
            </p:cNvPr>
            <p:cNvSpPr/>
            <p:nvPr/>
          </p:nvSpPr>
          <p:spPr>
            <a:xfrm>
              <a:off x="4830875" y="5053900"/>
              <a:ext cx="55325" cy="49625"/>
            </a:xfrm>
            <a:custGeom>
              <a:avLst/>
              <a:gdLst/>
              <a:ahLst/>
              <a:cxnLst/>
              <a:rect l="l" t="t" r="r" b="b"/>
              <a:pathLst>
                <a:path w="2213" h="1985" extrusionOk="0">
                  <a:moveTo>
                    <a:pt x="551" y="160"/>
                  </a:moveTo>
                  <a:cubicBezTo>
                    <a:pt x="540" y="168"/>
                    <a:pt x="529" y="176"/>
                    <a:pt x="518" y="185"/>
                  </a:cubicBezTo>
                  <a:lnTo>
                    <a:pt x="518" y="185"/>
                  </a:lnTo>
                  <a:lnTo>
                    <a:pt x="551" y="160"/>
                  </a:lnTo>
                  <a:close/>
                  <a:moveTo>
                    <a:pt x="482" y="212"/>
                  </a:moveTo>
                  <a:cubicBezTo>
                    <a:pt x="478" y="215"/>
                    <a:pt x="474" y="218"/>
                    <a:pt x="470" y="222"/>
                  </a:cubicBezTo>
                  <a:lnTo>
                    <a:pt x="482" y="212"/>
                  </a:lnTo>
                  <a:close/>
                  <a:moveTo>
                    <a:pt x="1116" y="0"/>
                  </a:moveTo>
                  <a:cubicBezTo>
                    <a:pt x="903" y="0"/>
                    <a:pt x="688" y="64"/>
                    <a:pt x="504" y="196"/>
                  </a:cubicBezTo>
                  <a:lnTo>
                    <a:pt x="504" y="196"/>
                  </a:lnTo>
                  <a:cubicBezTo>
                    <a:pt x="508" y="192"/>
                    <a:pt x="513" y="189"/>
                    <a:pt x="518" y="185"/>
                  </a:cubicBezTo>
                  <a:lnTo>
                    <a:pt x="518" y="185"/>
                  </a:lnTo>
                  <a:lnTo>
                    <a:pt x="482" y="212"/>
                  </a:lnTo>
                  <a:lnTo>
                    <a:pt x="482" y="212"/>
                  </a:lnTo>
                  <a:cubicBezTo>
                    <a:pt x="489" y="207"/>
                    <a:pt x="496" y="201"/>
                    <a:pt x="503" y="196"/>
                  </a:cubicBezTo>
                  <a:lnTo>
                    <a:pt x="503" y="196"/>
                  </a:lnTo>
                  <a:cubicBezTo>
                    <a:pt x="109" y="521"/>
                    <a:pt x="1" y="1085"/>
                    <a:pt x="255" y="1535"/>
                  </a:cubicBezTo>
                  <a:cubicBezTo>
                    <a:pt x="451" y="1826"/>
                    <a:pt x="772" y="1985"/>
                    <a:pt x="1100" y="1985"/>
                  </a:cubicBezTo>
                  <a:cubicBezTo>
                    <a:pt x="1278" y="1985"/>
                    <a:pt x="1458" y="1939"/>
                    <a:pt x="1621" y="1841"/>
                  </a:cubicBezTo>
                  <a:cubicBezTo>
                    <a:pt x="2081" y="1502"/>
                    <a:pt x="2212" y="872"/>
                    <a:pt x="1927" y="379"/>
                  </a:cubicBezTo>
                  <a:cubicBezTo>
                    <a:pt x="1718" y="129"/>
                    <a:pt x="1418" y="0"/>
                    <a:pt x="1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901;p108">
              <a:extLst>
                <a:ext uri="{FF2B5EF4-FFF2-40B4-BE49-F238E27FC236}">
                  <a16:creationId xmlns:a16="http://schemas.microsoft.com/office/drawing/2014/main" id="{9AEF26AA-0A9F-4989-9C41-77D3B12501C9}"/>
                </a:ext>
              </a:extLst>
            </p:cNvPr>
            <p:cNvSpPr/>
            <p:nvPr/>
          </p:nvSpPr>
          <p:spPr>
            <a:xfrm>
              <a:off x="4565650" y="5239500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904" y="0"/>
                  </a:moveTo>
                  <a:cubicBezTo>
                    <a:pt x="809" y="0"/>
                    <a:pt x="713" y="5"/>
                    <a:pt x="617" y="15"/>
                  </a:cubicBezTo>
                  <a:cubicBezTo>
                    <a:pt x="221" y="73"/>
                    <a:pt x="0" y="139"/>
                    <a:pt x="20" y="244"/>
                  </a:cubicBezTo>
                  <a:cubicBezTo>
                    <a:pt x="39" y="349"/>
                    <a:pt x="971" y="139"/>
                    <a:pt x="1978" y="627"/>
                  </a:cubicBezTo>
                  <a:cubicBezTo>
                    <a:pt x="2961" y="1102"/>
                    <a:pt x="3349" y="1962"/>
                    <a:pt x="3457" y="1962"/>
                  </a:cubicBezTo>
                  <a:cubicBezTo>
                    <a:pt x="3460" y="1962"/>
                    <a:pt x="3462" y="1961"/>
                    <a:pt x="3465" y="1960"/>
                  </a:cubicBezTo>
                  <a:cubicBezTo>
                    <a:pt x="3508" y="1945"/>
                    <a:pt x="3483" y="1692"/>
                    <a:pt x="3287" y="1343"/>
                  </a:cubicBezTo>
                  <a:cubicBezTo>
                    <a:pt x="2779" y="504"/>
                    <a:pt x="1872" y="0"/>
                    <a:pt x="9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902;p108">
              <a:extLst>
                <a:ext uri="{FF2B5EF4-FFF2-40B4-BE49-F238E27FC236}">
                  <a16:creationId xmlns:a16="http://schemas.microsoft.com/office/drawing/2014/main" id="{6A2BE8DC-F9E7-437E-BB3E-819E4B23F701}"/>
                </a:ext>
              </a:extLst>
            </p:cNvPr>
            <p:cNvSpPr/>
            <p:nvPr/>
          </p:nvSpPr>
          <p:spPr>
            <a:xfrm>
              <a:off x="4541850" y="5314775"/>
              <a:ext cx="82100" cy="30775"/>
            </a:xfrm>
            <a:custGeom>
              <a:avLst/>
              <a:gdLst/>
              <a:ahLst/>
              <a:cxnLst/>
              <a:rect l="l" t="t" r="r" b="b"/>
              <a:pathLst>
                <a:path w="3284" h="1231" extrusionOk="0">
                  <a:moveTo>
                    <a:pt x="961" y="0"/>
                  </a:moveTo>
                  <a:cubicBezTo>
                    <a:pt x="386" y="0"/>
                    <a:pt x="1" y="186"/>
                    <a:pt x="21" y="263"/>
                  </a:cubicBezTo>
                  <a:cubicBezTo>
                    <a:pt x="50" y="372"/>
                    <a:pt x="805" y="229"/>
                    <a:pt x="1683" y="488"/>
                  </a:cubicBezTo>
                  <a:cubicBezTo>
                    <a:pt x="2507" y="729"/>
                    <a:pt x="3037" y="1230"/>
                    <a:pt x="3168" y="1230"/>
                  </a:cubicBezTo>
                  <a:cubicBezTo>
                    <a:pt x="3177" y="1230"/>
                    <a:pt x="3184" y="1228"/>
                    <a:pt x="3189" y="1223"/>
                  </a:cubicBezTo>
                  <a:cubicBezTo>
                    <a:pt x="3284" y="1180"/>
                    <a:pt x="2791" y="439"/>
                    <a:pt x="1794" y="128"/>
                  </a:cubicBezTo>
                  <a:cubicBezTo>
                    <a:pt x="1493" y="35"/>
                    <a:pt x="1209" y="0"/>
                    <a:pt x="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903;p108">
              <a:extLst>
                <a:ext uri="{FF2B5EF4-FFF2-40B4-BE49-F238E27FC236}">
                  <a16:creationId xmlns:a16="http://schemas.microsoft.com/office/drawing/2014/main" id="{0F007E21-C537-4801-8E7A-12E50A57782D}"/>
                </a:ext>
              </a:extLst>
            </p:cNvPr>
            <p:cNvSpPr/>
            <p:nvPr/>
          </p:nvSpPr>
          <p:spPr>
            <a:xfrm>
              <a:off x="4589800" y="5164825"/>
              <a:ext cx="121350" cy="50975"/>
            </a:xfrm>
            <a:custGeom>
              <a:avLst/>
              <a:gdLst/>
              <a:ahLst/>
              <a:cxnLst/>
              <a:rect l="l" t="t" r="r" b="b"/>
              <a:pathLst>
                <a:path w="4854" h="2039" extrusionOk="0">
                  <a:moveTo>
                    <a:pt x="750" y="1"/>
                  </a:moveTo>
                  <a:cubicBezTo>
                    <a:pt x="290" y="1"/>
                    <a:pt x="0" y="79"/>
                    <a:pt x="0" y="137"/>
                  </a:cubicBezTo>
                  <a:cubicBezTo>
                    <a:pt x="0" y="256"/>
                    <a:pt x="1184" y="213"/>
                    <a:pt x="2522" y="734"/>
                  </a:cubicBezTo>
                  <a:cubicBezTo>
                    <a:pt x="3800" y="1231"/>
                    <a:pt x="4616" y="2038"/>
                    <a:pt x="4757" y="2038"/>
                  </a:cubicBezTo>
                  <a:cubicBezTo>
                    <a:pt x="4764" y="2038"/>
                    <a:pt x="4769" y="2037"/>
                    <a:pt x="4772" y="2033"/>
                  </a:cubicBezTo>
                  <a:cubicBezTo>
                    <a:pt x="4854" y="1986"/>
                    <a:pt x="4084" y="959"/>
                    <a:pt x="2660" y="385"/>
                  </a:cubicBezTo>
                  <a:cubicBezTo>
                    <a:pt x="1925" y="89"/>
                    <a:pt x="1240" y="1"/>
                    <a:pt x="7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904;p108">
              <a:extLst>
                <a:ext uri="{FF2B5EF4-FFF2-40B4-BE49-F238E27FC236}">
                  <a16:creationId xmlns:a16="http://schemas.microsoft.com/office/drawing/2014/main" id="{94C69ED8-2053-4C0B-B11A-EDF76C500EF2}"/>
                </a:ext>
              </a:extLst>
            </p:cNvPr>
            <p:cNvSpPr/>
            <p:nvPr/>
          </p:nvSpPr>
          <p:spPr>
            <a:xfrm>
              <a:off x="4605150" y="5095075"/>
              <a:ext cx="112800" cy="18525"/>
            </a:xfrm>
            <a:custGeom>
              <a:avLst/>
              <a:gdLst/>
              <a:ahLst/>
              <a:cxnLst/>
              <a:rect l="l" t="t" r="r" b="b"/>
              <a:pathLst>
                <a:path w="4512" h="741" extrusionOk="0">
                  <a:moveTo>
                    <a:pt x="2035" y="0"/>
                  </a:moveTo>
                  <a:cubicBezTo>
                    <a:pt x="865" y="0"/>
                    <a:pt x="1" y="416"/>
                    <a:pt x="36" y="514"/>
                  </a:cubicBezTo>
                  <a:cubicBezTo>
                    <a:pt x="42" y="530"/>
                    <a:pt x="70" y="537"/>
                    <a:pt x="120" y="537"/>
                  </a:cubicBezTo>
                  <a:cubicBezTo>
                    <a:pt x="359" y="537"/>
                    <a:pt x="1081" y="374"/>
                    <a:pt x="1986" y="374"/>
                  </a:cubicBezTo>
                  <a:cubicBezTo>
                    <a:pt x="2078" y="374"/>
                    <a:pt x="2171" y="376"/>
                    <a:pt x="2266" y="380"/>
                  </a:cubicBezTo>
                  <a:cubicBezTo>
                    <a:pt x="3357" y="422"/>
                    <a:pt x="4218" y="740"/>
                    <a:pt x="4431" y="740"/>
                  </a:cubicBezTo>
                  <a:cubicBezTo>
                    <a:pt x="4457" y="740"/>
                    <a:pt x="4474" y="735"/>
                    <a:pt x="4479" y="724"/>
                  </a:cubicBezTo>
                  <a:cubicBezTo>
                    <a:pt x="4512" y="647"/>
                    <a:pt x="3581" y="75"/>
                    <a:pt x="2287" y="7"/>
                  </a:cubicBezTo>
                  <a:cubicBezTo>
                    <a:pt x="2201" y="2"/>
                    <a:pt x="2117" y="0"/>
                    <a:pt x="2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905;p108">
              <a:extLst>
                <a:ext uri="{FF2B5EF4-FFF2-40B4-BE49-F238E27FC236}">
                  <a16:creationId xmlns:a16="http://schemas.microsoft.com/office/drawing/2014/main" id="{CF7103BA-E5D0-4F79-B957-404B7F48F37F}"/>
                </a:ext>
              </a:extLst>
            </p:cNvPr>
            <p:cNvSpPr/>
            <p:nvPr/>
          </p:nvSpPr>
          <p:spPr>
            <a:xfrm>
              <a:off x="4585750" y="5026075"/>
              <a:ext cx="129500" cy="77575"/>
            </a:xfrm>
            <a:custGeom>
              <a:avLst/>
              <a:gdLst/>
              <a:ahLst/>
              <a:cxnLst/>
              <a:rect l="l" t="t" r="r" b="b"/>
              <a:pathLst>
                <a:path w="5180" h="3103" extrusionOk="0">
                  <a:moveTo>
                    <a:pt x="755" y="315"/>
                  </a:moveTo>
                  <a:cubicBezTo>
                    <a:pt x="799" y="315"/>
                    <a:pt x="845" y="324"/>
                    <a:pt x="888" y="341"/>
                  </a:cubicBezTo>
                  <a:cubicBezTo>
                    <a:pt x="1234" y="482"/>
                    <a:pt x="1538" y="709"/>
                    <a:pt x="1772" y="999"/>
                  </a:cubicBezTo>
                  <a:cubicBezTo>
                    <a:pt x="2062" y="1336"/>
                    <a:pt x="2324" y="1697"/>
                    <a:pt x="2554" y="2076"/>
                  </a:cubicBezTo>
                  <a:lnTo>
                    <a:pt x="2554" y="2076"/>
                  </a:lnTo>
                  <a:cubicBezTo>
                    <a:pt x="2504" y="2204"/>
                    <a:pt x="2460" y="2334"/>
                    <a:pt x="2421" y="2466"/>
                  </a:cubicBezTo>
                  <a:cubicBezTo>
                    <a:pt x="2397" y="2532"/>
                    <a:pt x="2377" y="2599"/>
                    <a:pt x="2361" y="2667"/>
                  </a:cubicBezTo>
                  <a:lnTo>
                    <a:pt x="2361" y="2667"/>
                  </a:lnTo>
                  <a:cubicBezTo>
                    <a:pt x="1472" y="2499"/>
                    <a:pt x="730" y="1870"/>
                    <a:pt x="425" y="1005"/>
                  </a:cubicBezTo>
                  <a:cubicBezTo>
                    <a:pt x="364" y="825"/>
                    <a:pt x="379" y="629"/>
                    <a:pt x="464" y="459"/>
                  </a:cubicBezTo>
                  <a:cubicBezTo>
                    <a:pt x="535" y="367"/>
                    <a:pt x="643" y="315"/>
                    <a:pt x="755" y="315"/>
                  </a:cubicBezTo>
                  <a:close/>
                  <a:moveTo>
                    <a:pt x="4401" y="421"/>
                  </a:moveTo>
                  <a:cubicBezTo>
                    <a:pt x="4531" y="421"/>
                    <a:pt x="4653" y="486"/>
                    <a:pt x="4724" y="598"/>
                  </a:cubicBezTo>
                  <a:cubicBezTo>
                    <a:pt x="4812" y="774"/>
                    <a:pt x="4834" y="975"/>
                    <a:pt x="4786" y="1166"/>
                  </a:cubicBezTo>
                  <a:cubicBezTo>
                    <a:pt x="4542" y="1999"/>
                    <a:pt x="3825" y="2590"/>
                    <a:pt x="2987" y="2689"/>
                  </a:cubicBezTo>
                  <a:lnTo>
                    <a:pt x="2987" y="2689"/>
                  </a:lnTo>
                  <a:cubicBezTo>
                    <a:pt x="2961" y="2568"/>
                    <a:pt x="2921" y="2450"/>
                    <a:pt x="2866" y="2338"/>
                  </a:cubicBezTo>
                  <a:cubicBezTo>
                    <a:pt x="2835" y="2254"/>
                    <a:pt x="2802" y="2172"/>
                    <a:pt x="2766" y="2090"/>
                  </a:cubicBezTo>
                  <a:lnTo>
                    <a:pt x="2766" y="2090"/>
                  </a:lnTo>
                  <a:cubicBezTo>
                    <a:pt x="2960" y="1731"/>
                    <a:pt x="3187" y="1390"/>
                    <a:pt x="3445" y="1071"/>
                  </a:cubicBezTo>
                  <a:cubicBezTo>
                    <a:pt x="3660" y="772"/>
                    <a:pt x="3964" y="549"/>
                    <a:pt x="4313" y="431"/>
                  </a:cubicBezTo>
                  <a:cubicBezTo>
                    <a:pt x="4343" y="424"/>
                    <a:pt x="4372" y="421"/>
                    <a:pt x="4401" y="421"/>
                  </a:cubicBezTo>
                  <a:close/>
                  <a:moveTo>
                    <a:pt x="2671" y="2275"/>
                  </a:moveTo>
                  <a:cubicBezTo>
                    <a:pt x="2749" y="2413"/>
                    <a:pt x="2824" y="2555"/>
                    <a:pt x="2895" y="2698"/>
                  </a:cubicBezTo>
                  <a:lnTo>
                    <a:pt x="2895" y="2698"/>
                  </a:lnTo>
                  <a:cubicBezTo>
                    <a:pt x="2842" y="2702"/>
                    <a:pt x="2788" y="2704"/>
                    <a:pt x="2735" y="2704"/>
                  </a:cubicBezTo>
                  <a:cubicBezTo>
                    <a:pt x="2691" y="2704"/>
                    <a:pt x="2647" y="2703"/>
                    <a:pt x="2603" y="2700"/>
                  </a:cubicBezTo>
                  <a:cubicBezTo>
                    <a:pt x="2563" y="2697"/>
                    <a:pt x="2522" y="2692"/>
                    <a:pt x="2482" y="2686"/>
                  </a:cubicBezTo>
                  <a:lnTo>
                    <a:pt x="2482" y="2686"/>
                  </a:lnTo>
                  <a:cubicBezTo>
                    <a:pt x="2540" y="2547"/>
                    <a:pt x="2603" y="2410"/>
                    <a:pt x="2671" y="2275"/>
                  </a:cubicBezTo>
                  <a:close/>
                  <a:moveTo>
                    <a:pt x="741" y="0"/>
                  </a:moveTo>
                  <a:cubicBezTo>
                    <a:pt x="532" y="0"/>
                    <a:pt x="328" y="96"/>
                    <a:pt x="195" y="268"/>
                  </a:cubicBezTo>
                  <a:cubicBezTo>
                    <a:pt x="40" y="511"/>
                    <a:pt x="1" y="811"/>
                    <a:pt x="85" y="1086"/>
                  </a:cubicBezTo>
                  <a:cubicBezTo>
                    <a:pt x="410" y="2111"/>
                    <a:pt x="1278" y="2862"/>
                    <a:pt x="2323" y="3045"/>
                  </a:cubicBezTo>
                  <a:lnTo>
                    <a:pt x="2323" y="3045"/>
                  </a:lnTo>
                  <a:cubicBezTo>
                    <a:pt x="2323" y="3064"/>
                    <a:pt x="2324" y="3083"/>
                    <a:pt x="2325" y="3102"/>
                  </a:cubicBezTo>
                  <a:cubicBezTo>
                    <a:pt x="2331" y="3084"/>
                    <a:pt x="2337" y="3066"/>
                    <a:pt x="2344" y="3049"/>
                  </a:cubicBezTo>
                  <a:lnTo>
                    <a:pt x="2344" y="3049"/>
                  </a:lnTo>
                  <a:cubicBezTo>
                    <a:pt x="2420" y="3061"/>
                    <a:pt x="2496" y="3071"/>
                    <a:pt x="2574" y="3077"/>
                  </a:cubicBezTo>
                  <a:cubicBezTo>
                    <a:pt x="2626" y="3081"/>
                    <a:pt x="2678" y="3082"/>
                    <a:pt x="2730" y="3082"/>
                  </a:cubicBezTo>
                  <a:cubicBezTo>
                    <a:pt x="3850" y="3082"/>
                    <a:pt x="4838" y="2325"/>
                    <a:pt x="5121" y="1228"/>
                  </a:cubicBezTo>
                  <a:cubicBezTo>
                    <a:pt x="5179" y="955"/>
                    <a:pt x="5135" y="669"/>
                    <a:pt x="4996" y="427"/>
                  </a:cubicBezTo>
                  <a:cubicBezTo>
                    <a:pt x="4867" y="223"/>
                    <a:pt x="4644" y="106"/>
                    <a:pt x="4411" y="106"/>
                  </a:cubicBezTo>
                  <a:cubicBezTo>
                    <a:pt x="4358" y="106"/>
                    <a:pt x="4304" y="112"/>
                    <a:pt x="4251" y="125"/>
                  </a:cubicBezTo>
                  <a:cubicBezTo>
                    <a:pt x="3838" y="265"/>
                    <a:pt x="3482" y="537"/>
                    <a:pt x="3238" y="900"/>
                  </a:cubicBezTo>
                  <a:cubicBezTo>
                    <a:pt x="3004" y="1191"/>
                    <a:pt x="2807" y="1508"/>
                    <a:pt x="2652" y="1846"/>
                  </a:cubicBezTo>
                  <a:lnTo>
                    <a:pt x="2652" y="1846"/>
                  </a:lnTo>
                  <a:cubicBezTo>
                    <a:pt x="2467" y="1478"/>
                    <a:pt x="2235" y="1134"/>
                    <a:pt x="1963" y="823"/>
                  </a:cubicBezTo>
                  <a:cubicBezTo>
                    <a:pt x="1706" y="480"/>
                    <a:pt x="1363" y="209"/>
                    <a:pt x="969" y="39"/>
                  </a:cubicBezTo>
                  <a:cubicBezTo>
                    <a:pt x="894" y="13"/>
                    <a:pt x="817" y="0"/>
                    <a:pt x="7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906;p108">
              <a:extLst>
                <a:ext uri="{FF2B5EF4-FFF2-40B4-BE49-F238E27FC236}">
                  <a16:creationId xmlns:a16="http://schemas.microsoft.com/office/drawing/2014/main" id="{EF669B1E-311C-41A0-AFA8-B093FE79489C}"/>
                </a:ext>
              </a:extLst>
            </p:cNvPr>
            <p:cNvSpPr/>
            <p:nvPr/>
          </p:nvSpPr>
          <p:spPr>
            <a:xfrm>
              <a:off x="3823550" y="4200025"/>
              <a:ext cx="576125" cy="655325"/>
            </a:xfrm>
            <a:custGeom>
              <a:avLst/>
              <a:gdLst/>
              <a:ahLst/>
              <a:cxnLst/>
              <a:rect l="l" t="t" r="r" b="b"/>
              <a:pathLst>
                <a:path w="23045" h="26213" extrusionOk="0">
                  <a:moveTo>
                    <a:pt x="11030" y="0"/>
                  </a:moveTo>
                  <a:lnTo>
                    <a:pt x="0" y="20938"/>
                  </a:lnTo>
                  <a:lnTo>
                    <a:pt x="8803" y="26213"/>
                  </a:lnTo>
                  <a:lnTo>
                    <a:pt x="23044" y="6153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907;p108">
              <a:extLst>
                <a:ext uri="{FF2B5EF4-FFF2-40B4-BE49-F238E27FC236}">
                  <a16:creationId xmlns:a16="http://schemas.microsoft.com/office/drawing/2014/main" id="{D46A55BB-025A-4965-8549-47008BC3AAE7}"/>
                </a:ext>
              </a:extLst>
            </p:cNvPr>
            <p:cNvSpPr/>
            <p:nvPr/>
          </p:nvSpPr>
          <p:spPr>
            <a:xfrm>
              <a:off x="3510175" y="4642400"/>
              <a:ext cx="583775" cy="316950"/>
            </a:xfrm>
            <a:custGeom>
              <a:avLst/>
              <a:gdLst/>
              <a:ahLst/>
              <a:cxnLst/>
              <a:rect l="l" t="t" r="r" b="b"/>
              <a:pathLst>
                <a:path w="23351" h="12678" extrusionOk="0">
                  <a:moveTo>
                    <a:pt x="3506" y="1"/>
                  </a:moveTo>
                  <a:cubicBezTo>
                    <a:pt x="1760" y="1"/>
                    <a:pt x="379" y="191"/>
                    <a:pt x="0" y="735"/>
                  </a:cubicBezTo>
                  <a:lnTo>
                    <a:pt x="19648" y="12678"/>
                  </a:lnTo>
                  <a:lnTo>
                    <a:pt x="23350" y="5990"/>
                  </a:lnTo>
                  <a:cubicBezTo>
                    <a:pt x="19615" y="5541"/>
                    <a:pt x="16457" y="3836"/>
                    <a:pt x="13911" y="444"/>
                  </a:cubicBezTo>
                  <a:lnTo>
                    <a:pt x="13552" y="1022"/>
                  </a:lnTo>
                  <a:cubicBezTo>
                    <a:pt x="13552" y="1022"/>
                    <a:pt x="7551" y="1"/>
                    <a:pt x="3506" y="1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908;p108">
              <a:extLst>
                <a:ext uri="{FF2B5EF4-FFF2-40B4-BE49-F238E27FC236}">
                  <a16:creationId xmlns:a16="http://schemas.microsoft.com/office/drawing/2014/main" id="{DAE5A5EE-75C8-4837-A589-8F299665098B}"/>
                </a:ext>
              </a:extLst>
            </p:cNvPr>
            <p:cNvSpPr/>
            <p:nvPr/>
          </p:nvSpPr>
          <p:spPr>
            <a:xfrm>
              <a:off x="3972850" y="4806725"/>
              <a:ext cx="47400" cy="44200"/>
            </a:xfrm>
            <a:custGeom>
              <a:avLst/>
              <a:gdLst/>
              <a:ahLst/>
              <a:cxnLst/>
              <a:rect l="l" t="t" r="r" b="b"/>
              <a:pathLst>
                <a:path w="1896" h="1768" extrusionOk="0">
                  <a:moveTo>
                    <a:pt x="1586" y="267"/>
                  </a:moveTo>
                  <a:lnTo>
                    <a:pt x="1629" y="321"/>
                  </a:lnTo>
                  <a:lnTo>
                    <a:pt x="1629" y="321"/>
                  </a:lnTo>
                  <a:cubicBezTo>
                    <a:pt x="1615" y="303"/>
                    <a:pt x="1601" y="285"/>
                    <a:pt x="1586" y="267"/>
                  </a:cubicBezTo>
                  <a:close/>
                  <a:moveTo>
                    <a:pt x="914" y="1"/>
                  </a:moveTo>
                  <a:cubicBezTo>
                    <a:pt x="715" y="1"/>
                    <a:pt x="514" y="63"/>
                    <a:pt x="343" y="191"/>
                  </a:cubicBezTo>
                  <a:cubicBezTo>
                    <a:pt x="1" y="568"/>
                    <a:pt x="1" y="1143"/>
                    <a:pt x="343" y="1519"/>
                  </a:cubicBezTo>
                  <a:cubicBezTo>
                    <a:pt x="517" y="1684"/>
                    <a:pt x="740" y="1767"/>
                    <a:pt x="964" y="1767"/>
                  </a:cubicBezTo>
                  <a:cubicBezTo>
                    <a:pt x="1187" y="1767"/>
                    <a:pt x="1411" y="1684"/>
                    <a:pt x="1586" y="1519"/>
                  </a:cubicBezTo>
                  <a:cubicBezTo>
                    <a:pt x="1880" y="1178"/>
                    <a:pt x="1895" y="680"/>
                    <a:pt x="1631" y="323"/>
                  </a:cubicBezTo>
                  <a:lnTo>
                    <a:pt x="1631" y="323"/>
                  </a:lnTo>
                  <a:cubicBezTo>
                    <a:pt x="1631" y="324"/>
                    <a:pt x="1631" y="324"/>
                    <a:pt x="1632" y="325"/>
                  </a:cubicBezTo>
                  <a:lnTo>
                    <a:pt x="1629" y="321"/>
                  </a:lnTo>
                  <a:lnTo>
                    <a:pt x="1629" y="321"/>
                  </a:lnTo>
                  <a:cubicBezTo>
                    <a:pt x="1630" y="322"/>
                    <a:pt x="1630" y="323"/>
                    <a:pt x="1631" y="323"/>
                  </a:cubicBezTo>
                  <a:lnTo>
                    <a:pt x="1631" y="323"/>
                  </a:lnTo>
                  <a:cubicBezTo>
                    <a:pt x="1443" y="111"/>
                    <a:pt x="118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909;p108">
              <a:extLst>
                <a:ext uri="{FF2B5EF4-FFF2-40B4-BE49-F238E27FC236}">
                  <a16:creationId xmlns:a16="http://schemas.microsoft.com/office/drawing/2014/main" id="{496586B7-315E-41BA-8CAF-DEDE54154346}"/>
                </a:ext>
              </a:extLst>
            </p:cNvPr>
            <p:cNvSpPr/>
            <p:nvPr/>
          </p:nvSpPr>
          <p:spPr>
            <a:xfrm>
              <a:off x="3510175" y="4647275"/>
              <a:ext cx="513550" cy="311750"/>
            </a:xfrm>
            <a:custGeom>
              <a:avLst/>
              <a:gdLst/>
              <a:ahLst/>
              <a:cxnLst/>
              <a:rect l="l" t="t" r="r" b="b"/>
              <a:pathLst>
                <a:path w="20542" h="12470" extrusionOk="0">
                  <a:moveTo>
                    <a:pt x="1117" y="0"/>
                  </a:moveTo>
                  <a:cubicBezTo>
                    <a:pt x="773" y="0"/>
                    <a:pt x="191" y="73"/>
                    <a:pt x="0" y="540"/>
                  </a:cubicBezTo>
                  <a:lnTo>
                    <a:pt x="19648" y="12469"/>
                  </a:lnTo>
                  <a:lnTo>
                    <a:pt x="20541" y="10854"/>
                  </a:lnTo>
                  <a:lnTo>
                    <a:pt x="1380" y="15"/>
                  </a:lnTo>
                  <a:cubicBezTo>
                    <a:pt x="1380" y="15"/>
                    <a:pt x="1273" y="0"/>
                    <a:pt x="1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910;p108">
              <a:extLst>
                <a:ext uri="{FF2B5EF4-FFF2-40B4-BE49-F238E27FC236}">
                  <a16:creationId xmlns:a16="http://schemas.microsoft.com/office/drawing/2014/main" id="{4B394E1A-93BC-4C59-A516-6A6DEAFD191A}"/>
                </a:ext>
              </a:extLst>
            </p:cNvPr>
            <p:cNvSpPr/>
            <p:nvPr/>
          </p:nvSpPr>
          <p:spPr>
            <a:xfrm>
              <a:off x="3845025" y="4667750"/>
              <a:ext cx="36100" cy="55400"/>
            </a:xfrm>
            <a:custGeom>
              <a:avLst/>
              <a:gdLst/>
              <a:ahLst/>
              <a:cxnLst/>
              <a:rect l="l" t="t" r="r" b="b"/>
              <a:pathLst>
                <a:path w="1444" h="2216" extrusionOk="0">
                  <a:moveTo>
                    <a:pt x="101" y="1"/>
                  </a:moveTo>
                  <a:cubicBezTo>
                    <a:pt x="74" y="1"/>
                    <a:pt x="57" y="8"/>
                    <a:pt x="53" y="22"/>
                  </a:cubicBezTo>
                  <a:cubicBezTo>
                    <a:pt x="1" y="122"/>
                    <a:pt x="454" y="457"/>
                    <a:pt x="736" y="1050"/>
                  </a:cubicBezTo>
                  <a:cubicBezTo>
                    <a:pt x="1017" y="1642"/>
                    <a:pt x="1027" y="2201"/>
                    <a:pt x="1142" y="2215"/>
                  </a:cubicBezTo>
                  <a:cubicBezTo>
                    <a:pt x="1143" y="2215"/>
                    <a:pt x="1144" y="2216"/>
                    <a:pt x="1145" y="2216"/>
                  </a:cubicBezTo>
                  <a:cubicBezTo>
                    <a:pt x="1261" y="2216"/>
                    <a:pt x="1444" y="1582"/>
                    <a:pt x="1090" y="877"/>
                  </a:cubicBezTo>
                  <a:cubicBezTo>
                    <a:pt x="782" y="266"/>
                    <a:pt x="263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911;p108">
              <a:extLst>
                <a:ext uri="{FF2B5EF4-FFF2-40B4-BE49-F238E27FC236}">
                  <a16:creationId xmlns:a16="http://schemas.microsoft.com/office/drawing/2014/main" id="{85BA326F-33A2-45F7-AF3A-DC9F2EE02C5E}"/>
                </a:ext>
              </a:extLst>
            </p:cNvPr>
            <p:cNvSpPr/>
            <p:nvPr/>
          </p:nvSpPr>
          <p:spPr>
            <a:xfrm>
              <a:off x="3779950" y="4657875"/>
              <a:ext cx="21750" cy="56375"/>
            </a:xfrm>
            <a:custGeom>
              <a:avLst/>
              <a:gdLst/>
              <a:ahLst/>
              <a:cxnLst/>
              <a:rect l="l" t="t" r="r" b="b"/>
              <a:pathLst>
                <a:path w="870" h="2255" extrusionOk="0">
                  <a:moveTo>
                    <a:pt x="108" y="0"/>
                  </a:moveTo>
                  <a:cubicBezTo>
                    <a:pt x="96" y="0"/>
                    <a:pt x="87" y="4"/>
                    <a:pt x="82" y="11"/>
                  </a:cubicBezTo>
                  <a:cubicBezTo>
                    <a:pt x="0" y="88"/>
                    <a:pt x="320" y="489"/>
                    <a:pt x="397" y="1110"/>
                  </a:cubicBezTo>
                  <a:cubicBezTo>
                    <a:pt x="473" y="1732"/>
                    <a:pt x="311" y="2199"/>
                    <a:pt x="397" y="2251"/>
                  </a:cubicBezTo>
                  <a:cubicBezTo>
                    <a:pt x="401" y="2254"/>
                    <a:pt x="406" y="2255"/>
                    <a:pt x="411" y="2255"/>
                  </a:cubicBezTo>
                  <a:cubicBezTo>
                    <a:pt x="519" y="2255"/>
                    <a:pt x="869" y="1762"/>
                    <a:pt x="769" y="1053"/>
                  </a:cubicBezTo>
                  <a:cubicBezTo>
                    <a:pt x="674" y="374"/>
                    <a:pt x="230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912;p108">
              <a:extLst>
                <a:ext uri="{FF2B5EF4-FFF2-40B4-BE49-F238E27FC236}">
                  <a16:creationId xmlns:a16="http://schemas.microsoft.com/office/drawing/2014/main" id="{40EB046F-B30B-4F11-AB1E-674ACFC5688A}"/>
                </a:ext>
              </a:extLst>
            </p:cNvPr>
            <p:cNvSpPr/>
            <p:nvPr/>
          </p:nvSpPr>
          <p:spPr>
            <a:xfrm>
              <a:off x="3713050" y="4649575"/>
              <a:ext cx="18800" cy="52900"/>
            </a:xfrm>
            <a:custGeom>
              <a:avLst/>
              <a:gdLst/>
              <a:ahLst/>
              <a:cxnLst/>
              <a:rect l="l" t="t" r="r" b="b"/>
              <a:pathLst>
                <a:path w="752" h="2116" extrusionOk="0">
                  <a:moveTo>
                    <a:pt x="337" y="1"/>
                  </a:moveTo>
                  <a:cubicBezTo>
                    <a:pt x="331" y="1"/>
                    <a:pt x="326" y="2"/>
                    <a:pt x="321" y="5"/>
                  </a:cubicBezTo>
                  <a:cubicBezTo>
                    <a:pt x="231" y="56"/>
                    <a:pt x="321" y="511"/>
                    <a:pt x="274" y="1065"/>
                  </a:cubicBezTo>
                  <a:cubicBezTo>
                    <a:pt x="225" y="1619"/>
                    <a:pt x="0" y="2039"/>
                    <a:pt x="87" y="2107"/>
                  </a:cubicBezTo>
                  <a:cubicBezTo>
                    <a:pt x="94" y="2113"/>
                    <a:pt x="102" y="2116"/>
                    <a:pt x="112" y="2116"/>
                  </a:cubicBezTo>
                  <a:cubicBezTo>
                    <a:pt x="226" y="2116"/>
                    <a:pt x="572" y="1727"/>
                    <a:pt x="660" y="1108"/>
                  </a:cubicBezTo>
                  <a:cubicBezTo>
                    <a:pt x="751" y="468"/>
                    <a:pt x="445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913;p108">
              <a:extLst>
                <a:ext uri="{FF2B5EF4-FFF2-40B4-BE49-F238E27FC236}">
                  <a16:creationId xmlns:a16="http://schemas.microsoft.com/office/drawing/2014/main" id="{CEA0AD90-6D54-4D0A-B408-A600C7EA8951}"/>
                </a:ext>
              </a:extLst>
            </p:cNvPr>
            <p:cNvSpPr/>
            <p:nvPr/>
          </p:nvSpPr>
          <p:spPr>
            <a:xfrm>
              <a:off x="4359300" y="4213050"/>
              <a:ext cx="73100" cy="1158825"/>
            </a:xfrm>
            <a:custGeom>
              <a:avLst/>
              <a:gdLst/>
              <a:ahLst/>
              <a:cxnLst/>
              <a:rect l="l" t="t" r="r" b="b"/>
              <a:pathLst>
                <a:path w="2924" h="46353" extrusionOk="0">
                  <a:moveTo>
                    <a:pt x="2923" y="0"/>
                  </a:moveTo>
                  <a:lnTo>
                    <a:pt x="0" y="3416"/>
                  </a:lnTo>
                  <a:lnTo>
                    <a:pt x="0" y="46352"/>
                  </a:lnTo>
                  <a:lnTo>
                    <a:pt x="2923" y="46352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914;p108">
              <a:extLst>
                <a:ext uri="{FF2B5EF4-FFF2-40B4-BE49-F238E27FC236}">
                  <a16:creationId xmlns:a16="http://schemas.microsoft.com/office/drawing/2014/main" id="{ACB67C52-141C-45F4-93BE-128FBE340790}"/>
                </a:ext>
              </a:extLst>
            </p:cNvPr>
            <p:cNvSpPr/>
            <p:nvPr/>
          </p:nvSpPr>
          <p:spPr>
            <a:xfrm>
              <a:off x="5420500" y="4130400"/>
              <a:ext cx="71100" cy="1241575"/>
            </a:xfrm>
            <a:custGeom>
              <a:avLst/>
              <a:gdLst/>
              <a:ahLst/>
              <a:cxnLst/>
              <a:rect l="l" t="t" r="r" b="b"/>
              <a:pathLst>
                <a:path w="2844" h="49663" extrusionOk="0">
                  <a:moveTo>
                    <a:pt x="1" y="0"/>
                  </a:moveTo>
                  <a:lnTo>
                    <a:pt x="1" y="49663"/>
                  </a:lnTo>
                  <a:lnTo>
                    <a:pt x="2844" y="4966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915;p108">
              <a:extLst>
                <a:ext uri="{FF2B5EF4-FFF2-40B4-BE49-F238E27FC236}">
                  <a16:creationId xmlns:a16="http://schemas.microsoft.com/office/drawing/2014/main" id="{CE25B429-479A-4E45-9F7D-F3F924B3F746}"/>
                </a:ext>
              </a:extLst>
            </p:cNvPr>
            <p:cNvSpPr/>
            <p:nvPr/>
          </p:nvSpPr>
          <p:spPr>
            <a:xfrm>
              <a:off x="4432375" y="4298425"/>
              <a:ext cx="988150" cy="79325"/>
            </a:xfrm>
            <a:custGeom>
              <a:avLst/>
              <a:gdLst/>
              <a:ahLst/>
              <a:cxnLst/>
              <a:rect l="l" t="t" r="r" b="b"/>
              <a:pathLst>
                <a:path w="39526" h="3173" extrusionOk="0">
                  <a:moveTo>
                    <a:pt x="0" y="1"/>
                  </a:moveTo>
                  <a:lnTo>
                    <a:pt x="0" y="3172"/>
                  </a:lnTo>
                  <a:lnTo>
                    <a:pt x="39526" y="3172"/>
                  </a:lnTo>
                  <a:lnTo>
                    <a:pt x="3952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916;p108">
              <a:extLst>
                <a:ext uri="{FF2B5EF4-FFF2-40B4-BE49-F238E27FC236}">
                  <a16:creationId xmlns:a16="http://schemas.microsoft.com/office/drawing/2014/main" id="{BCB7A0F2-D6C9-4692-A4F4-C3DB392C1168}"/>
                </a:ext>
              </a:extLst>
            </p:cNvPr>
            <p:cNvSpPr/>
            <p:nvPr/>
          </p:nvSpPr>
          <p:spPr>
            <a:xfrm>
              <a:off x="4432375" y="3905625"/>
              <a:ext cx="1093525" cy="224675"/>
            </a:xfrm>
            <a:custGeom>
              <a:avLst/>
              <a:gdLst/>
              <a:ahLst/>
              <a:cxnLst/>
              <a:rect l="l" t="t" r="r" b="b"/>
              <a:pathLst>
                <a:path w="43741" h="8987" extrusionOk="0">
                  <a:moveTo>
                    <a:pt x="1792" y="0"/>
                  </a:moveTo>
                  <a:cubicBezTo>
                    <a:pt x="799" y="0"/>
                    <a:pt x="0" y="800"/>
                    <a:pt x="0" y="1792"/>
                  </a:cubicBezTo>
                  <a:lnTo>
                    <a:pt x="0" y="7195"/>
                  </a:lnTo>
                  <a:cubicBezTo>
                    <a:pt x="0" y="8187"/>
                    <a:pt x="799" y="8987"/>
                    <a:pt x="1792" y="8987"/>
                  </a:cubicBezTo>
                  <a:lnTo>
                    <a:pt x="41949" y="8987"/>
                  </a:lnTo>
                  <a:cubicBezTo>
                    <a:pt x="42940" y="8987"/>
                    <a:pt x="43740" y="8187"/>
                    <a:pt x="43740" y="7195"/>
                  </a:cubicBezTo>
                  <a:lnTo>
                    <a:pt x="43740" y="1792"/>
                  </a:lnTo>
                  <a:cubicBezTo>
                    <a:pt x="43740" y="800"/>
                    <a:pt x="42940" y="0"/>
                    <a:pt x="41949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917;p108">
              <a:extLst>
                <a:ext uri="{FF2B5EF4-FFF2-40B4-BE49-F238E27FC236}">
                  <a16:creationId xmlns:a16="http://schemas.microsoft.com/office/drawing/2014/main" id="{5DEF190D-F644-41FB-B4E1-D1541E565312}"/>
                </a:ext>
              </a:extLst>
            </p:cNvPr>
            <p:cNvSpPr/>
            <p:nvPr/>
          </p:nvSpPr>
          <p:spPr>
            <a:xfrm>
              <a:off x="4957375" y="3333800"/>
              <a:ext cx="635375" cy="671475"/>
            </a:xfrm>
            <a:custGeom>
              <a:avLst/>
              <a:gdLst/>
              <a:ahLst/>
              <a:cxnLst/>
              <a:rect l="l" t="t" r="r" b="b"/>
              <a:pathLst>
                <a:path w="25415" h="26859" extrusionOk="0">
                  <a:moveTo>
                    <a:pt x="4696" y="1"/>
                  </a:moveTo>
                  <a:lnTo>
                    <a:pt x="1" y="2633"/>
                  </a:lnTo>
                  <a:lnTo>
                    <a:pt x="2767" y="25798"/>
                  </a:lnTo>
                  <a:lnTo>
                    <a:pt x="22033" y="26858"/>
                  </a:lnTo>
                  <a:cubicBezTo>
                    <a:pt x="22033" y="26858"/>
                    <a:pt x="23657" y="26858"/>
                    <a:pt x="24536" y="19487"/>
                  </a:cubicBezTo>
                  <a:cubicBezTo>
                    <a:pt x="25415" y="12116"/>
                    <a:pt x="19472" y="1568"/>
                    <a:pt x="19472" y="1568"/>
                  </a:cubicBezTo>
                  <a:lnTo>
                    <a:pt x="469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918;p108">
              <a:extLst>
                <a:ext uri="{FF2B5EF4-FFF2-40B4-BE49-F238E27FC236}">
                  <a16:creationId xmlns:a16="http://schemas.microsoft.com/office/drawing/2014/main" id="{49FECAB5-30E9-4E32-A41A-03E8DBC7C937}"/>
                </a:ext>
              </a:extLst>
            </p:cNvPr>
            <p:cNvSpPr/>
            <p:nvPr/>
          </p:nvSpPr>
          <p:spPr>
            <a:xfrm>
              <a:off x="4189000" y="2724725"/>
              <a:ext cx="1055400" cy="674425"/>
            </a:xfrm>
            <a:custGeom>
              <a:avLst/>
              <a:gdLst/>
              <a:ahLst/>
              <a:cxnLst/>
              <a:rect l="l" t="t" r="r" b="b"/>
              <a:pathLst>
                <a:path w="42216" h="26977" extrusionOk="0">
                  <a:moveTo>
                    <a:pt x="28543" y="1"/>
                  </a:moveTo>
                  <a:lnTo>
                    <a:pt x="0" y="1925"/>
                  </a:lnTo>
                  <a:lnTo>
                    <a:pt x="4815" y="24870"/>
                  </a:lnTo>
                  <a:lnTo>
                    <a:pt x="27554" y="26976"/>
                  </a:lnTo>
                  <a:lnTo>
                    <a:pt x="42215" y="25969"/>
                  </a:lnTo>
                  <a:lnTo>
                    <a:pt x="36903" y="20886"/>
                  </a:lnTo>
                  <a:lnTo>
                    <a:pt x="30736" y="22204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919;p108">
              <a:extLst>
                <a:ext uri="{FF2B5EF4-FFF2-40B4-BE49-F238E27FC236}">
                  <a16:creationId xmlns:a16="http://schemas.microsoft.com/office/drawing/2014/main" id="{5438520F-536F-4E13-8A5E-1736929D56EF}"/>
                </a:ext>
              </a:extLst>
            </p:cNvPr>
            <p:cNvSpPr/>
            <p:nvPr/>
          </p:nvSpPr>
          <p:spPr>
            <a:xfrm>
              <a:off x="4977925" y="3142600"/>
              <a:ext cx="350800" cy="285650"/>
            </a:xfrm>
            <a:custGeom>
              <a:avLst/>
              <a:gdLst/>
              <a:ahLst/>
              <a:cxnLst/>
              <a:rect l="l" t="t" r="r" b="b"/>
              <a:pathLst>
                <a:path w="14032" h="11426" extrusionOk="0">
                  <a:moveTo>
                    <a:pt x="9963" y="0"/>
                  </a:moveTo>
                  <a:cubicBezTo>
                    <a:pt x="9586" y="0"/>
                    <a:pt x="9206" y="63"/>
                    <a:pt x="8838" y="192"/>
                  </a:cubicBezTo>
                  <a:lnTo>
                    <a:pt x="6192" y="1071"/>
                  </a:lnTo>
                  <a:cubicBezTo>
                    <a:pt x="6095" y="1060"/>
                    <a:pt x="5998" y="1055"/>
                    <a:pt x="5901" y="1055"/>
                  </a:cubicBezTo>
                  <a:cubicBezTo>
                    <a:pt x="5332" y="1055"/>
                    <a:pt x="4774" y="1234"/>
                    <a:pt x="4310" y="1572"/>
                  </a:cubicBezTo>
                  <a:cubicBezTo>
                    <a:pt x="3871" y="1892"/>
                    <a:pt x="3322" y="2275"/>
                    <a:pt x="2839" y="2561"/>
                  </a:cubicBezTo>
                  <a:cubicBezTo>
                    <a:pt x="2837" y="2575"/>
                    <a:pt x="0" y="3722"/>
                    <a:pt x="139" y="4105"/>
                  </a:cubicBezTo>
                  <a:cubicBezTo>
                    <a:pt x="369" y="4741"/>
                    <a:pt x="897" y="4949"/>
                    <a:pt x="1487" y="4949"/>
                  </a:cubicBezTo>
                  <a:cubicBezTo>
                    <a:pt x="2598" y="4949"/>
                    <a:pt x="3932" y="4214"/>
                    <a:pt x="3932" y="4214"/>
                  </a:cubicBezTo>
                  <a:lnTo>
                    <a:pt x="3932" y="4214"/>
                  </a:lnTo>
                  <a:lnTo>
                    <a:pt x="3717" y="7482"/>
                  </a:lnTo>
                  <a:lnTo>
                    <a:pt x="1769" y="8872"/>
                  </a:lnTo>
                  <a:cubicBezTo>
                    <a:pt x="1769" y="8872"/>
                    <a:pt x="1769" y="9751"/>
                    <a:pt x="3053" y="9827"/>
                  </a:cubicBezTo>
                  <a:cubicBezTo>
                    <a:pt x="3248" y="9853"/>
                    <a:pt x="3444" y="9866"/>
                    <a:pt x="3640" y="9866"/>
                  </a:cubicBezTo>
                  <a:cubicBezTo>
                    <a:pt x="4051" y="9866"/>
                    <a:pt x="4462" y="9808"/>
                    <a:pt x="4859" y="9693"/>
                  </a:cubicBezTo>
                  <a:lnTo>
                    <a:pt x="4930" y="10128"/>
                  </a:lnTo>
                  <a:cubicBezTo>
                    <a:pt x="5007" y="10616"/>
                    <a:pt x="5421" y="10980"/>
                    <a:pt x="5915" y="10992"/>
                  </a:cubicBezTo>
                  <a:cubicBezTo>
                    <a:pt x="5950" y="10995"/>
                    <a:pt x="5985" y="10996"/>
                    <a:pt x="6019" y="10996"/>
                  </a:cubicBezTo>
                  <a:cubicBezTo>
                    <a:pt x="6191" y="10996"/>
                    <a:pt x="6363" y="10962"/>
                    <a:pt x="6522" y="10893"/>
                  </a:cubicBezTo>
                  <a:cubicBezTo>
                    <a:pt x="6522" y="10893"/>
                    <a:pt x="7258" y="11425"/>
                    <a:pt x="8160" y="11425"/>
                  </a:cubicBezTo>
                  <a:cubicBezTo>
                    <a:pt x="8487" y="11425"/>
                    <a:pt x="8835" y="11355"/>
                    <a:pt x="9178" y="11165"/>
                  </a:cubicBezTo>
                  <a:cubicBezTo>
                    <a:pt x="9971" y="10696"/>
                    <a:pt x="10555" y="9940"/>
                    <a:pt x="10807" y="9053"/>
                  </a:cubicBezTo>
                  <a:lnTo>
                    <a:pt x="11017" y="6355"/>
                  </a:lnTo>
                  <a:lnTo>
                    <a:pt x="12670" y="5208"/>
                  </a:lnTo>
                  <a:cubicBezTo>
                    <a:pt x="12670" y="5208"/>
                    <a:pt x="14032" y="2690"/>
                    <a:pt x="12326" y="956"/>
                  </a:cubicBezTo>
                  <a:cubicBezTo>
                    <a:pt x="11682" y="333"/>
                    <a:pt x="10831" y="0"/>
                    <a:pt x="99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920;p108">
              <a:extLst>
                <a:ext uri="{FF2B5EF4-FFF2-40B4-BE49-F238E27FC236}">
                  <a16:creationId xmlns:a16="http://schemas.microsoft.com/office/drawing/2014/main" id="{F42458E9-31CE-40AF-878A-0A4117B42FBF}"/>
                </a:ext>
              </a:extLst>
            </p:cNvPr>
            <p:cNvSpPr/>
            <p:nvPr/>
          </p:nvSpPr>
          <p:spPr>
            <a:xfrm>
              <a:off x="5100675" y="3312650"/>
              <a:ext cx="39450" cy="74850"/>
            </a:xfrm>
            <a:custGeom>
              <a:avLst/>
              <a:gdLst/>
              <a:ahLst/>
              <a:cxnLst/>
              <a:rect l="l" t="t" r="r" b="b"/>
              <a:pathLst>
                <a:path w="1578" h="2994" extrusionOk="0">
                  <a:moveTo>
                    <a:pt x="1377" y="1"/>
                  </a:moveTo>
                  <a:cubicBezTo>
                    <a:pt x="1325" y="5"/>
                    <a:pt x="1306" y="216"/>
                    <a:pt x="1329" y="559"/>
                  </a:cubicBezTo>
                  <a:cubicBezTo>
                    <a:pt x="1351" y="995"/>
                    <a:pt x="1329" y="1432"/>
                    <a:pt x="1263" y="1863"/>
                  </a:cubicBezTo>
                  <a:cubicBezTo>
                    <a:pt x="1186" y="2276"/>
                    <a:pt x="913" y="2624"/>
                    <a:pt x="531" y="2795"/>
                  </a:cubicBezTo>
                  <a:cubicBezTo>
                    <a:pt x="353" y="2869"/>
                    <a:pt x="207" y="2877"/>
                    <a:pt x="116" y="2877"/>
                  </a:cubicBezTo>
                  <a:cubicBezTo>
                    <a:pt x="89" y="2877"/>
                    <a:pt x="66" y="2876"/>
                    <a:pt x="49" y="2876"/>
                  </a:cubicBezTo>
                  <a:cubicBezTo>
                    <a:pt x="31" y="2876"/>
                    <a:pt x="20" y="2877"/>
                    <a:pt x="16" y="2881"/>
                  </a:cubicBezTo>
                  <a:cubicBezTo>
                    <a:pt x="0" y="2896"/>
                    <a:pt x="125" y="2993"/>
                    <a:pt x="355" y="2993"/>
                  </a:cubicBezTo>
                  <a:cubicBezTo>
                    <a:pt x="424" y="2993"/>
                    <a:pt x="502" y="2985"/>
                    <a:pt x="589" y="2962"/>
                  </a:cubicBezTo>
                  <a:cubicBezTo>
                    <a:pt x="800" y="2901"/>
                    <a:pt x="992" y="2784"/>
                    <a:pt x="1143" y="2624"/>
                  </a:cubicBezTo>
                  <a:cubicBezTo>
                    <a:pt x="1324" y="2427"/>
                    <a:pt x="1448" y="2184"/>
                    <a:pt x="1501" y="1921"/>
                  </a:cubicBezTo>
                  <a:cubicBezTo>
                    <a:pt x="1578" y="1468"/>
                    <a:pt x="1578" y="1004"/>
                    <a:pt x="1501" y="551"/>
                  </a:cubicBezTo>
                  <a:cubicBezTo>
                    <a:pt x="1458" y="211"/>
                    <a:pt x="1411" y="1"/>
                    <a:pt x="137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921;p108">
              <a:extLst>
                <a:ext uri="{FF2B5EF4-FFF2-40B4-BE49-F238E27FC236}">
                  <a16:creationId xmlns:a16="http://schemas.microsoft.com/office/drawing/2014/main" id="{9416D664-177B-48C0-AF6C-2A0692B4DA3E}"/>
                </a:ext>
              </a:extLst>
            </p:cNvPr>
            <p:cNvSpPr/>
            <p:nvPr/>
          </p:nvSpPr>
          <p:spPr>
            <a:xfrm>
              <a:off x="5068075" y="3247900"/>
              <a:ext cx="10250" cy="81725"/>
            </a:xfrm>
            <a:custGeom>
              <a:avLst/>
              <a:gdLst/>
              <a:ahLst/>
              <a:cxnLst/>
              <a:rect l="l" t="t" r="r" b="b"/>
              <a:pathLst>
                <a:path w="410" h="3269" extrusionOk="0">
                  <a:moveTo>
                    <a:pt x="307" y="1"/>
                  </a:moveTo>
                  <a:cubicBezTo>
                    <a:pt x="73" y="1074"/>
                    <a:pt x="1" y="2175"/>
                    <a:pt x="92" y="3269"/>
                  </a:cubicBezTo>
                  <a:cubicBezTo>
                    <a:pt x="251" y="2740"/>
                    <a:pt x="330" y="2191"/>
                    <a:pt x="326" y="1640"/>
                  </a:cubicBezTo>
                  <a:cubicBezTo>
                    <a:pt x="409" y="1097"/>
                    <a:pt x="409" y="544"/>
                    <a:pt x="326" y="2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922;p108">
              <a:extLst>
                <a:ext uri="{FF2B5EF4-FFF2-40B4-BE49-F238E27FC236}">
                  <a16:creationId xmlns:a16="http://schemas.microsoft.com/office/drawing/2014/main" id="{652CCE95-349A-403C-9367-BDFD88392256}"/>
                </a:ext>
              </a:extLst>
            </p:cNvPr>
            <p:cNvSpPr/>
            <p:nvPr/>
          </p:nvSpPr>
          <p:spPr>
            <a:xfrm>
              <a:off x="5139050" y="3332475"/>
              <a:ext cx="55700" cy="83725"/>
            </a:xfrm>
            <a:custGeom>
              <a:avLst/>
              <a:gdLst/>
              <a:ahLst/>
              <a:cxnLst/>
              <a:rect l="l" t="t" r="r" b="b"/>
              <a:pathLst>
                <a:path w="2228" h="3349" extrusionOk="0">
                  <a:moveTo>
                    <a:pt x="2040" y="1"/>
                  </a:moveTo>
                  <a:cubicBezTo>
                    <a:pt x="2002" y="1"/>
                    <a:pt x="1997" y="240"/>
                    <a:pt x="1987" y="650"/>
                  </a:cubicBezTo>
                  <a:cubicBezTo>
                    <a:pt x="1997" y="1147"/>
                    <a:pt x="1885" y="1640"/>
                    <a:pt x="1663" y="2084"/>
                  </a:cubicBezTo>
                  <a:cubicBezTo>
                    <a:pt x="1392" y="2496"/>
                    <a:pt x="1013" y="2826"/>
                    <a:pt x="568" y="3039"/>
                  </a:cubicBezTo>
                  <a:cubicBezTo>
                    <a:pt x="368" y="3117"/>
                    <a:pt x="179" y="3217"/>
                    <a:pt x="0" y="3335"/>
                  </a:cubicBezTo>
                  <a:cubicBezTo>
                    <a:pt x="2" y="3344"/>
                    <a:pt x="20" y="3349"/>
                    <a:pt x="52" y="3349"/>
                  </a:cubicBezTo>
                  <a:cubicBezTo>
                    <a:pt x="145" y="3349"/>
                    <a:pt x="355" y="3307"/>
                    <a:pt x="639" y="3197"/>
                  </a:cubicBezTo>
                  <a:cubicBezTo>
                    <a:pt x="1151" y="3011"/>
                    <a:pt x="1587" y="2660"/>
                    <a:pt x="1877" y="2199"/>
                  </a:cubicBezTo>
                  <a:cubicBezTo>
                    <a:pt x="2128" y="1719"/>
                    <a:pt x="2227" y="1174"/>
                    <a:pt x="2164" y="637"/>
                  </a:cubicBezTo>
                  <a:cubicBezTo>
                    <a:pt x="2165" y="419"/>
                    <a:pt x="2123" y="202"/>
                    <a:pt x="204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923;p108">
              <a:extLst>
                <a:ext uri="{FF2B5EF4-FFF2-40B4-BE49-F238E27FC236}">
                  <a16:creationId xmlns:a16="http://schemas.microsoft.com/office/drawing/2014/main" id="{BCFC44A1-3D36-4A78-A7AA-0B5EE86DFFD2}"/>
                </a:ext>
              </a:extLst>
            </p:cNvPr>
            <p:cNvSpPr/>
            <p:nvPr/>
          </p:nvSpPr>
          <p:spPr>
            <a:xfrm>
              <a:off x="5208450" y="3134050"/>
              <a:ext cx="104300" cy="162725"/>
            </a:xfrm>
            <a:custGeom>
              <a:avLst/>
              <a:gdLst/>
              <a:ahLst/>
              <a:cxnLst/>
              <a:rect l="l" t="t" r="r" b="b"/>
              <a:pathLst>
                <a:path w="4172" h="6509" extrusionOk="0">
                  <a:moveTo>
                    <a:pt x="504" y="0"/>
                  </a:moveTo>
                  <a:cubicBezTo>
                    <a:pt x="457" y="0"/>
                    <a:pt x="410" y="1"/>
                    <a:pt x="363" y="3"/>
                  </a:cubicBezTo>
                  <a:cubicBezTo>
                    <a:pt x="351" y="3"/>
                    <a:pt x="339" y="2"/>
                    <a:pt x="328" y="2"/>
                  </a:cubicBezTo>
                  <a:cubicBezTo>
                    <a:pt x="216" y="2"/>
                    <a:pt x="105" y="22"/>
                    <a:pt x="0" y="61"/>
                  </a:cubicBezTo>
                  <a:cubicBezTo>
                    <a:pt x="442" y="99"/>
                    <a:pt x="880" y="170"/>
                    <a:pt x="1313" y="271"/>
                  </a:cubicBezTo>
                  <a:cubicBezTo>
                    <a:pt x="1769" y="403"/>
                    <a:pt x="2196" y="619"/>
                    <a:pt x="2574" y="906"/>
                  </a:cubicBezTo>
                  <a:cubicBezTo>
                    <a:pt x="3504" y="1627"/>
                    <a:pt x="3992" y="2779"/>
                    <a:pt x="3864" y="3950"/>
                  </a:cubicBezTo>
                  <a:cubicBezTo>
                    <a:pt x="3820" y="4423"/>
                    <a:pt x="3689" y="4885"/>
                    <a:pt x="3477" y="5311"/>
                  </a:cubicBezTo>
                  <a:cubicBezTo>
                    <a:pt x="3241" y="5692"/>
                    <a:pt x="3034" y="6091"/>
                    <a:pt x="2860" y="6505"/>
                  </a:cubicBezTo>
                  <a:cubicBezTo>
                    <a:pt x="2862" y="6507"/>
                    <a:pt x="2864" y="6508"/>
                    <a:pt x="2866" y="6508"/>
                  </a:cubicBezTo>
                  <a:cubicBezTo>
                    <a:pt x="2890" y="6508"/>
                    <a:pt x="2963" y="6406"/>
                    <a:pt x="3071" y="6232"/>
                  </a:cubicBezTo>
                  <a:cubicBezTo>
                    <a:pt x="3267" y="5965"/>
                    <a:pt x="3449" y="5688"/>
                    <a:pt x="3616" y="5402"/>
                  </a:cubicBezTo>
                  <a:cubicBezTo>
                    <a:pt x="3870" y="4960"/>
                    <a:pt x="4033" y="4474"/>
                    <a:pt x="4094" y="3969"/>
                  </a:cubicBezTo>
                  <a:cubicBezTo>
                    <a:pt x="4172" y="3353"/>
                    <a:pt x="4086" y="2729"/>
                    <a:pt x="3845" y="2158"/>
                  </a:cubicBezTo>
                  <a:cubicBezTo>
                    <a:pt x="3602" y="1588"/>
                    <a:pt x="3212" y="1093"/>
                    <a:pt x="2713" y="725"/>
                  </a:cubicBezTo>
                  <a:cubicBezTo>
                    <a:pt x="2307" y="429"/>
                    <a:pt x="1846" y="217"/>
                    <a:pt x="1357" y="99"/>
                  </a:cubicBezTo>
                  <a:cubicBezTo>
                    <a:pt x="1077" y="33"/>
                    <a:pt x="791" y="0"/>
                    <a:pt x="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924;p108">
              <a:extLst>
                <a:ext uri="{FF2B5EF4-FFF2-40B4-BE49-F238E27FC236}">
                  <a16:creationId xmlns:a16="http://schemas.microsoft.com/office/drawing/2014/main" id="{ECDC718A-0F04-40C6-B6CA-5FBCDDF004A4}"/>
                </a:ext>
              </a:extLst>
            </p:cNvPr>
            <p:cNvSpPr/>
            <p:nvPr/>
          </p:nvSpPr>
          <p:spPr>
            <a:xfrm>
              <a:off x="4525225" y="3006225"/>
              <a:ext cx="74500" cy="71675"/>
            </a:xfrm>
            <a:custGeom>
              <a:avLst/>
              <a:gdLst/>
              <a:ahLst/>
              <a:cxnLst/>
              <a:rect l="l" t="t" r="r" b="b"/>
              <a:pathLst>
                <a:path w="2980" h="2867" extrusionOk="0">
                  <a:moveTo>
                    <a:pt x="1544" y="1"/>
                  </a:moveTo>
                  <a:cubicBezTo>
                    <a:pt x="965" y="1"/>
                    <a:pt x="444" y="351"/>
                    <a:pt x="221" y="885"/>
                  </a:cubicBezTo>
                  <a:cubicBezTo>
                    <a:pt x="0" y="1420"/>
                    <a:pt x="123" y="2037"/>
                    <a:pt x="532" y="2447"/>
                  </a:cubicBezTo>
                  <a:cubicBezTo>
                    <a:pt x="806" y="2721"/>
                    <a:pt x="1174" y="2866"/>
                    <a:pt x="1547" y="2866"/>
                  </a:cubicBezTo>
                  <a:cubicBezTo>
                    <a:pt x="1731" y="2866"/>
                    <a:pt x="1917" y="2831"/>
                    <a:pt x="2094" y="2758"/>
                  </a:cubicBezTo>
                  <a:cubicBezTo>
                    <a:pt x="2630" y="2535"/>
                    <a:pt x="2980" y="2012"/>
                    <a:pt x="2980" y="1433"/>
                  </a:cubicBezTo>
                  <a:cubicBezTo>
                    <a:pt x="2980" y="642"/>
                    <a:pt x="2337" y="1"/>
                    <a:pt x="1546" y="1"/>
                  </a:cubicBezTo>
                  <a:cubicBezTo>
                    <a:pt x="1545" y="1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925;p108">
              <a:extLst>
                <a:ext uri="{FF2B5EF4-FFF2-40B4-BE49-F238E27FC236}">
                  <a16:creationId xmlns:a16="http://schemas.microsoft.com/office/drawing/2014/main" id="{66FD779A-5049-46FA-8108-70E9817EEB2C}"/>
                </a:ext>
              </a:extLst>
            </p:cNvPr>
            <p:cNvSpPr/>
            <p:nvPr/>
          </p:nvSpPr>
          <p:spPr>
            <a:xfrm>
              <a:off x="4552400" y="3649950"/>
              <a:ext cx="544500" cy="1039725"/>
            </a:xfrm>
            <a:custGeom>
              <a:avLst/>
              <a:gdLst/>
              <a:ahLst/>
              <a:cxnLst/>
              <a:rect l="l" t="t" r="r" b="b"/>
              <a:pathLst>
                <a:path w="21780" h="41589" extrusionOk="0">
                  <a:moveTo>
                    <a:pt x="7724" y="1"/>
                  </a:moveTo>
                  <a:cubicBezTo>
                    <a:pt x="6679" y="1"/>
                    <a:pt x="5624" y="278"/>
                    <a:pt x="4677" y="850"/>
                  </a:cubicBezTo>
                  <a:lnTo>
                    <a:pt x="4548" y="926"/>
                  </a:lnTo>
                  <a:cubicBezTo>
                    <a:pt x="1687" y="2646"/>
                    <a:pt x="1" y="5798"/>
                    <a:pt x="158" y="9134"/>
                  </a:cubicBezTo>
                  <a:lnTo>
                    <a:pt x="1591" y="40185"/>
                  </a:lnTo>
                  <a:lnTo>
                    <a:pt x="15536" y="41589"/>
                  </a:lnTo>
                  <a:lnTo>
                    <a:pt x="15984" y="13499"/>
                  </a:lnTo>
                  <a:lnTo>
                    <a:pt x="21780" y="12798"/>
                  </a:lnTo>
                  <a:lnTo>
                    <a:pt x="12125" y="1968"/>
                  </a:lnTo>
                  <a:cubicBezTo>
                    <a:pt x="10972" y="678"/>
                    <a:pt x="9358" y="1"/>
                    <a:pt x="7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926;p108">
              <a:extLst>
                <a:ext uri="{FF2B5EF4-FFF2-40B4-BE49-F238E27FC236}">
                  <a16:creationId xmlns:a16="http://schemas.microsoft.com/office/drawing/2014/main" id="{0BC7A67A-A438-4B21-AE92-7AF71865ACA8}"/>
                </a:ext>
              </a:extLst>
            </p:cNvPr>
            <p:cNvSpPr/>
            <p:nvPr/>
          </p:nvSpPr>
          <p:spPr>
            <a:xfrm>
              <a:off x="4008900" y="3316100"/>
              <a:ext cx="1289700" cy="1205425"/>
            </a:xfrm>
            <a:custGeom>
              <a:avLst/>
              <a:gdLst/>
              <a:ahLst/>
              <a:cxnLst/>
              <a:rect l="l" t="t" r="r" b="b"/>
              <a:pathLst>
                <a:path w="51588" h="48217" extrusionOk="0">
                  <a:moveTo>
                    <a:pt x="24663" y="1"/>
                  </a:moveTo>
                  <a:cubicBezTo>
                    <a:pt x="21104" y="1"/>
                    <a:pt x="18587" y="3694"/>
                    <a:pt x="18587" y="3694"/>
                  </a:cubicBezTo>
                  <a:lnTo>
                    <a:pt x="0" y="40989"/>
                  </a:lnTo>
                  <a:lnTo>
                    <a:pt x="12936" y="48217"/>
                  </a:lnTo>
                  <a:lnTo>
                    <a:pt x="25257" y="24408"/>
                  </a:lnTo>
                  <a:lnTo>
                    <a:pt x="43514" y="26161"/>
                  </a:lnTo>
                  <a:lnTo>
                    <a:pt x="51588" y="26338"/>
                  </a:lnTo>
                  <a:lnTo>
                    <a:pt x="51588" y="7555"/>
                  </a:lnTo>
                  <a:cubicBezTo>
                    <a:pt x="51588" y="7555"/>
                    <a:pt x="28596" y="184"/>
                    <a:pt x="24908" y="6"/>
                  </a:cubicBezTo>
                  <a:cubicBezTo>
                    <a:pt x="24826" y="2"/>
                    <a:pt x="24744" y="1"/>
                    <a:pt x="246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927;p108">
              <a:extLst>
                <a:ext uri="{FF2B5EF4-FFF2-40B4-BE49-F238E27FC236}">
                  <a16:creationId xmlns:a16="http://schemas.microsoft.com/office/drawing/2014/main" id="{613DCDE3-9E44-4B2D-9577-DCE117F91720}"/>
                </a:ext>
              </a:extLst>
            </p:cNvPr>
            <p:cNvSpPr/>
            <p:nvPr/>
          </p:nvSpPr>
          <p:spPr>
            <a:xfrm>
              <a:off x="4562525" y="3648875"/>
              <a:ext cx="555875" cy="960700"/>
            </a:xfrm>
            <a:custGeom>
              <a:avLst/>
              <a:gdLst/>
              <a:ahLst/>
              <a:cxnLst/>
              <a:rect l="l" t="t" r="r" b="b"/>
              <a:pathLst>
                <a:path w="22235" h="38428" extrusionOk="0">
                  <a:moveTo>
                    <a:pt x="8201" y="1"/>
                  </a:moveTo>
                  <a:cubicBezTo>
                    <a:pt x="7730" y="1"/>
                    <a:pt x="7253" y="39"/>
                    <a:pt x="6776" y="119"/>
                  </a:cubicBezTo>
                  <a:cubicBezTo>
                    <a:pt x="5099" y="386"/>
                    <a:pt x="3538" y="1144"/>
                    <a:pt x="2291" y="2298"/>
                  </a:cubicBezTo>
                  <a:cubicBezTo>
                    <a:pt x="1638" y="2903"/>
                    <a:pt x="1113" y="3629"/>
                    <a:pt x="742" y="4438"/>
                  </a:cubicBezTo>
                  <a:cubicBezTo>
                    <a:pt x="389" y="5271"/>
                    <a:pt x="172" y="6158"/>
                    <a:pt x="103" y="7060"/>
                  </a:cubicBezTo>
                  <a:cubicBezTo>
                    <a:pt x="24" y="8132"/>
                    <a:pt x="0" y="9206"/>
                    <a:pt x="31" y="10280"/>
                  </a:cubicBezTo>
                  <a:cubicBezTo>
                    <a:pt x="53" y="11334"/>
                    <a:pt x="64" y="12372"/>
                    <a:pt x="64" y="13394"/>
                  </a:cubicBezTo>
                  <a:cubicBezTo>
                    <a:pt x="107" y="15440"/>
                    <a:pt x="146" y="17408"/>
                    <a:pt x="184" y="19285"/>
                  </a:cubicBezTo>
                  <a:cubicBezTo>
                    <a:pt x="279" y="23045"/>
                    <a:pt x="412" y="26418"/>
                    <a:pt x="537" y="29255"/>
                  </a:cubicBezTo>
                  <a:cubicBezTo>
                    <a:pt x="661" y="32092"/>
                    <a:pt x="794" y="34386"/>
                    <a:pt x="895" y="35972"/>
                  </a:cubicBezTo>
                  <a:cubicBezTo>
                    <a:pt x="948" y="36750"/>
                    <a:pt x="986" y="37361"/>
                    <a:pt x="1019" y="37792"/>
                  </a:cubicBezTo>
                  <a:cubicBezTo>
                    <a:pt x="1042" y="37916"/>
                    <a:pt x="1055" y="38041"/>
                    <a:pt x="1057" y="38167"/>
                  </a:cubicBezTo>
                  <a:lnTo>
                    <a:pt x="1057" y="38167"/>
                  </a:lnTo>
                  <a:lnTo>
                    <a:pt x="1057" y="37787"/>
                  </a:lnTo>
                  <a:cubicBezTo>
                    <a:pt x="1038" y="37352"/>
                    <a:pt x="1014" y="36741"/>
                    <a:pt x="981" y="35962"/>
                  </a:cubicBezTo>
                  <a:cubicBezTo>
                    <a:pt x="914" y="34357"/>
                    <a:pt x="804" y="32073"/>
                    <a:pt x="698" y="29240"/>
                  </a:cubicBezTo>
                  <a:cubicBezTo>
                    <a:pt x="593" y="26407"/>
                    <a:pt x="484" y="23026"/>
                    <a:pt x="402" y="19276"/>
                  </a:cubicBezTo>
                  <a:cubicBezTo>
                    <a:pt x="368" y="17399"/>
                    <a:pt x="336" y="15430"/>
                    <a:pt x="297" y="13385"/>
                  </a:cubicBezTo>
                  <a:cubicBezTo>
                    <a:pt x="269" y="12368"/>
                    <a:pt x="269" y="11326"/>
                    <a:pt x="269" y="10270"/>
                  </a:cubicBezTo>
                  <a:cubicBezTo>
                    <a:pt x="237" y="9206"/>
                    <a:pt x="262" y="8141"/>
                    <a:pt x="340" y="7079"/>
                  </a:cubicBezTo>
                  <a:cubicBezTo>
                    <a:pt x="408" y="6203"/>
                    <a:pt x="618" y="5343"/>
                    <a:pt x="961" y="4534"/>
                  </a:cubicBezTo>
                  <a:cubicBezTo>
                    <a:pt x="1316" y="3754"/>
                    <a:pt x="1821" y="3053"/>
                    <a:pt x="2448" y="2470"/>
                  </a:cubicBezTo>
                  <a:cubicBezTo>
                    <a:pt x="3659" y="1348"/>
                    <a:pt x="5174" y="611"/>
                    <a:pt x="6804" y="349"/>
                  </a:cubicBezTo>
                  <a:cubicBezTo>
                    <a:pt x="7281" y="268"/>
                    <a:pt x="7757" y="229"/>
                    <a:pt x="8227" y="229"/>
                  </a:cubicBezTo>
                  <a:cubicBezTo>
                    <a:pt x="10859" y="229"/>
                    <a:pt x="13288" y="1451"/>
                    <a:pt x="14447" y="3315"/>
                  </a:cubicBezTo>
                  <a:lnTo>
                    <a:pt x="20098" y="10318"/>
                  </a:lnTo>
                  <a:lnTo>
                    <a:pt x="21671" y="12229"/>
                  </a:lnTo>
                  <a:lnTo>
                    <a:pt x="22086" y="12707"/>
                  </a:lnTo>
                  <a:cubicBezTo>
                    <a:pt x="22128" y="12766"/>
                    <a:pt x="22178" y="12822"/>
                    <a:pt x="22234" y="12869"/>
                  </a:cubicBezTo>
                  <a:cubicBezTo>
                    <a:pt x="22197" y="12814"/>
                    <a:pt x="22155" y="12761"/>
                    <a:pt x="22111" y="12711"/>
                  </a:cubicBezTo>
                  <a:lnTo>
                    <a:pt x="21719" y="12201"/>
                  </a:lnTo>
                  <a:cubicBezTo>
                    <a:pt x="21361" y="11742"/>
                    <a:pt x="20845" y="11088"/>
                    <a:pt x="20196" y="10252"/>
                  </a:cubicBezTo>
                  <a:lnTo>
                    <a:pt x="14606" y="3215"/>
                  </a:lnTo>
                  <a:cubicBezTo>
                    <a:pt x="13414" y="1267"/>
                    <a:pt x="10903" y="1"/>
                    <a:pt x="8201" y="1"/>
                  </a:cubicBezTo>
                  <a:close/>
                  <a:moveTo>
                    <a:pt x="1057" y="38167"/>
                  </a:moveTo>
                  <a:lnTo>
                    <a:pt x="1057" y="38265"/>
                  </a:lnTo>
                  <a:cubicBezTo>
                    <a:pt x="1057" y="38265"/>
                    <a:pt x="1057" y="38265"/>
                    <a:pt x="1057" y="38266"/>
                  </a:cubicBezTo>
                  <a:lnTo>
                    <a:pt x="1057" y="38266"/>
                  </a:lnTo>
                  <a:cubicBezTo>
                    <a:pt x="1058" y="38233"/>
                    <a:pt x="1058" y="38200"/>
                    <a:pt x="1057" y="38167"/>
                  </a:cubicBezTo>
                  <a:close/>
                  <a:moveTo>
                    <a:pt x="1057" y="38266"/>
                  </a:moveTo>
                  <a:cubicBezTo>
                    <a:pt x="1057" y="38267"/>
                    <a:pt x="1057" y="38268"/>
                    <a:pt x="1057" y="38269"/>
                  </a:cubicBezTo>
                  <a:cubicBezTo>
                    <a:pt x="1052" y="38321"/>
                    <a:pt x="1052" y="38374"/>
                    <a:pt x="1057" y="38427"/>
                  </a:cubicBezTo>
                  <a:cubicBezTo>
                    <a:pt x="1063" y="38374"/>
                    <a:pt x="1063" y="38320"/>
                    <a:pt x="1057" y="3826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928;p108">
              <a:extLst>
                <a:ext uri="{FF2B5EF4-FFF2-40B4-BE49-F238E27FC236}">
                  <a16:creationId xmlns:a16="http://schemas.microsoft.com/office/drawing/2014/main" id="{7FEB674E-7870-4BC4-B741-2DF51ACFA524}"/>
                </a:ext>
              </a:extLst>
            </p:cNvPr>
            <p:cNvSpPr/>
            <p:nvPr/>
          </p:nvSpPr>
          <p:spPr>
            <a:xfrm>
              <a:off x="4943150" y="3863600"/>
              <a:ext cx="6250" cy="436300"/>
            </a:xfrm>
            <a:custGeom>
              <a:avLst/>
              <a:gdLst/>
              <a:ahLst/>
              <a:cxnLst/>
              <a:rect l="l" t="t" r="r" b="b"/>
              <a:pathLst>
                <a:path w="250" h="17452" extrusionOk="0">
                  <a:moveTo>
                    <a:pt x="125" y="1"/>
                  </a:moveTo>
                  <a:cubicBezTo>
                    <a:pt x="54" y="1"/>
                    <a:pt x="1" y="3903"/>
                    <a:pt x="1" y="8723"/>
                  </a:cubicBezTo>
                  <a:cubicBezTo>
                    <a:pt x="1" y="13543"/>
                    <a:pt x="54" y="17451"/>
                    <a:pt x="125" y="17451"/>
                  </a:cubicBezTo>
                  <a:cubicBezTo>
                    <a:pt x="193" y="17451"/>
                    <a:pt x="249" y="13539"/>
                    <a:pt x="249" y="8723"/>
                  </a:cubicBezTo>
                  <a:cubicBezTo>
                    <a:pt x="249" y="3907"/>
                    <a:pt x="197" y="1"/>
                    <a:pt x="1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929;p108">
              <a:extLst>
                <a:ext uri="{FF2B5EF4-FFF2-40B4-BE49-F238E27FC236}">
                  <a16:creationId xmlns:a16="http://schemas.microsoft.com/office/drawing/2014/main" id="{032F6CF0-FB77-4F21-BE19-CC65EBFE7ACA}"/>
                </a:ext>
              </a:extLst>
            </p:cNvPr>
            <p:cNvSpPr/>
            <p:nvPr/>
          </p:nvSpPr>
          <p:spPr>
            <a:xfrm>
              <a:off x="4770475" y="3346575"/>
              <a:ext cx="638250" cy="221700"/>
            </a:xfrm>
            <a:custGeom>
              <a:avLst/>
              <a:gdLst/>
              <a:ahLst/>
              <a:cxnLst/>
              <a:rect l="l" t="t" r="r" b="b"/>
              <a:pathLst>
                <a:path w="25530" h="8868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46"/>
                    <a:pt x="168" y="77"/>
                    <a:pt x="258" y="96"/>
                  </a:cubicBezTo>
                  <a:lnTo>
                    <a:pt x="1013" y="321"/>
                  </a:lnTo>
                  <a:lnTo>
                    <a:pt x="3798" y="1129"/>
                  </a:lnTo>
                  <a:cubicBezTo>
                    <a:pt x="6149" y="1821"/>
                    <a:pt x="9378" y="2843"/>
                    <a:pt x="12903" y="4047"/>
                  </a:cubicBezTo>
                  <a:cubicBezTo>
                    <a:pt x="16429" y="5252"/>
                    <a:pt x="19582" y="6474"/>
                    <a:pt x="21851" y="7391"/>
                  </a:cubicBezTo>
                  <a:lnTo>
                    <a:pt x="24536" y="8490"/>
                  </a:lnTo>
                  <a:lnTo>
                    <a:pt x="25267" y="8781"/>
                  </a:lnTo>
                  <a:cubicBezTo>
                    <a:pt x="25349" y="8823"/>
                    <a:pt x="25438" y="8852"/>
                    <a:pt x="25530" y="8867"/>
                  </a:cubicBezTo>
                  <a:cubicBezTo>
                    <a:pt x="25452" y="8829"/>
                    <a:pt x="25369" y="8798"/>
                    <a:pt x="25286" y="8776"/>
                  </a:cubicBezTo>
                  <a:lnTo>
                    <a:pt x="24574" y="8437"/>
                  </a:lnTo>
                  <a:cubicBezTo>
                    <a:pt x="23953" y="8151"/>
                    <a:pt x="23045" y="7744"/>
                    <a:pt x="21918" y="7267"/>
                  </a:cubicBezTo>
                  <a:cubicBezTo>
                    <a:pt x="19672" y="6306"/>
                    <a:pt x="16515" y="5070"/>
                    <a:pt x="12984" y="3827"/>
                  </a:cubicBezTo>
                  <a:cubicBezTo>
                    <a:pt x="9455" y="2585"/>
                    <a:pt x="6235" y="1605"/>
                    <a:pt x="3846" y="962"/>
                  </a:cubicBezTo>
                  <a:cubicBezTo>
                    <a:pt x="2665" y="636"/>
                    <a:pt x="1705" y="388"/>
                    <a:pt x="1042" y="230"/>
                  </a:cubicBezTo>
                  <a:lnTo>
                    <a:pt x="273" y="49"/>
                  </a:lnTo>
                  <a:cubicBezTo>
                    <a:pt x="184" y="25"/>
                    <a:pt x="92" y="1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930;p108">
              <a:extLst>
                <a:ext uri="{FF2B5EF4-FFF2-40B4-BE49-F238E27FC236}">
                  <a16:creationId xmlns:a16="http://schemas.microsoft.com/office/drawing/2014/main" id="{7FBB1496-DAC8-4696-A4D0-210DC62853C3}"/>
                </a:ext>
              </a:extLst>
            </p:cNvPr>
            <p:cNvSpPr/>
            <p:nvPr/>
          </p:nvSpPr>
          <p:spPr>
            <a:xfrm>
              <a:off x="5130800" y="3454650"/>
              <a:ext cx="291900" cy="13050"/>
            </a:xfrm>
            <a:custGeom>
              <a:avLst/>
              <a:gdLst/>
              <a:ahLst/>
              <a:cxnLst/>
              <a:rect l="l" t="t" r="r" b="b"/>
              <a:pathLst>
                <a:path w="11676" h="522" extrusionOk="0">
                  <a:moveTo>
                    <a:pt x="4312" y="1"/>
                  </a:moveTo>
                  <a:cubicBezTo>
                    <a:pt x="3322" y="1"/>
                    <a:pt x="2437" y="16"/>
                    <a:pt x="1729" y="16"/>
                  </a:cubicBezTo>
                  <a:cubicBezTo>
                    <a:pt x="1203" y="26"/>
                    <a:pt x="774" y="54"/>
                    <a:pt x="478" y="54"/>
                  </a:cubicBezTo>
                  <a:cubicBezTo>
                    <a:pt x="449" y="53"/>
                    <a:pt x="419" y="52"/>
                    <a:pt x="390" y="52"/>
                  </a:cubicBezTo>
                  <a:cubicBezTo>
                    <a:pt x="258" y="52"/>
                    <a:pt x="127" y="68"/>
                    <a:pt x="0" y="102"/>
                  </a:cubicBezTo>
                  <a:cubicBezTo>
                    <a:pt x="490" y="163"/>
                    <a:pt x="984" y="194"/>
                    <a:pt x="1478" y="194"/>
                  </a:cubicBezTo>
                  <a:cubicBezTo>
                    <a:pt x="1556" y="194"/>
                    <a:pt x="1633" y="194"/>
                    <a:pt x="1710" y="192"/>
                  </a:cubicBezTo>
                  <a:lnTo>
                    <a:pt x="5839" y="273"/>
                  </a:lnTo>
                  <a:cubicBezTo>
                    <a:pt x="7453" y="312"/>
                    <a:pt x="8910" y="389"/>
                    <a:pt x="9961" y="451"/>
                  </a:cubicBezTo>
                  <a:cubicBezTo>
                    <a:pt x="10418" y="498"/>
                    <a:pt x="10877" y="522"/>
                    <a:pt x="11336" y="522"/>
                  </a:cubicBezTo>
                  <a:cubicBezTo>
                    <a:pt x="11450" y="522"/>
                    <a:pt x="11563" y="520"/>
                    <a:pt x="11676" y="517"/>
                  </a:cubicBezTo>
                  <a:cubicBezTo>
                    <a:pt x="11535" y="467"/>
                    <a:pt x="11389" y="433"/>
                    <a:pt x="11240" y="417"/>
                  </a:cubicBezTo>
                  <a:cubicBezTo>
                    <a:pt x="10948" y="369"/>
                    <a:pt x="10519" y="316"/>
                    <a:pt x="9993" y="264"/>
                  </a:cubicBezTo>
                  <a:cubicBezTo>
                    <a:pt x="8942" y="155"/>
                    <a:pt x="7480" y="50"/>
                    <a:pt x="5866" y="16"/>
                  </a:cubicBezTo>
                  <a:cubicBezTo>
                    <a:pt x="5328" y="5"/>
                    <a:pt x="4807" y="1"/>
                    <a:pt x="43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931;p108">
              <a:extLst>
                <a:ext uri="{FF2B5EF4-FFF2-40B4-BE49-F238E27FC236}">
                  <a16:creationId xmlns:a16="http://schemas.microsoft.com/office/drawing/2014/main" id="{0E334D57-A08E-4586-A246-D367339CE441}"/>
                </a:ext>
              </a:extLst>
            </p:cNvPr>
            <p:cNvSpPr/>
            <p:nvPr/>
          </p:nvSpPr>
          <p:spPr>
            <a:xfrm>
              <a:off x="4072050" y="4212475"/>
              <a:ext cx="317000" cy="190825"/>
            </a:xfrm>
            <a:custGeom>
              <a:avLst/>
              <a:gdLst/>
              <a:ahLst/>
              <a:cxnLst/>
              <a:rect l="l" t="t" r="r" b="b"/>
              <a:pathLst>
                <a:path w="12680" h="7633" extrusionOk="0">
                  <a:moveTo>
                    <a:pt x="141" y="0"/>
                  </a:moveTo>
                  <a:cubicBezTo>
                    <a:pt x="96" y="0"/>
                    <a:pt x="51" y="1"/>
                    <a:pt x="5" y="4"/>
                  </a:cubicBezTo>
                  <a:cubicBezTo>
                    <a:pt x="1" y="32"/>
                    <a:pt x="847" y="152"/>
                    <a:pt x="2170" y="510"/>
                  </a:cubicBezTo>
                  <a:cubicBezTo>
                    <a:pt x="2944" y="723"/>
                    <a:pt x="3706" y="983"/>
                    <a:pt x="4449" y="1289"/>
                  </a:cubicBezTo>
                  <a:cubicBezTo>
                    <a:pt x="5354" y="1667"/>
                    <a:pt x="6231" y="2107"/>
                    <a:pt x="7076" y="2607"/>
                  </a:cubicBezTo>
                  <a:cubicBezTo>
                    <a:pt x="7910" y="3119"/>
                    <a:pt x="8708" y="3687"/>
                    <a:pt x="9464" y="4308"/>
                  </a:cubicBezTo>
                  <a:cubicBezTo>
                    <a:pt x="10080" y="4821"/>
                    <a:pt x="10664" y="5371"/>
                    <a:pt x="11212" y="5956"/>
                  </a:cubicBezTo>
                  <a:cubicBezTo>
                    <a:pt x="12149" y="6959"/>
                    <a:pt x="12641" y="7633"/>
                    <a:pt x="12679" y="7633"/>
                  </a:cubicBezTo>
                  <a:cubicBezTo>
                    <a:pt x="12596" y="7451"/>
                    <a:pt x="12492" y="7279"/>
                    <a:pt x="12369" y="7121"/>
                  </a:cubicBezTo>
                  <a:cubicBezTo>
                    <a:pt x="12240" y="6924"/>
                    <a:pt x="12100" y="6737"/>
                    <a:pt x="11949" y="6557"/>
                  </a:cubicBezTo>
                  <a:cubicBezTo>
                    <a:pt x="11777" y="6343"/>
                    <a:pt x="11591" y="6090"/>
                    <a:pt x="11351" y="5837"/>
                  </a:cubicBezTo>
                  <a:cubicBezTo>
                    <a:pt x="10814" y="5230"/>
                    <a:pt x="10236" y="4662"/>
                    <a:pt x="9622" y="4136"/>
                  </a:cubicBezTo>
                  <a:cubicBezTo>
                    <a:pt x="8862" y="3493"/>
                    <a:pt x="8054" y="2910"/>
                    <a:pt x="7205" y="2392"/>
                  </a:cubicBezTo>
                  <a:cubicBezTo>
                    <a:pt x="6349" y="1887"/>
                    <a:pt x="5455" y="1446"/>
                    <a:pt x="4535" y="1074"/>
                  </a:cubicBezTo>
                  <a:cubicBezTo>
                    <a:pt x="3779" y="774"/>
                    <a:pt x="3003" y="530"/>
                    <a:pt x="2212" y="343"/>
                  </a:cubicBezTo>
                  <a:cubicBezTo>
                    <a:pt x="1883" y="251"/>
                    <a:pt x="1572" y="204"/>
                    <a:pt x="1300" y="152"/>
                  </a:cubicBezTo>
                  <a:cubicBezTo>
                    <a:pt x="1071" y="102"/>
                    <a:pt x="837" y="67"/>
                    <a:pt x="603" y="46"/>
                  </a:cubicBezTo>
                  <a:cubicBezTo>
                    <a:pt x="451" y="15"/>
                    <a:pt x="296" y="0"/>
                    <a:pt x="1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932;p108">
              <a:extLst>
                <a:ext uri="{FF2B5EF4-FFF2-40B4-BE49-F238E27FC236}">
                  <a16:creationId xmlns:a16="http://schemas.microsoft.com/office/drawing/2014/main" id="{16FC0B5A-FAA7-4871-88F8-8A235FBD30C0}"/>
                </a:ext>
              </a:extLst>
            </p:cNvPr>
            <p:cNvSpPr/>
            <p:nvPr/>
          </p:nvSpPr>
          <p:spPr>
            <a:xfrm>
              <a:off x="4585225" y="4507200"/>
              <a:ext cx="371575" cy="72350"/>
            </a:xfrm>
            <a:custGeom>
              <a:avLst/>
              <a:gdLst/>
              <a:ahLst/>
              <a:cxnLst/>
              <a:rect l="l" t="t" r="r" b="b"/>
              <a:pathLst>
                <a:path w="14863" h="2894" extrusionOk="0">
                  <a:moveTo>
                    <a:pt x="4232" y="0"/>
                  </a:moveTo>
                  <a:cubicBezTo>
                    <a:pt x="3562" y="0"/>
                    <a:pt x="2892" y="32"/>
                    <a:pt x="2222" y="95"/>
                  </a:cubicBezTo>
                  <a:cubicBezTo>
                    <a:pt x="1673" y="144"/>
                    <a:pt x="1129" y="223"/>
                    <a:pt x="589" y="330"/>
                  </a:cubicBezTo>
                  <a:cubicBezTo>
                    <a:pt x="388" y="357"/>
                    <a:pt x="191" y="406"/>
                    <a:pt x="0" y="473"/>
                  </a:cubicBezTo>
                  <a:cubicBezTo>
                    <a:pt x="1" y="479"/>
                    <a:pt x="15" y="482"/>
                    <a:pt x="42" y="482"/>
                  </a:cubicBezTo>
                  <a:cubicBezTo>
                    <a:pt x="228" y="482"/>
                    <a:pt x="1029" y="351"/>
                    <a:pt x="2237" y="268"/>
                  </a:cubicBezTo>
                  <a:cubicBezTo>
                    <a:pt x="2768" y="232"/>
                    <a:pt x="3299" y="214"/>
                    <a:pt x="3829" y="214"/>
                  </a:cubicBezTo>
                  <a:cubicBezTo>
                    <a:pt x="6904" y="214"/>
                    <a:pt x="9954" y="815"/>
                    <a:pt x="12808" y="1987"/>
                  </a:cubicBezTo>
                  <a:cubicBezTo>
                    <a:pt x="14027" y="2492"/>
                    <a:pt x="14787" y="2894"/>
                    <a:pt x="14857" y="2894"/>
                  </a:cubicBezTo>
                  <a:cubicBezTo>
                    <a:pt x="14860" y="2894"/>
                    <a:pt x="14862" y="2892"/>
                    <a:pt x="14862" y="2890"/>
                  </a:cubicBezTo>
                  <a:cubicBezTo>
                    <a:pt x="14704" y="2764"/>
                    <a:pt x="14533" y="2657"/>
                    <a:pt x="14352" y="2570"/>
                  </a:cubicBezTo>
                  <a:cubicBezTo>
                    <a:pt x="13875" y="2295"/>
                    <a:pt x="13384" y="2046"/>
                    <a:pt x="12880" y="1825"/>
                  </a:cubicBezTo>
                  <a:cubicBezTo>
                    <a:pt x="10149" y="619"/>
                    <a:pt x="7202" y="0"/>
                    <a:pt x="42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933;p108">
              <a:extLst>
                <a:ext uri="{FF2B5EF4-FFF2-40B4-BE49-F238E27FC236}">
                  <a16:creationId xmlns:a16="http://schemas.microsoft.com/office/drawing/2014/main" id="{25F6077F-3616-4A50-AEA5-8E3C3E7C9231}"/>
                </a:ext>
              </a:extLst>
            </p:cNvPr>
            <p:cNvSpPr/>
            <p:nvPr/>
          </p:nvSpPr>
          <p:spPr>
            <a:xfrm>
              <a:off x="2008350" y="4791425"/>
              <a:ext cx="690925" cy="94950"/>
            </a:xfrm>
            <a:custGeom>
              <a:avLst/>
              <a:gdLst/>
              <a:ahLst/>
              <a:cxnLst/>
              <a:rect l="l" t="t" r="r" b="b"/>
              <a:pathLst>
                <a:path w="27637" h="3798" extrusionOk="0">
                  <a:moveTo>
                    <a:pt x="1" y="1"/>
                  </a:moveTo>
                  <a:lnTo>
                    <a:pt x="1" y="3798"/>
                  </a:lnTo>
                  <a:lnTo>
                    <a:pt x="27636" y="3798"/>
                  </a:lnTo>
                  <a:lnTo>
                    <a:pt x="276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934;p108">
              <a:extLst>
                <a:ext uri="{FF2B5EF4-FFF2-40B4-BE49-F238E27FC236}">
                  <a16:creationId xmlns:a16="http://schemas.microsoft.com/office/drawing/2014/main" id="{E5928DBD-C56C-4D5D-A0F2-E7438E87D97C}"/>
                </a:ext>
              </a:extLst>
            </p:cNvPr>
            <p:cNvSpPr/>
            <p:nvPr/>
          </p:nvSpPr>
          <p:spPr>
            <a:xfrm>
              <a:off x="2007150" y="4790250"/>
              <a:ext cx="693425" cy="97200"/>
            </a:xfrm>
            <a:custGeom>
              <a:avLst/>
              <a:gdLst/>
              <a:ahLst/>
              <a:cxnLst/>
              <a:rect l="l" t="t" r="r" b="b"/>
              <a:pathLst>
                <a:path w="27737" h="3888" extrusionOk="0">
                  <a:moveTo>
                    <a:pt x="27665" y="86"/>
                  </a:moveTo>
                  <a:lnTo>
                    <a:pt x="27665" y="3793"/>
                  </a:lnTo>
                  <a:lnTo>
                    <a:pt x="96" y="3793"/>
                  </a:lnTo>
                  <a:lnTo>
                    <a:pt x="96" y="86"/>
                  </a:lnTo>
                  <a:close/>
                  <a:moveTo>
                    <a:pt x="0" y="0"/>
                  </a:moveTo>
                  <a:lnTo>
                    <a:pt x="0" y="3888"/>
                  </a:lnTo>
                  <a:lnTo>
                    <a:pt x="27736" y="3888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935;p108">
              <a:extLst>
                <a:ext uri="{FF2B5EF4-FFF2-40B4-BE49-F238E27FC236}">
                  <a16:creationId xmlns:a16="http://schemas.microsoft.com/office/drawing/2014/main" id="{2DA24335-5EEE-4A14-ADFE-5E9BE5CC723B}"/>
                </a:ext>
              </a:extLst>
            </p:cNvPr>
            <p:cNvSpPr/>
            <p:nvPr/>
          </p:nvSpPr>
          <p:spPr>
            <a:xfrm>
              <a:off x="2072475" y="4854725"/>
              <a:ext cx="563600" cy="490625"/>
            </a:xfrm>
            <a:custGeom>
              <a:avLst/>
              <a:gdLst/>
              <a:ahLst/>
              <a:cxnLst/>
              <a:rect l="l" t="t" r="r" b="b"/>
              <a:pathLst>
                <a:path w="22544" h="19625" extrusionOk="0">
                  <a:moveTo>
                    <a:pt x="1" y="1"/>
                  </a:moveTo>
                  <a:lnTo>
                    <a:pt x="3975" y="19625"/>
                  </a:lnTo>
                  <a:lnTo>
                    <a:pt x="18698" y="19625"/>
                  </a:lnTo>
                  <a:lnTo>
                    <a:pt x="22543" y="12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936;p108">
              <a:extLst>
                <a:ext uri="{FF2B5EF4-FFF2-40B4-BE49-F238E27FC236}">
                  <a16:creationId xmlns:a16="http://schemas.microsoft.com/office/drawing/2014/main" id="{47185B65-E4E2-4096-B44F-664FBCE6E0A5}"/>
                </a:ext>
              </a:extLst>
            </p:cNvPr>
            <p:cNvSpPr/>
            <p:nvPr/>
          </p:nvSpPr>
          <p:spPr>
            <a:xfrm>
              <a:off x="2072475" y="5299000"/>
              <a:ext cx="563600" cy="72875"/>
            </a:xfrm>
            <a:custGeom>
              <a:avLst/>
              <a:gdLst/>
              <a:ahLst/>
              <a:cxnLst/>
              <a:rect l="l" t="t" r="r" b="b"/>
              <a:pathLst>
                <a:path w="22544" h="2915" extrusionOk="0">
                  <a:moveTo>
                    <a:pt x="1" y="0"/>
                  </a:moveTo>
                  <a:lnTo>
                    <a:pt x="2122" y="2914"/>
                  </a:lnTo>
                  <a:lnTo>
                    <a:pt x="20012" y="2914"/>
                  </a:lnTo>
                  <a:lnTo>
                    <a:pt x="225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937;p108">
              <a:extLst>
                <a:ext uri="{FF2B5EF4-FFF2-40B4-BE49-F238E27FC236}">
                  <a16:creationId xmlns:a16="http://schemas.microsoft.com/office/drawing/2014/main" id="{2851886D-A0B2-4DB2-9290-C602A372D79D}"/>
                </a:ext>
              </a:extLst>
            </p:cNvPr>
            <p:cNvSpPr/>
            <p:nvPr/>
          </p:nvSpPr>
          <p:spPr>
            <a:xfrm>
              <a:off x="2323775" y="3853650"/>
              <a:ext cx="6425" cy="1015425"/>
            </a:xfrm>
            <a:custGeom>
              <a:avLst/>
              <a:gdLst/>
              <a:ahLst/>
              <a:cxnLst/>
              <a:rect l="l" t="t" r="r" b="b"/>
              <a:pathLst>
                <a:path w="257" h="40617" extrusionOk="0">
                  <a:moveTo>
                    <a:pt x="76" y="1"/>
                  </a:moveTo>
                  <a:cubicBezTo>
                    <a:pt x="33" y="1"/>
                    <a:pt x="0" y="9078"/>
                    <a:pt x="33" y="20309"/>
                  </a:cubicBezTo>
                  <a:cubicBezTo>
                    <a:pt x="67" y="31540"/>
                    <a:pt x="133" y="40617"/>
                    <a:pt x="191" y="40617"/>
                  </a:cubicBezTo>
                  <a:cubicBezTo>
                    <a:pt x="219" y="40617"/>
                    <a:pt x="257" y="31540"/>
                    <a:pt x="228" y="20309"/>
                  </a:cubicBezTo>
                  <a:cubicBezTo>
                    <a:pt x="200" y="9078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938;p108">
              <a:extLst>
                <a:ext uri="{FF2B5EF4-FFF2-40B4-BE49-F238E27FC236}">
                  <a16:creationId xmlns:a16="http://schemas.microsoft.com/office/drawing/2014/main" id="{3A642501-AA44-431A-A6D2-15B065F87DBB}"/>
                </a:ext>
              </a:extLst>
            </p:cNvPr>
            <p:cNvSpPr/>
            <p:nvPr/>
          </p:nvSpPr>
          <p:spPr>
            <a:xfrm>
              <a:off x="2416425" y="4299875"/>
              <a:ext cx="65475" cy="538650"/>
            </a:xfrm>
            <a:custGeom>
              <a:avLst/>
              <a:gdLst/>
              <a:ahLst/>
              <a:cxnLst/>
              <a:rect l="l" t="t" r="r" b="b"/>
              <a:pathLst>
                <a:path w="2619" h="21546" extrusionOk="0">
                  <a:moveTo>
                    <a:pt x="2618" y="0"/>
                  </a:moveTo>
                  <a:cubicBezTo>
                    <a:pt x="2609" y="0"/>
                    <a:pt x="2572" y="76"/>
                    <a:pt x="2494" y="196"/>
                  </a:cubicBezTo>
                  <a:lnTo>
                    <a:pt x="2217" y="769"/>
                  </a:lnTo>
                  <a:cubicBezTo>
                    <a:pt x="2155" y="894"/>
                    <a:pt x="2089" y="1033"/>
                    <a:pt x="2016" y="1190"/>
                  </a:cubicBezTo>
                  <a:lnTo>
                    <a:pt x="1821" y="1701"/>
                  </a:lnTo>
                  <a:cubicBezTo>
                    <a:pt x="1744" y="1888"/>
                    <a:pt x="1673" y="2098"/>
                    <a:pt x="1592" y="2293"/>
                  </a:cubicBezTo>
                  <a:cubicBezTo>
                    <a:pt x="1510" y="2490"/>
                    <a:pt x="1448" y="2728"/>
                    <a:pt x="1371" y="2967"/>
                  </a:cubicBezTo>
                  <a:cubicBezTo>
                    <a:pt x="1022" y="4078"/>
                    <a:pt x="747" y="5211"/>
                    <a:pt x="550" y="6358"/>
                  </a:cubicBezTo>
                  <a:cubicBezTo>
                    <a:pt x="324" y="7768"/>
                    <a:pt x="176" y="9189"/>
                    <a:pt x="106" y="10615"/>
                  </a:cubicBezTo>
                  <a:cubicBezTo>
                    <a:pt x="0" y="13203"/>
                    <a:pt x="93" y="15795"/>
                    <a:pt x="383" y="18368"/>
                  </a:cubicBezTo>
                  <a:cubicBezTo>
                    <a:pt x="488" y="19352"/>
                    <a:pt x="602" y="20151"/>
                    <a:pt x="689" y="20699"/>
                  </a:cubicBezTo>
                  <a:cubicBezTo>
                    <a:pt x="732" y="20952"/>
                    <a:pt x="794" y="21163"/>
                    <a:pt x="794" y="21325"/>
                  </a:cubicBezTo>
                  <a:cubicBezTo>
                    <a:pt x="804" y="21400"/>
                    <a:pt x="821" y="21474"/>
                    <a:pt x="846" y="21545"/>
                  </a:cubicBezTo>
                  <a:cubicBezTo>
                    <a:pt x="855" y="21471"/>
                    <a:pt x="855" y="21395"/>
                    <a:pt x="846" y="21321"/>
                  </a:cubicBezTo>
                  <a:lnTo>
                    <a:pt x="775" y="20686"/>
                  </a:lnTo>
                  <a:cubicBezTo>
                    <a:pt x="708" y="20136"/>
                    <a:pt x="621" y="19338"/>
                    <a:pt x="531" y="18355"/>
                  </a:cubicBezTo>
                  <a:cubicBezTo>
                    <a:pt x="284" y="15786"/>
                    <a:pt x="210" y="13203"/>
                    <a:pt x="311" y="10624"/>
                  </a:cubicBezTo>
                  <a:cubicBezTo>
                    <a:pt x="382" y="9208"/>
                    <a:pt x="525" y="7795"/>
                    <a:pt x="741" y="6392"/>
                  </a:cubicBezTo>
                  <a:cubicBezTo>
                    <a:pt x="925" y="5248"/>
                    <a:pt x="1184" y="4116"/>
                    <a:pt x="1515" y="3006"/>
                  </a:cubicBezTo>
                  <a:cubicBezTo>
                    <a:pt x="1587" y="2771"/>
                    <a:pt x="1645" y="2542"/>
                    <a:pt x="1716" y="2332"/>
                  </a:cubicBezTo>
                  <a:lnTo>
                    <a:pt x="1930" y="1739"/>
                  </a:lnTo>
                  <a:lnTo>
                    <a:pt x="2117" y="1222"/>
                  </a:lnTo>
                  <a:lnTo>
                    <a:pt x="2294" y="798"/>
                  </a:lnTo>
                  <a:lnTo>
                    <a:pt x="2543" y="210"/>
                  </a:lnTo>
                  <a:cubicBezTo>
                    <a:pt x="2573" y="143"/>
                    <a:pt x="2599" y="71"/>
                    <a:pt x="26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939;p108">
              <a:extLst>
                <a:ext uri="{FF2B5EF4-FFF2-40B4-BE49-F238E27FC236}">
                  <a16:creationId xmlns:a16="http://schemas.microsoft.com/office/drawing/2014/main" id="{66ED720B-D156-4AC8-8E64-7F6AD7BF7697}"/>
                </a:ext>
              </a:extLst>
            </p:cNvPr>
            <p:cNvSpPr/>
            <p:nvPr/>
          </p:nvSpPr>
          <p:spPr>
            <a:xfrm>
              <a:off x="2374025" y="4116400"/>
              <a:ext cx="90200" cy="756025"/>
            </a:xfrm>
            <a:custGeom>
              <a:avLst/>
              <a:gdLst/>
              <a:ahLst/>
              <a:cxnLst/>
              <a:rect l="l" t="t" r="r" b="b"/>
              <a:pathLst>
                <a:path w="3608" h="30241" extrusionOk="0">
                  <a:moveTo>
                    <a:pt x="3607" y="1"/>
                  </a:moveTo>
                  <a:lnTo>
                    <a:pt x="3607" y="1"/>
                  </a:lnTo>
                  <a:cubicBezTo>
                    <a:pt x="3551" y="89"/>
                    <a:pt x="3503" y="184"/>
                    <a:pt x="3469" y="283"/>
                  </a:cubicBezTo>
                  <a:lnTo>
                    <a:pt x="3149" y="1119"/>
                  </a:lnTo>
                  <a:cubicBezTo>
                    <a:pt x="3077" y="1301"/>
                    <a:pt x="2992" y="1502"/>
                    <a:pt x="2919" y="1726"/>
                  </a:cubicBezTo>
                  <a:cubicBezTo>
                    <a:pt x="2848" y="1950"/>
                    <a:pt x="2767" y="2194"/>
                    <a:pt x="2681" y="2458"/>
                  </a:cubicBezTo>
                  <a:cubicBezTo>
                    <a:pt x="2509" y="2978"/>
                    <a:pt x="2313" y="3575"/>
                    <a:pt x="2137" y="4249"/>
                  </a:cubicBezTo>
                  <a:cubicBezTo>
                    <a:pt x="2045" y="4583"/>
                    <a:pt x="1931" y="4931"/>
                    <a:pt x="1845" y="5299"/>
                  </a:cubicBezTo>
                  <a:cubicBezTo>
                    <a:pt x="1759" y="5668"/>
                    <a:pt x="1668" y="6054"/>
                    <a:pt x="1577" y="6450"/>
                  </a:cubicBezTo>
                  <a:cubicBezTo>
                    <a:pt x="1376" y="7243"/>
                    <a:pt x="1228" y="8104"/>
                    <a:pt x="1047" y="9002"/>
                  </a:cubicBezTo>
                  <a:cubicBezTo>
                    <a:pt x="746" y="10813"/>
                    <a:pt x="440" y="12808"/>
                    <a:pt x="268" y="14925"/>
                  </a:cubicBezTo>
                  <a:cubicBezTo>
                    <a:pt x="97" y="17043"/>
                    <a:pt x="1" y="19062"/>
                    <a:pt x="5" y="20897"/>
                  </a:cubicBezTo>
                  <a:cubicBezTo>
                    <a:pt x="11" y="22731"/>
                    <a:pt x="48" y="24385"/>
                    <a:pt x="144" y="25769"/>
                  </a:cubicBezTo>
                  <a:cubicBezTo>
                    <a:pt x="178" y="26462"/>
                    <a:pt x="235" y="27087"/>
                    <a:pt x="277" y="27637"/>
                  </a:cubicBezTo>
                  <a:cubicBezTo>
                    <a:pt x="320" y="28186"/>
                    <a:pt x="369" y="28674"/>
                    <a:pt x="412" y="29046"/>
                  </a:cubicBezTo>
                  <a:cubicBezTo>
                    <a:pt x="455" y="29419"/>
                    <a:pt x="489" y="29716"/>
                    <a:pt x="517" y="29935"/>
                  </a:cubicBezTo>
                  <a:cubicBezTo>
                    <a:pt x="525" y="30038"/>
                    <a:pt x="541" y="30140"/>
                    <a:pt x="564" y="30241"/>
                  </a:cubicBezTo>
                  <a:cubicBezTo>
                    <a:pt x="577" y="30137"/>
                    <a:pt x="577" y="30033"/>
                    <a:pt x="564" y="29930"/>
                  </a:cubicBezTo>
                  <a:cubicBezTo>
                    <a:pt x="551" y="29710"/>
                    <a:pt x="530" y="29429"/>
                    <a:pt x="498" y="29041"/>
                  </a:cubicBezTo>
                  <a:cubicBezTo>
                    <a:pt x="464" y="28655"/>
                    <a:pt x="436" y="28182"/>
                    <a:pt x="397" y="27632"/>
                  </a:cubicBezTo>
                  <a:cubicBezTo>
                    <a:pt x="359" y="27083"/>
                    <a:pt x="316" y="26457"/>
                    <a:pt x="292" y="25765"/>
                  </a:cubicBezTo>
                  <a:cubicBezTo>
                    <a:pt x="197" y="24379"/>
                    <a:pt x="168" y="22731"/>
                    <a:pt x="197" y="20897"/>
                  </a:cubicBezTo>
                  <a:cubicBezTo>
                    <a:pt x="225" y="19062"/>
                    <a:pt x="288" y="17032"/>
                    <a:pt x="474" y="14944"/>
                  </a:cubicBezTo>
                  <a:cubicBezTo>
                    <a:pt x="660" y="12857"/>
                    <a:pt x="928" y="10841"/>
                    <a:pt x="1233" y="9035"/>
                  </a:cubicBezTo>
                  <a:cubicBezTo>
                    <a:pt x="1410" y="8137"/>
                    <a:pt x="1554" y="7277"/>
                    <a:pt x="1745" y="6484"/>
                  </a:cubicBezTo>
                  <a:cubicBezTo>
                    <a:pt x="1835" y="6088"/>
                    <a:pt x="1907" y="5706"/>
                    <a:pt x="2002" y="5338"/>
                  </a:cubicBezTo>
                  <a:cubicBezTo>
                    <a:pt x="2098" y="4970"/>
                    <a:pt x="2193" y="4621"/>
                    <a:pt x="2280" y="4286"/>
                  </a:cubicBezTo>
                  <a:cubicBezTo>
                    <a:pt x="2447" y="3613"/>
                    <a:pt x="2634" y="3016"/>
                    <a:pt x="2795" y="2490"/>
                  </a:cubicBezTo>
                  <a:cubicBezTo>
                    <a:pt x="2876" y="2233"/>
                    <a:pt x="2943" y="1974"/>
                    <a:pt x="3020" y="1755"/>
                  </a:cubicBezTo>
                  <a:cubicBezTo>
                    <a:pt x="3097" y="1535"/>
                    <a:pt x="3168" y="1329"/>
                    <a:pt x="3230" y="1143"/>
                  </a:cubicBezTo>
                  <a:lnTo>
                    <a:pt x="3517" y="298"/>
                  </a:lnTo>
                  <a:cubicBezTo>
                    <a:pt x="3555" y="201"/>
                    <a:pt x="3586" y="103"/>
                    <a:pt x="3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940;p108">
              <a:extLst>
                <a:ext uri="{FF2B5EF4-FFF2-40B4-BE49-F238E27FC236}">
                  <a16:creationId xmlns:a16="http://schemas.microsoft.com/office/drawing/2014/main" id="{9DB6222C-41A2-41EE-AB26-F04D3B908969}"/>
                </a:ext>
              </a:extLst>
            </p:cNvPr>
            <p:cNvSpPr/>
            <p:nvPr/>
          </p:nvSpPr>
          <p:spPr>
            <a:xfrm>
              <a:off x="2153325" y="3884125"/>
              <a:ext cx="131500" cy="1024850"/>
            </a:xfrm>
            <a:custGeom>
              <a:avLst/>
              <a:gdLst/>
              <a:ahLst/>
              <a:cxnLst/>
              <a:rect l="l" t="t" r="r" b="b"/>
              <a:pathLst>
                <a:path w="5260" h="40994" extrusionOk="0">
                  <a:moveTo>
                    <a:pt x="1" y="1"/>
                  </a:moveTo>
                  <a:lnTo>
                    <a:pt x="1" y="106"/>
                  </a:lnTo>
                  <a:lnTo>
                    <a:pt x="72" y="411"/>
                  </a:lnTo>
                  <a:cubicBezTo>
                    <a:pt x="138" y="693"/>
                    <a:pt x="230" y="1075"/>
                    <a:pt x="359" y="1582"/>
                  </a:cubicBezTo>
                  <a:cubicBezTo>
                    <a:pt x="487" y="2088"/>
                    <a:pt x="640" y="2714"/>
                    <a:pt x="802" y="3440"/>
                  </a:cubicBezTo>
                  <a:cubicBezTo>
                    <a:pt x="965" y="4166"/>
                    <a:pt x="1161" y="4987"/>
                    <a:pt x="1353" y="5905"/>
                  </a:cubicBezTo>
                  <a:cubicBezTo>
                    <a:pt x="1543" y="6822"/>
                    <a:pt x="1730" y="7835"/>
                    <a:pt x="1946" y="8910"/>
                  </a:cubicBezTo>
                  <a:cubicBezTo>
                    <a:pt x="2160" y="9984"/>
                    <a:pt x="2347" y="11150"/>
                    <a:pt x="2552" y="12373"/>
                  </a:cubicBezTo>
                  <a:cubicBezTo>
                    <a:pt x="2939" y="14819"/>
                    <a:pt x="3312" y="17514"/>
                    <a:pt x="3636" y="20355"/>
                  </a:cubicBezTo>
                  <a:cubicBezTo>
                    <a:pt x="4262" y="26036"/>
                    <a:pt x="4611" y="31200"/>
                    <a:pt x="4849" y="34941"/>
                  </a:cubicBezTo>
                  <a:cubicBezTo>
                    <a:pt x="4965" y="36799"/>
                    <a:pt x="5061" y="38308"/>
                    <a:pt x="5127" y="39368"/>
                  </a:cubicBezTo>
                  <a:cubicBezTo>
                    <a:pt x="5160" y="39880"/>
                    <a:pt x="5209" y="40281"/>
                    <a:pt x="5209" y="40572"/>
                  </a:cubicBezTo>
                  <a:cubicBezTo>
                    <a:pt x="5230" y="40674"/>
                    <a:pt x="5239" y="40779"/>
                    <a:pt x="5237" y="40883"/>
                  </a:cubicBezTo>
                  <a:cubicBezTo>
                    <a:pt x="5230" y="40919"/>
                    <a:pt x="5230" y="40956"/>
                    <a:pt x="5237" y="40994"/>
                  </a:cubicBezTo>
                  <a:cubicBezTo>
                    <a:pt x="5249" y="40957"/>
                    <a:pt x="5257" y="40920"/>
                    <a:pt x="5259" y="40883"/>
                  </a:cubicBezTo>
                  <a:lnTo>
                    <a:pt x="5259" y="40568"/>
                  </a:lnTo>
                  <a:cubicBezTo>
                    <a:pt x="5250" y="40281"/>
                    <a:pt x="5217" y="39875"/>
                    <a:pt x="5217" y="39364"/>
                  </a:cubicBezTo>
                  <a:cubicBezTo>
                    <a:pt x="5174" y="38318"/>
                    <a:pt x="5102" y="36803"/>
                    <a:pt x="5002" y="34930"/>
                  </a:cubicBezTo>
                  <a:cubicBezTo>
                    <a:pt x="4796" y="31190"/>
                    <a:pt x="4472" y="26016"/>
                    <a:pt x="3841" y="20332"/>
                  </a:cubicBezTo>
                  <a:cubicBezTo>
                    <a:pt x="3521" y="17490"/>
                    <a:pt x="3144" y="14790"/>
                    <a:pt x="2747" y="12344"/>
                  </a:cubicBezTo>
                  <a:cubicBezTo>
                    <a:pt x="2532" y="11122"/>
                    <a:pt x="2322" y="9975"/>
                    <a:pt x="2122" y="8881"/>
                  </a:cubicBezTo>
                  <a:cubicBezTo>
                    <a:pt x="1921" y="7787"/>
                    <a:pt x="1691" y="6794"/>
                    <a:pt x="1501" y="5876"/>
                  </a:cubicBezTo>
                  <a:cubicBezTo>
                    <a:pt x="1310" y="4959"/>
                    <a:pt x="1089" y="4132"/>
                    <a:pt x="922" y="3411"/>
                  </a:cubicBezTo>
                  <a:cubicBezTo>
                    <a:pt x="755" y="2690"/>
                    <a:pt x="579" y="2054"/>
                    <a:pt x="444" y="1563"/>
                  </a:cubicBezTo>
                  <a:cubicBezTo>
                    <a:pt x="311" y="1070"/>
                    <a:pt x="200" y="678"/>
                    <a:pt x="125" y="402"/>
                  </a:cubicBezTo>
                  <a:lnTo>
                    <a:pt x="33" y="100"/>
                  </a:lnTo>
                  <a:cubicBezTo>
                    <a:pt x="25" y="66"/>
                    <a:pt x="14" y="3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941;p108">
              <a:extLst>
                <a:ext uri="{FF2B5EF4-FFF2-40B4-BE49-F238E27FC236}">
                  <a16:creationId xmlns:a16="http://schemas.microsoft.com/office/drawing/2014/main" id="{2C21CBCF-1B6B-45AD-83A7-78AB24134A05}"/>
                </a:ext>
              </a:extLst>
            </p:cNvPr>
            <p:cNvSpPr/>
            <p:nvPr/>
          </p:nvSpPr>
          <p:spPr>
            <a:xfrm>
              <a:off x="2101000" y="3906100"/>
              <a:ext cx="329575" cy="593575"/>
            </a:xfrm>
            <a:custGeom>
              <a:avLst/>
              <a:gdLst/>
              <a:ahLst/>
              <a:cxnLst/>
              <a:rect l="l" t="t" r="r" b="b"/>
              <a:pathLst>
                <a:path w="13183" h="23743" extrusionOk="0">
                  <a:moveTo>
                    <a:pt x="6135" y="0"/>
                  </a:moveTo>
                  <a:cubicBezTo>
                    <a:pt x="4822" y="61"/>
                    <a:pt x="3610" y="720"/>
                    <a:pt x="2844" y="1787"/>
                  </a:cubicBezTo>
                  <a:cubicBezTo>
                    <a:pt x="2099" y="2849"/>
                    <a:pt x="1563" y="4042"/>
                    <a:pt x="1262" y="5303"/>
                  </a:cubicBezTo>
                  <a:cubicBezTo>
                    <a:pt x="326" y="8328"/>
                    <a:pt x="1" y="11509"/>
                    <a:pt x="307" y="14661"/>
                  </a:cubicBezTo>
                  <a:cubicBezTo>
                    <a:pt x="679" y="17800"/>
                    <a:pt x="1950" y="20871"/>
                    <a:pt x="4200" y="23098"/>
                  </a:cubicBezTo>
                  <a:cubicBezTo>
                    <a:pt x="4398" y="23461"/>
                    <a:pt x="4765" y="23702"/>
                    <a:pt x="5177" y="23738"/>
                  </a:cubicBezTo>
                  <a:cubicBezTo>
                    <a:pt x="5212" y="23741"/>
                    <a:pt x="5247" y="23742"/>
                    <a:pt x="5282" y="23742"/>
                  </a:cubicBezTo>
                  <a:cubicBezTo>
                    <a:pt x="5657" y="23742"/>
                    <a:pt x="6014" y="23572"/>
                    <a:pt x="6250" y="23275"/>
                  </a:cubicBezTo>
                  <a:cubicBezTo>
                    <a:pt x="10706" y="19196"/>
                    <a:pt x="13183" y="13392"/>
                    <a:pt x="13043" y="7352"/>
                  </a:cubicBezTo>
                  <a:cubicBezTo>
                    <a:pt x="13082" y="6153"/>
                    <a:pt x="12788" y="4965"/>
                    <a:pt x="12192" y="3923"/>
                  </a:cubicBezTo>
                  <a:cubicBezTo>
                    <a:pt x="11631" y="3077"/>
                    <a:pt x="10431" y="2188"/>
                    <a:pt x="9380" y="2188"/>
                  </a:cubicBezTo>
                  <a:cubicBezTo>
                    <a:pt x="9199" y="2188"/>
                    <a:pt x="9022" y="2215"/>
                    <a:pt x="8853" y="2272"/>
                  </a:cubicBezTo>
                  <a:lnTo>
                    <a:pt x="8853" y="2272"/>
                  </a:lnTo>
                  <a:cubicBezTo>
                    <a:pt x="8728" y="989"/>
                    <a:pt x="7420" y="15"/>
                    <a:pt x="6135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942;p108">
              <a:extLst>
                <a:ext uri="{FF2B5EF4-FFF2-40B4-BE49-F238E27FC236}">
                  <a16:creationId xmlns:a16="http://schemas.microsoft.com/office/drawing/2014/main" id="{5E164A9D-0442-42A9-8584-9081F05E7EDF}"/>
                </a:ext>
              </a:extLst>
            </p:cNvPr>
            <p:cNvSpPr/>
            <p:nvPr/>
          </p:nvSpPr>
          <p:spPr>
            <a:xfrm>
              <a:off x="1904700" y="3587250"/>
              <a:ext cx="176050" cy="204600"/>
            </a:xfrm>
            <a:custGeom>
              <a:avLst/>
              <a:gdLst/>
              <a:ahLst/>
              <a:cxnLst/>
              <a:rect l="l" t="t" r="r" b="b"/>
              <a:pathLst>
                <a:path w="7042" h="8184" extrusionOk="0">
                  <a:moveTo>
                    <a:pt x="1108" y="0"/>
                  </a:moveTo>
                  <a:lnTo>
                    <a:pt x="0" y="626"/>
                  </a:lnTo>
                  <a:lnTo>
                    <a:pt x="4815" y="8021"/>
                  </a:lnTo>
                  <a:cubicBezTo>
                    <a:pt x="4865" y="8098"/>
                    <a:pt x="4941" y="8184"/>
                    <a:pt x="5023" y="8184"/>
                  </a:cubicBezTo>
                  <a:cubicBezTo>
                    <a:pt x="5026" y="8184"/>
                    <a:pt x="5030" y="8184"/>
                    <a:pt x="5034" y="8183"/>
                  </a:cubicBezTo>
                  <a:cubicBezTo>
                    <a:pt x="5120" y="8173"/>
                    <a:pt x="5178" y="8087"/>
                    <a:pt x="5221" y="8011"/>
                  </a:cubicBezTo>
                  <a:lnTo>
                    <a:pt x="7042" y="471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943;p108">
              <a:extLst>
                <a:ext uri="{FF2B5EF4-FFF2-40B4-BE49-F238E27FC236}">
                  <a16:creationId xmlns:a16="http://schemas.microsoft.com/office/drawing/2014/main" id="{30D27762-E094-444E-9313-34CAC330D4C2}"/>
                </a:ext>
              </a:extLst>
            </p:cNvPr>
            <p:cNvSpPr/>
            <p:nvPr/>
          </p:nvSpPr>
          <p:spPr>
            <a:xfrm>
              <a:off x="1904700" y="3587250"/>
              <a:ext cx="176050" cy="204600"/>
            </a:xfrm>
            <a:custGeom>
              <a:avLst/>
              <a:gdLst/>
              <a:ahLst/>
              <a:cxnLst/>
              <a:rect l="l" t="t" r="r" b="b"/>
              <a:pathLst>
                <a:path w="7042" h="8184" extrusionOk="0">
                  <a:moveTo>
                    <a:pt x="1108" y="0"/>
                  </a:moveTo>
                  <a:lnTo>
                    <a:pt x="0" y="626"/>
                  </a:lnTo>
                  <a:lnTo>
                    <a:pt x="4815" y="8021"/>
                  </a:lnTo>
                  <a:cubicBezTo>
                    <a:pt x="4865" y="8098"/>
                    <a:pt x="4941" y="8184"/>
                    <a:pt x="5023" y="8184"/>
                  </a:cubicBezTo>
                  <a:cubicBezTo>
                    <a:pt x="5026" y="8184"/>
                    <a:pt x="5030" y="8184"/>
                    <a:pt x="5034" y="8183"/>
                  </a:cubicBezTo>
                  <a:cubicBezTo>
                    <a:pt x="5120" y="8173"/>
                    <a:pt x="5178" y="8087"/>
                    <a:pt x="5221" y="8011"/>
                  </a:cubicBezTo>
                  <a:lnTo>
                    <a:pt x="7042" y="471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944;p108">
              <a:extLst>
                <a:ext uri="{FF2B5EF4-FFF2-40B4-BE49-F238E27FC236}">
                  <a16:creationId xmlns:a16="http://schemas.microsoft.com/office/drawing/2014/main" id="{AFD9346D-A4B5-4B7A-BC05-2950241C4283}"/>
                </a:ext>
              </a:extLst>
            </p:cNvPr>
            <p:cNvSpPr/>
            <p:nvPr/>
          </p:nvSpPr>
          <p:spPr>
            <a:xfrm>
              <a:off x="1903125" y="3498050"/>
              <a:ext cx="467450" cy="355675"/>
            </a:xfrm>
            <a:custGeom>
              <a:avLst/>
              <a:gdLst/>
              <a:ahLst/>
              <a:cxnLst/>
              <a:rect l="l" t="t" r="r" b="b"/>
              <a:pathLst>
                <a:path w="18698" h="14227" extrusionOk="0">
                  <a:moveTo>
                    <a:pt x="8490" y="1"/>
                  </a:moveTo>
                  <a:cubicBezTo>
                    <a:pt x="5425" y="1"/>
                    <a:pt x="2479" y="1246"/>
                    <a:pt x="340" y="3468"/>
                  </a:cubicBezTo>
                  <a:cubicBezTo>
                    <a:pt x="127" y="3572"/>
                    <a:pt x="0" y="3797"/>
                    <a:pt x="24" y="4035"/>
                  </a:cubicBezTo>
                  <a:cubicBezTo>
                    <a:pt x="48" y="4271"/>
                    <a:pt x="215" y="4467"/>
                    <a:pt x="445" y="4528"/>
                  </a:cubicBezTo>
                  <a:lnTo>
                    <a:pt x="16878" y="14226"/>
                  </a:lnTo>
                  <a:lnTo>
                    <a:pt x="16878" y="14225"/>
                  </a:lnTo>
                  <a:cubicBezTo>
                    <a:pt x="18698" y="11536"/>
                    <a:pt x="18646" y="7790"/>
                    <a:pt x="17060" y="4957"/>
                  </a:cubicBezTo>
                  <a:cubicBezTo>
                    <a:pt x="15389" y="2103"/>
                    <a:pt x="12419" y="255"/>
                    <a:pt x="9120" y="18"/>
                  </a:cubicBezTo>
                  <a:cubicBezTo>
                    <a:pt x="8909" y="6"/>
                    <a:pt x="8700" y="1"/>
                    <a:pt x="8490" y="1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945;p108">
              <a:extLst>
                <a:ext uri="{FF2B5EF4-FFF2-40B4-BE49-F238E27FC236}">
                  <a16:creationId xmlns:a16="http://schemas.microsoft.com/office/drawing/2014/main" id="{70493715-46DB-4529-BAC4-021A8569C0E0}"/>
                </a:ext>
              </a:extLst>
            </p:cNvPr>
            <p:cNvSpPr/>
            <p:nvPr/>
          </p:nvSpPr>
          <p:spPr>
            <a:xfrm>
              <a:off x="1973475" y="3532500"/>
              <a:ext cx="355100" cy="322425"/>
            </a:xfrm>
            <a:custGeom>
              <a:avLst/>
              <a:gdLst/>
              <a:ahLst/>
              <a:cxnLst/>
              <a:rect l="l" t="t" r="r" b="b"/>
              <a:pathLst>
                <a:path w="14204" h="12897" extrusionOk="0">
                  <a:moveTo>
                    <a:pt x="1031" y="1"/>
                  </a:moveTo>
                  <a:cubicBezTo>
                    <a:pt x="966" y="1"/>
                    <a:pt x="901" y="1"/>
                    <a:pt x="837" y="2"/>
                  </a:cubicBezTo>
                  <a:cubicBezTo>
                    <a:pt x="826" y="2"/>
                    <a:pt x="816" y="2"/>
                    <a:pt x="805" y="2"/>
                  </a:cubicBezTo>
                  <a:cubicBezTo>
                    <a:pt x="609" y="2"/>
                    <a:pt x="412" y="12"/>
                    <a:pt x="215" y="31"/>
                  </a:cubicBezTo>
                  <a:cubicBezTo>
                    <a:pt x="208" y="30"/>
                    <a:pt x="201" y="30"/>
                    <a:pt x="194" y="30"/>
                  </a:cubicBezTo>
                  <a:cubicBezTo>
                    <a:pt x="129" y="30"/>
                    <a:pt x="64" y="39"/>
                    <a:pt x="1" y="59"/>
                  </a:cubicBezTo>
                  <a:cubicBezTo>
                    <a:pt x="1" y="73"/>
                    <a:pt x="298" y="63"/>
                    <a:pt x="851" y="79"/>
                  </a:cubicBezTo>
                  <a:cubicBezTo>
                    <a:pt x="1608" y="98"/>
                    <a:pt x="2363" y="179"/>
                    <a:pt x="3106" y="319"/>
                  </a:cubicBezTo>
                  <a:cubicBezTo>
                    <a:pt x="8958" y="1384"/>
                    <a:pt x="13420" y="6156"/>
                    <a:pt x="14094" y="12065"/>
                  </a:cubicBezTo>
                  <a:cubicBezTo>
                    <a:pt x="14160" y="12595"/>
                    <a:pt x="14194" y="12897"/>
                    <a:pt x="14194" y="12897"/>
                  </a:cubicBezTo>
                  <a:cubicBezTo>
                    <a:pt x="14203" y="12823"/>
                    <a:pt x="14203" y="12750"/>
                    <a:pt x="14194" y="12676"/>
                  </a:cubicBezTo>
                  <a:cubicBezTo>
                    <a:pt x="14160" y="12533"/>
                    <a:pt x="14188" y="12324"/>
                    <a:pt x="14160" y="12055"/>
                  </a:cubicBezTo>
                  <a:cubicBezTo>
                    <a:pt x="14094" y="11295"/>
                    <a:pt x="13957" y="10542"/>
                    <a:pt x="13755" y="9805"/>
                  </a:cubicBezTo>
                  <a:cubicBezTo>
                    <a:pt x="12387" y="4799"/>
                    <a:pt x="8234" y="1044"/>
                    <a:pt x="3116" y="184"/>
                  </a:cubicBezTo>
                  <a:cubicBezTo>
                    <a:pt x="2427" y="62"/>
                    <a:pt x="1729" y="1"/>
                    <a:pt x="10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946;p108">
              <a:extLst>
                <a:ext uri="{FF2B5EF4-FFF2-40B4-BE49-F238E27FC236}">
                  <a16:creationId xmlns:a16="http://schemas.microsoft.com/office/drawing/2014/main" id="{086CC587-7B62-4D31-A32E-9129FB054505}"/>
                </a:ext>
              </a:extLst>
            </p:cNvPr>
            <p:cNvSpPr/>
            <p:nvPr/>
          </p:nvSpPr>
          <p:spPr>
            <a:xfrm>
              <a:off x="2121550" y="3686350"/>
              <a:ext cx="147875" cy="47075"/>
            </a:xfrm>
            <a:custGeom>
              <a:avLst/>
              <a:gdLst/>
              <a:ahLst/>
              <a:cxnLst/>
              <a:rect l="l" t="t" r="r" b="b"/>
              <a:pathLst>
                <a:path w="5915" h="1883" extrusionOk="0">
                  <a:moveTo>
                    <a:pt x="5915" y="1"/>
                  </a:moveTo>
                  <a:cubicBezTo>
                    <a:pt x="5617" y="55"/>
                    <a:pt x="5323" y="139"/>
                    <a:pt x="5041" y="249"/>
                  </a:cubicBezTo>
                  <a:lnTo>
                    <a:pt x="2953" y="922"/>
                  </a:lnTo>
                  <a:lnTo>
                    <a:pt x="860" y="1577"/>
                  </a:lnTo>
                  <a:cubicBezTo>
                    <a:pt x="564" y="1649"/>
                    <a:pt x="276" y="1751"/>
                    <a:pt x="1" y="1882"/>
                  </a:cubicBezTo>
                  <a:cubicBezTo>
                    <a:pt x="306" y="1859"/>
                    <a:pt x="607" y="1801"/>
                    <a:pt x="899" y="1711"/>
                  </a:cubicBezTo>
                  <a:cubicBezTo>
                    <a:pt x="1443" y="1587"/>
                    <a:pt x="2189" y="1362"/>
                    <a:pt x="3011" y="1109"/>
                  </a:cubicBezTo>
                  <a:cubicBezTo>
                    <a:pt x="3832" y="856"/>
                    <a:pt x="4563" y="584"/>
                    <a:pt x="5084" y="378"/>
                  </a:cubicBezTo>
                  <a:cubicBezTo>
                    <a:pt x="5375" y="285"/>
                    <a:pt x="5654" y="159"/>
                    <a:pt x="59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947;p108">
              <a:extLst>
                <a:ext uri="{FF2B5EF4-FFF2-40B4-BE49-F238E27FC236}">
                  <a16:creationId xmlns:a16="http://schemas.microsoft.com/office/drawing/2014/main" id="{3634EBE2-02BE-4C22-B736-1A5BB99E317E}"/>
                </a:ext>
              </a:extLst>
            </p:cNvPr>
            <p:cNvSpPr/>
            <p:nvPr/>
          </p:nvSpPr>
          <p:spPr>
            <a:xfrm>
              <a:off x="2203475" y="3512600"/>
              <a:ext cx="7375" cy="91875"/>
            </a:xfrm>
            <a:custGeom>
              <a:avLst/>
              <a:gdLst/>
              <a:ahLst/>
              <a:cxnLst/>
              <a:rect l="l" t="t" r="r" b="b"/>
              <a:pathLst>
                <a:path w="295" h="3675" extrusionOk="0">
                  <a:moveTo>
                    <a:pt x="54" y="1"/>
                  </a:moveTo>
                  <a:cubicBezTo>
                    <a:pt x="2" y="612"/>
                    <a:pt x="1" y="1228"/>
                    <a:pt x="49" y="1840"/>
                  </a:cubicBezTo>
                  <a:cubicBezTo>
                    <a:pt x="32" y="2453"/>
                    <a:pt x="64" y="3066"/>
                    <a:pt x="144" y="3674"/>
                  </a:cubicBezTo>
                  <a:cubicBezTo>
                    <a:pt x="260" y="3069"/>
                    <a:pt x="294" y="2450"/>
                    <a:pt x="245" y="1835"/>
                  </a:cubicBezTo>
                  <a:cubicBezTo>
                    <a:pt x="261" y="1217"/>
                    <a:pt x="197" y="60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948;p108">
              <a:extLst>
                <a:ext uri="{FF2B5EF4-FFF2-40B4-BE49-F238E27FC236}">
                  <a16:creationId xmlns:a16="http://schemas.microsoft.com/office/drawing/2014/main" id="{544A7206-2096-45E8-9B3E-1974D4134B90}"/>
                </a:ext>
              </a:extLst>
            </p:cNvPr>
            <p:cNvSpPr/>
            <p:nvPr/>
          </p:nvSpPr>
          <p:spPr>
            <a:xfrm>
              <a:off x="1910550" y="3556650"/>
              <a:ext cx="209475" cy="50575"/>
            </a:xfrm>
            <a:custGeom>
              <a:avLst/>
              <a:gdLst/>
              <a:ahLst/>
              <a:cxnLst/>
              <a:rect l="l" t="t" r="r" b="b"/>
              <a:pathLst>
                <a:path w="8379" h="2023" extrusionOk="0">
                  <a:moveTo>
                    <a:pt x="8379" y="1"/>
                  </a:moveTo>
                  <a:lnTo>
                    <a:pt x="8379" y="1"/>
                  </a:lnTo>
                  <a:cubicBezTo>
                    <a:pt x="7957" y="25"/>
                    <a:pt x="7540" y="82"/>
                    <a:pt x="7127" y="173"/>
                  </a:cubicBezTo>
                  <a:cubicBezTo>
                    <a:pt x="6358" y="321"/>
                    <a:pt x="5293" y="517"/>
                    <a:pt x="4136" y="799"/>
                  </a:cubicBezTo>
                  <a:cubicBezTo>
                    <a:pt x="2981" y="1081"/>
                    <a:pt x="1939" y="1372"/>
                    <a:pt x="1194" y="1601"/>
                  </a:cubicBezTo>
                  <a:cubicBezTo>
                    <a:pt x="785" y="1709"/>
                    <a:pt x="385" y="1849"/>
                    <a:pt x="0" y="2023"/>
                  </a:cubicBezTo>
                  <a:cubicBezTo>
                    <a:pt x="417" y="1957"/>
                    <a:pt x="829" y="1861"/>
                    <a:pt x="1232" y="1735"/>
                  </a:cubicBezTo>
                  <a:cubicBezTo>
                    <a:pt x="1987" y="1539"/>
                    <a:pt x="3028" y="1266"/>
                    <a:pt x="4185" y="989"/>
                  </a:cubicBezTo>
                  <a:cubicBezTo>
                    <a:pt x="5340" y="713"/>
                    <a:pt x="6392" y="479"/>
                    <a:pt x="7155" y="307"/>
                  </a:cubicBezTo>
                  <a:cubicBezTo>
                    <a:pt x="7571" y="236"/>
                    <a:pt x="7980" y="134"/>
                    <a:pt x="8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949;p108">
              <a:extLst>
                <a:ext uri="{FF2B5EF4-FFF2-40B4-BE49-F238E27FC236}">
                  <a16:creationId xmlns:a16="http://schemas.microsoft.com/office/drawing/2014/main" id="{E89C5F9E-5174-4B1C-9462-6171B0B22FB1}"/>
                </a:ext>
              </a:extLst>
            </p:cNvPr>
            <p:cNvSpPr/>
            <p:nvPr/>
          </p:nvSpPr>
          <p:spPr>
            <a:xfrm>
              <a:off x="1659025" y="3856100"/>
              <a:ext cx="496900" cy="406125"/>
            </a:xfrm>
            <a:custGeom>
              <a:avLst/>
              <a:gdLst/>
              <a:ahLst/>
              <a:cxnLst/>
              <a:rect l="l" t="t" r="r" b="b"/>
              <a:pathLst>
                <a:path w="19876" h="16245" extrusionOk="0">
                  <a:moveTo>
                    <a:pt x="14968" y="0"/>
                  </a:moveTo>
                  <a:cubicBezTo>
                    <a:pt x="14777" y="0"/>
                    <a:pt x="14582" y="5"/>
                    <a:pt x="14384" y="13"/>
                  </a:cubicBezTo>
                  <a:cubicBezTo>
                    <a:pt x="12609" y="132"/>
                    <a:pt x="10873" y="581"/>
                    <a:pt x="9263" y="1336"/>
                  </a:cubicBezTo>
                  <a:cubicBezTo>
                    <a:pt x="6492" y="2549"/>
                    <a:pt x="3888" y="4336"/>
                    <a:pt x="2231" y="6867"/>
                  </a:cubicBezTo>
                  <a:cubicBezTo>
                    <a:pt x="573" y="9400"/>
                    <a:pt x="1" y="12753"/>
                    <a:pt x="1243" y="15509"/>
                  </a:cubicBezTo>
                  <a:cubicBezTo>
                    <a:pt x="1337" y="15800"/>
                    <a:pt x="1537" y="16043"/>
                    <a:pt x="1801" y="16193"/>
                  </a:cubicBezTo>
                  <a:cubicBezTo>
                    <a:pt x="1922" y="16227"/>
                    <a:pt x="2046" y="16244"/>
                    <a:pt x="2170" y="16244"/>
                  </a:cubicBezTo>
                  <a:cubicBezTo>
                    <a:pt x="2361" y="16244"/>
                    <a:pt x="2552" y="16203"/>
                    <a:pt x="2728" y="16121"/>
                  </a:cubicBezTo>
                  <a:cubicBezTo>
                    <a:pt x="5882" y="15094"/>
                    <a:pt x="9054" y="14058"/>
                    <a:pt x="11953" y="12447"/>
                  </a:cubicBezTo>
                  <a:cubicBezTo>
                    <a:pt x="14852" y="10838"/>
                    <a:pt x="17485" y="8597"/>
                    <a:pt x="19043" y="5669"/>
                  </a:cubicBezTo>
                  <a:cubicBezTo>
                    <a:pt x="19442" y="4979"/>
                    <a:pt x="19695" y="4215"/>
                    <a:pt x="19787" y="3424"/>
                  </a:cubicBezTo>
                  <a:cubicBezTo>
                    <a:pt x="19875" y="2622"/>
                    <a:pt x="19612" y="1821"/>
                    <a:pt x="19067" y="1227"/>
                  </a:cubicBezTo>
                  <a:lnTo>
                    <a:pt x="19065" y="1227"/>
                  </a:lnTo>
                  <a:cubicBezTo>
                    <a:pt x="17793" y="276"/>
                    <a:pt x="16486" y="0"/>
                    <a:pt x="14968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950;p108">
              <a:extLst>
                <a:ext uri="{FF2B5EF4-FFF2-40B4-BE49-F238E27FC236}">
                  <a16:creationId xmlns:a16="http://schemas.microsoft.com/office/drawing/2014/main" id="{54A45171-81CA-41BF-BC71-DEB60A3C56FD}"/>
                </a:ext>
              </a:extLst>
            </p:cNvPr>
            <p:cNvSpPr/>
            <p:nvPr/>
          </p:nvSpPr>
          <p:spPr>
            <a:xfrm>
              <a:off x="1700600" y="3878400"/>
              <a:ext cx="435800" cy="383200"/>
            </a:xfrm>
            <a:custGeom>
              <a:avLst/>
              <a:gdLst/>
              <a:ahLst/>
              <a:cxnLst/>
              <a:rect l="l" t="t" r="r" b="b"/>
              <a:pathLst>
                <a:path w="17432" h="15328" extrusionOk="0">
                  <a:moveTo>
                    <a:pt x="17432" y="0"/>
                  </a:moveTo>
                  <a:lnTo>
                    <a:pt x="17432" y="0"/>
                  </a:lnTo>
                  <a:cubicBezTo>
                    <a:pt x="17355" y="13"/>
                    <a:pt x="17279" y="32"/>
                    <a:pt x="17207" y="57"/>
                  </a:cubicBezTo>
                  <a:lnTo>
                    <a:pt x="16533" y="248"/>
                  </a:lnTo>
                  <a:lnTo>
                    <a:pt x="16056" y="391"/>
                  </a:lnTo>
                  <a:lnTo>
                    <a:pt x="15491" y="592"/>
                  </a:lnTo>
                  <a:cubicBezTo>
                    <a:pt x="15081" y="745"/>
                    <a:pt x="14604" y="898"/>
                    <a:pt x="14126" y="1128"/>
                  </a:cubicBezTo>
                  <a:lnTo>
                    <a:pt x="13342" y="1471"/>
                  </a:lnTo>
                  <a:cubicBezTo>
                    <a:pt x="13070" y="1591"/>
                    <a:pt x="12802" y="1743"/>
                    <a:pt x="12516" y="1882"/>
                  </a:cubicBezTo>
                  <a:cubicBezTo>
                    <a:pt x="11938" y="2159"/>
                    <a:pt x="11351" y="2517"/>
                    <a:pt x="10729" y="2876"/>
                  </a:cubicBezTo>
                  <a:cubicBezTo>
                    <a:pt x="9401" y="3697"/>
                    <a:pt x="8143" y="4626"/>
                    <a:pt x="6965" y="5650"/>
                  </a:cubicBezTo>
                  <a:cubicBezTo>
                    <a:pt x="5792" y="6684"/>
                    <a:pt x="4704" y="7809"/>
                    <a:pt x="3707" y="9014"/>
                  </a:cubicBezTo>
                  <a:cubicBezTo>
                    <a:pt x="3272" y="9586"/>
                    <a:pt x="2842" y="10122"/>
                    <a:pt x="2494" y="10656"/>
                  </a:cubicBezTo>
                  <a:cubicBezTo>
                    <a:pt x="2317" y="10924"/>
                    <a:pt x="2135" y="11172"/>
                    <a:pt x="1983" y="11425"/>
                  </a:cubicBezTo>
                  <a:lnTo>
                    <a:pt x="1543" y="12162"/>
                  </a:lnTo>
                  <a:cubicBezTo>
                    <a:pt x="1252" y="12619"/>
                    <a:pt x="1042" y="13064"/>
                    <a:pt x="836" y="13446"/>
                  </a:cubicBezTo>
                  <a:cubicBezTo>
                    <a:pt x="741" y="13637"/>
                    <a:pt x="636" y="13799"/>
                    <a:pt x="564" y="13981"/>
                  </a:cubicBezTo>
                  <a:cubicBezTo>
                    <a:pt x="493" y="14162"/>
                    <a:pt x="420" y="14316"/>
                    <a:pt x="358" y="14459"/>
                  </a:cubicBezTo>
                  <a:cubicBezTo>
                    <a:pt x="249" y="14721"/>
                    <a:pt x="153" y="14937"/>
                    <a:pt x="86" y="15104"/>
                  </a:cubicBezTo>
                  <a:cubicBezTo>
                    <a:pt x="51" y="15176"/>
                    <a:pt x="22" y="15251"/>
                    <a:pt x="0" y="15328"/>
                  </a:cubicBezTo>
                  <a:cubicBezTo>
                    <a:pt x="49" y="15263"/>
                    <a:pt x="88" y="15193"/>
                    <a:pt x="120" y="15119"/>
                  </a:cubicBezTo>
                  <a:lnTo>
                    <a:pt x="431" y="14492"/>
                  </a:lnTo>
                  <a:cubicBezTo>
                    <a:pt x="497" y="14354"/>
                    <a:pt x="568" y="14206"/>
                    <a:pt x="650" y="14039"/>
                  </a:cubicBezTo>
                  <a:cubicBezTo>
                    <a:pt x="731" y="13872"/>
                    <a:pt x="832" y="13699"/>
                    <a:pt x="937" y="13513"/>
                  </a:cubicBezTo>
                  <a:cubicBezTo>
                    <a:pt x="1147" y="13135"/>
                    <a:pt x="1366" y="12696"/>
                    <a:pt x="1663" y="12242"/>
                  </a:cubicBezTo>
                  <a:lnTo>
                    <a:pt x="2111" y="11521"/>
                  </a:lnTo>
                  <a:cubicBezTo>
                    <a:pt x="2265" y="11273"/>
                    <a:pt x="2451" y="11029"/>
                    <a:pt x="2632" y="10766"/>
                  </a:cubicBezTo>
                  <a:cubicBezTo>
                    <a:pt x="2981" y="10231"/>
                    <a:pt x="3411" y="9706"/>
                    <a:pt x="3851" y="9143"/>
                  </a:cubicBezTo>
                  <a:cubicBezTo>
                    <a:pt x="4837" y="7948"/>
                    <a:pt x="5913" y="6829"/>
                    <a:pt x="7070" y="5798"/>
                  </a:cubicBezTo>
                  <a:cubicBezTo>
                    <a:pt x="8240" y="4782"/>
                    <a:pt x="9487" y="3857"/>
                    <a:pt x="10801" y="3033"/>
                  </a:cubicBezTo>
                  <a:cubicBezTo>
                    <a:pt x="11417" y="2671"/>
                    <a:pt x="11996" y="2313"/>
                    <a:pt x="12564" y="2030"/>
                  </a:cubicBezTo>
                  <a:cubicBezTo>
                    <a:pt x="12851" y="1887"/>
                    <a:pt x="13117" y="1734"/>
                    <a:pt x="13385" y="1610"/>
                  </a:cubicBezTo>
                  <a:lnTo>
                    <a:pt x="14159" y="1256"/>
                  </a:lnTo>
                  <a:cubicBezTo>
                    <a:pt x="14647" y="1023"/>
                    <a:pt x="15110" y="860"/>
                    <a:pt x="15506" y="697"/>
                  </a:cubicBezTo>
                  <a:lnTo>
                    <a:pt x="16065" y="483"/>
                  </a:lnTo>
                  <a:lnTo>
                    <a:pt x="16543" y="320"/>
                  </a:lnTo>
                  <a:lnTo>
                    <a:pt x="17203" y="96"/>
                  </a:lnTo>
                  <a:cubicBezTo>
                    <a:pt x="17282" y="73"/>
                    <a:pt x="17358" y="41"/>
                    <a:pt x="17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951;p108">
              <a:extLst>
                <a:ext uri="{FF2B5EF4-FFF2-40B4-BE49-F238E27FC236}">
                  <a16:creationId xmlns:a16="http://schemas.microsoft.com/office/drawing/2014/main" id="{4D5D3211-EC67-4D45-A991-98B45431E44A}"/>
                </a:ext>
              </a:extLst>
            </p:cNvPr>
            <p:cNvSpPr/>
            <p:nvPr/>
          </p:nvSpPr>
          <p:spPr>
            <a:xfrm>
              <a:off x="1687100" y="4027950"/>
              <a:ext cx="173300" cy="50650"/>
            </a:xfrm>
            <a:custGeom>
              <a:avLst/>
              <a:gdLst/>
              <a:ahLst/>
              <a:cxnLst/>
              <a:rect l="l" t="t" r="r" b="b"/>
              <a:pathLst>
                <a:path w="6932" h="2026" extrusionOk="0">
                  <a:moveTo>
                    <a:pt x="6931" y="0"/>
                  </a:moveTo>
                  <a:lnTo>
                    <a:pt x="6931" y="0"/>
                  </a:lnTo>
                  <a:cubicBezTo>
                    <a:pt x="5750" y="241"/>
                    <a:pt x="4583" y="547"/>
                    <a:pt x="3434" y="917"/>
                  </a:cubicBezTo>
                  <a:cubicBezTo>
                    <a:pt x="2271" y="1223"/>
                    <a:pt x="1123" y="1594"/>
                    <a:pt x="0" y="2025"/>
                  </a:cubicBezTo>
                  <a:cubicBezTo>
                    <a:pt x="1180" y="1784"/>
                    <a:pt x="2345" y="1476"/>
                    <a:pt x="3492" y="1108"/>
                  </a:cubicBezTo>
                  <a:cubicBezTo>
                    <a:pt x="4657" y="801"/>
                    <a:pt x="5806" y="431"/>
                    <a:pt x="69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952;p108">
              <a:extLst>
                <a:ext uri="{FF2B5EF4-FFF2-40B4-BE49-F238E27FC236}">
                  <a16:creationId xmlns:a16="http://schemas.microsoft.com/office/drawing/2014/main" id="{6BECC568-3E23-48D6-9439-D0A634882764}"/>
                </a:ext>
              </a:extLst>
            </p:cNvPr>
            <p:cNvSpPr/>
            <p:nvPr/>
          </p:nvSpPr>
          <p:spPr>
            <a:xfrm>
              <a:off x="1854625" y="4034850"/>
              <a:ext cx="7850" cy="182750"/>
            </a:xfrm>
            <a:custGeom>
              <a:avLst/>
              <a:gdLst/>
              <a:ahLst/>
              <a:cxnLst/>
              <a:rect l="l" t="t" r="r" b="b"/>
              <a:pathLst>
                <a:path w="314" h="7310" extrusionOk="0">
                  <a:moveTo>
                    <a:pt x="283" y="1"/>
                  </a:moveTo>
                  <a:cubicBezTo>
                    <a:pt x="201" y="350"/>
                    <a:pt x="154" y="707"/>
                    <a:pt x="144" y="1066"/>
                  </a:cubicBezTo>
                  <a:cubicBezTo>
                    <a:pt x="92" y="1739"/>
                    <a:pt x="11" y="2642"/>
                    <a:pt x="11" y="3650"/>
                  </a:cubicBezTo>
                  <a:lnTo>
                    <a:pt x="11" y="6239"/>
                  </a:lnTo>
                  <a:cubicBezTo>
                    <a:pt x="1" y="6597"/>
                    <a:pt x="26" y="6956"/>
                    <a:pt x="88" y="7310"/>
                  </a:cubicBezTo>
                  <a:cubicBezTo>
                    <a:pt x="137" y="6955"/>
                    <a:pt x="155" y="6596"/>
                    <a:pt x="140" y="6239"/>
                  </a:cubicBezTo>
                  <a:cubicBezTo>
                    <a:pt x="159" y="5513"/>
                    <a:pt x="178" y="4630"/>
                    <a:pt x="206" y="3655"/>
                  </a:cubicBezTo>
                  <a:cubicBezTo>
                    <a:pt x="236" y="2680"/>
                    <a:pt x="283" y="1797"/>
                    <a:pt x="283" y="1071"/>
                  </a:cubicBezTo>
                  <a:cubicBezTo>
                    <a:pt x="314" y="715"/>
                    <a:pt x="314" y="357"/>
                    <a:pt x="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953;p108">
              <a:extLst>
                <a:ext uri="{FF2B5EF4-FFF2-40B4-BE49-F238E27FC236}">
                  <a16:creationId xmlns:a16="http://schemas.microsoft.com/office/drawing/2014/main" id="{85CB344E-D854-4940-9516-083B29FC400D}"/>
                </a:ext>
              </a:extLst>
            </p:cNvPr>
            <p:cNvSpPr/>
            <p:nvPr/>
          </p:nvSpPr>
          <p:spPr>
            <a:xfrm>
              <a:off x="2003450" y="3926775"/>
              <a:ext cx="17225" cy="208075"/>
            </a:xfrm>
            <a:custGeom>
              <a:avLst/>
              <a:gdLst/>
              <a:ahLst/>
              <a:cxnLst/>
              <a:rect l="l" t="t" r="r" b="b"/>
              <a:pathLst>
                <a:path w="689" h="8323" extrusionOk="0">
                  <a:moveTo>
                    <a:pt x="58" y="0"/>
                  </a:moveTo>
                  <a:cubicBezTo>
                    <a:pt x="0" y="0"/>
                    <a:pt x="82" y="1867"/>
                    <a:pt x="244" y="4166"/>
                  </a:cubicBezTo>
                  <a:cubicBezTo>
                    <a:pt x="407" y="6463"/>
                    <a:pt x="578" y="8322"/>
                    <a:pt x="632" y="8322"/>
                  </a:cubicBezTo>
                  <a:cubicBezTo>
                    <a:pt x="688" y="8317"/>
                    <a:pt x="607" y="6449"/>
                    <a:pt x="445" y="4151"/>
                  </a:cubicBezTo>
                  <a:cubicBezTo>
                    <a:pt x="283" y="1854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954;p108">
              <a:extLst>
                <a:ext uri="{FF2B5EF4-FFF2-40B4-BE49-F238E27FC236}">
                  <a16:creationId xmlns:a16="http://schemas.microsoft.com/office/drawing/2014/main" id="{2CE178BC-D075-49F5-AFCB-6CD5C0377211}"/>
                </a:ext>
              </a:extLst>
            </p:cNvPr>
            <p:cNvSpPr/>
            <p:nvPr/>
          </p:nvSpPr>
          <p:spPr>
            <a:xfrm>
              <a:off x="1817025" y="3921100"/>
              <a:ext cx="187650" cy="8500"/>
            </a:xfrm>
            <a:custGeom>
              <a:avLst/>
              <a:gdLst/>
              <a:ahLst/>
              <a:cxnLst/>
              <a:rect l="l" t="t" r="r" b="b"/>
              <a:pathLst>
                <a:path w="7506" h="340" extrusionOk="0">
                  <a:moveTo>
                    <a:pt x="727" y="1"/>
                  </a:moveTo>
                  <a:cubicBezTo>
                    <a:pt x="484" y="1"/>
                    <a:pt x="242" y="16"/>
                    <a:pt x="0" y="45"/>
                  </a:cubicBezTo>
                  <a:cubicBezTo>
                    <a:pt x="361" y="115"/>
                    <a:pt x="728" y="150"/>
                    <a:pt x="1095" y="150"/>
                  </a:cubicBezTo>
                  <a:cubicBezTo>
                    <a:pt x="1772" y="189"/>
                    <a:pt x="2713" y="227"/>
                    <a:pt x="3750" y="266"/>
                  </a:cubicBezTo>
                  <a:cubicBezTo>
                    <a:pt x="4787" y="303"/>
                    <a:pt x="5725" y="328"/>
                    <a:pt x="6402" y="328"/>
                  </a:cubicBezTo>
                  <a:cubicBezTo>
                    <a:pt x="6525" y="335"/>
                    <a:pt x="6647" y="339"/>
                    <a:pt x="6770" y="339"/>
                  </a:cubicBezTo>
                  <a:cubicBezTo>
                    <a:pt x="7015" y="339"/>
                    <a:pt x="7261" y="324"/>
                    <a:pt x="7506" y="294"/>
                  </a:cubicBezTo>
                  <a:cubicBezTo>
                    <a:pt x="7143" y="224"/>
                    <a:pt x="6775" y="189"/>
                    <a:pt x="6407" y="189"/>
                  </a:cubicBezTo>
                  <a:cubicBezTo>
                    <a:pt x="5728" y="146"/>
                    <a:pt x="4792" y="103"/>
                    <a:pt x="3755" y="69"/>
                  </a:cubicBezTo>
                  <a:cubicBezTo>
                    <a:pt x="2719" y="36"/>
                    <a:pt x="1781" y="13"/>
                    <a:pt x="1104" y="13"/>
                  </a:cubicBezTo>
                  <a:cubicBezTo>
                    <a:pt x="978" y="5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955;p108">
              <a:extLst>
                <a:ext uri="{FF2B5EF4-FFF2-40B4-BE49-F238E27FC236}">
                  <a16:creationId xmlns:a16="http://schemas.microsoft.com/office/drawing/2014/main" id="{C2DB8C6E-F3DD-4D4B-931F-F0D579E58B68}"/>
                </a:ext>
              </a:extLst>
            </p:cNvPr>
            <p:cNvSpPr/>
            <p:nvPr/>
          </p:nvSpPr>
          <p:spPr>
            <a:xfrm>
              <a:off x="2221650" y="3963425"/>
              <a:ext cx="99250" cy="542350"/>
            </a:xfrm>
            <a:custGeom>
              <a:avLst/>
              <a:gdLst/>
              <a:ahLst/>
              <a:cxnLst/>
              <a:rect l="l" t="t" r="r" b="b"/>
              <a:pathLst>
                <a:path w="3970" h="21694" extrusionOk="0">
                  <a:moveTo>
                    <a:pt x="3970" y="0"/>
                  </a:moveTo>
                  <a:lnTo>
                    <a:pt x="3970" y="0"/>
                  </a:lnTo>
                  <a:cubicBezTo>
                    <a:pt x="3930" y="64"/>
                    <a:pt x="3897" y="131"/>
                    <a:pt x="3871" y="201"/>
                  </a:cubicBezTo>
                  <a:cubicBezTo>
                    <a:pt x="3808" y="360"/>
                    <a:pt x="3721" y="555"/>
                    <a:pt x="3622" y="799"/>
                  </a:cubicBezTo>
                  <a:cubicBezTo>
                    <a:pt x="3402" y="1314"/>
                    <a:pt x="3121" y="2074"/>
                    <a:pt x="2791" y="3024"/>
                  </a:cubicBezTo>
                  <a:cubicBezTo>
                    <a:pt x="2461" y="3975"/>
                    <a:pt x="2127" y="5112"/>
                    <a:pt x="1769" y="6397"/>
                  </a:cubicBezTo>
                  <a:cubicBezTo>
                    <a:pt x="1409" y="7682"/>
                    <a:pt x="1081" y="9086"/>
                    <a:pt x="813" y="10615"/>
                  </a:cubicBezTo>
                  <a:cubicBezTo>
                    <a:pt x="545" y="12144"/>
                    <a:pt x="354" y="13592"/>
                    <a:pt x="235" y="14914"/>
                  </a:cubicBezTo>
                  <a:cubicBezTo>
                    <a:pt x="115" y="16238"/>
                    <a:pt x="57" y="17423"/>
                    <a:pt x="29" y="18436"/>
                  </a:cubicBezTo>
                  <a:cubicBezTo>
                    <a:pt x="1" y="19448"/>
                    <a:pt x="29" y="20260"/>
                    <a:pt x="29" y="20824"/>
                  </a:cubicBezTo>
                  <a:cubicBezTo>
                    <a:pt x="51" y="21038"/>
                    <a:pt x="61" y="21254"/>
                    <a:pt x="57" y="21469"/>
                  </a:cubicBezTo>
                  <a:cubicBezTo>
                    <a:pt x="51" y="21543"/>
                    <a:pt x="51" y="21619"/>
                    <a:pt x="57" y="21693"/>
                  </a:cubicBezTo>
                  <a:cubicBezTo>
                    <a:pt x="96" y="21619"/>
                    <a:pt x="121" y="21538"/>
                    <a:pt x="134" y="21455"/>
                  </a:cubicBezTo>
                  <a:lnTo>
                    <a:pt x="134" y="20810"/>
                  </a:lnTo>
                  <a:cubicBezTo>
                    <a:pt x="134" y="20232"/>
                    <a:pt x="148" y="19420"/>
                    <a:pt x="186" y="18421"/>
                  </a:cubicBezTo>
                  <a:cubicBezTo>
                    <a:pt x="225" y="17423"/>
                    <a:pt x="325" y="16233"/>
                    <a:pt x="435" y="14914"/>
                  </a:cubicBezTo>
                  <a:cubicBezTo>
                    <a:pt x="545" y="13596"/>
                    <a:pt x="750" y="12149"/>
                    <a:pt x="1022" y="10649"/>
                  </a:cubicBezTo>
                  <a:cubicBezTo>
                    <a:pt x="1295" y="9149"/>
                    <a:pt x="1606" y="7725"/>
                    <a:pt x="1940" y="6445"/>
                  </a:cubicBezTo>
                  <a:cubicBezTo>
                    <a:pt x="2275" y="5164"/>
                    <a:pt x="2633" y="4018"/>
                    <a:pt x="2924" y="3068"/>
                  </a:cubicBezTo>
                  <a:cubicBezTo>
                    <a:pt x="3215" y="2117"/>
                    <a:pt x="3498" y="1352"/>
                    <a:pt x="3693" y="827"/>
                  </a:cubicBezTo>
                  <a:lnTo>
                    <a:pt x="3908" y="216"/>
                  </a:lnTo>
                  <a:cubicBezTo>
                    <a:pt x="3936" y="146"/>
                    <a:pt x="3958" y="74"/>
                    <a:pt x="3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956;p108">
              <a:extLst>
                <a:ext uri="{FF2B5EF4-FFF2-40B4-BE49-F238E27FC236}">
                  <a16:creationId xmlns:a16="http://schemas.microsoft.com/office/drawing/2014/main" id="{BCBDA7EE-4134-441B-8E14-64A53DCFF1BA}"/>
                </a:ext>
              </a:extLst>
            </p:cNvPr>
            <p:cNvSpPr/>
            <p:nvPr/>
          </p:nvSpPr>
          <p:spPr>
            <a:xfrm>
              <a:off x="2120375" y="4225475"/>
              <a:ext cx="124575" cy="109150"/>
            </a:xfrm>
            <a:custGeom>
              <a:avLst/>
              <a:gdLst/>
              <a:ahLst/>
              <a:cxnLst/>
              <a:rect l="l" t="t" r="r" b="b"/>
              <a:pathLst>
                <a:path w="4983" h="4366" extrusionOk="0">
                  <a:moveTo>
                    <a:pt x="4983" y="0"/>
                  </a:moveTo>
                  <a:lnTo>
                    <a:pt x="4983" y="0"/>
                  </a:lnTo>
                  <a:cubicBezTo>
                    <a:pt x="4713" y="180"/>
                    <a:pt x="4462" y="386"/>
                    <a:pt x="4233" y="616"/>
                  </a:cubicBezTo>
                  <a:lnTo>
                    <a:pt x="2480" y="2169"/>
                  </a:lnTo>
                  <a:lnTo>
                    <a:pt x="712" y="3703"/>
                  </a:lnTo>
                  <a:cubicBezTo>
                    <a:pt x="453" y="3900"/>
                    <a:pt x="215" y="4122"/>
                    <a:pt x="0" y="4366"/>
                  </a:cubicBezTo>
                  <a:cubicBezTo>
                    <a:pt x="286" y="4210"/>
                    <a:pt x="553" y="4022"/>
                    <a:pt x="798" y="3808"/>
                  </a:cubicBezTo>
                  <a:cubicBezTo>
                    <a:pt x="1276" y="3444"/>
                    <a:pt x="1921" y="2923"/>
                    <a:pt x="2608" y="2317"/>
                  </a:cubicBezTo>
                  <a:cubicBezTo>
                    <a:pt x="3296" y="1710"/>
                    <a:pt x="3903" y="1142"/>
                    <a:pt x="4329" y="716"/>
                  </a:cubicBezTo>
                  <a:cubicBezTo>
                    <a:pt x="4573" y="503"/>
                    <a:pt x="4792" y="262"/>
                    <a:pt x="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957;p108">
              <a:extLst>
                <a:ext uri="{FF2B5EF4-FFF2-40B4-BE49-F238E27FC236}">
                  <a16:creationId xmlns:a16="http://schemas.microsoft.com/office/drawing/2014/main" id="{3C8CEBB5-F09C-4A59-85D4-8D8486D11312}"/>
                </a:ext>
              </a:extLst>
            </p:cNvPr>
            <p:cNvSpPr/>
            <p:nvPr/>
          </p:nvSpPr>
          <p:spPr>
            <a:xfrm>
              <a:off x="2258675" y="4163250"/>
              <a:ext cx="116125" cy="166975"/>
            </a:xfrm>
            <a:custGeom>
              <a:avLst/>
              <a:gdLst/>
              <a:ahLst/>
              <a:cxnLst/>
              <a:rect l="l" t="t" r="r" b="b"/>
              <a:pathLst>
                <a:path w="4645" h="6679" extrusionOk="0">
                  <a:moveTo>
                    <a:pt x="1" y="1"/>
                  </a:moveTo>
                  <a:lnTo>
                    <a:pt x="1" y="1"/>
                  </a:lnTo>
                  <a:cubicBezTo>
                    <a:pt x="198" y="345"/>
                    <a:pt x="420" y="675"/>
                    <a:pt x="665" y="989"/>
                  </a:cubicBezTo>
                  <a:lnTo>
                    <a:pt x="2323" y="3334"/>
                  </a:lnTo>
                  <a:lnTo>
                    <a:pt x="3946" y="5723"/>
                  </a:lnTo>
                  <a:cubicBezTo>
                    <a:pt x="4156" y="6057"/>
                    <a:pt x="4390" y="6376"/>
                    <a:pt x="4644" y="6678"/>
                  </a:cubicBezTo>
                  <a:cubicBezTo>
                    <a:pt x="4485" y="6306"/>
                    <a:pt x="4292" y="5950"/>
                    <a:pt x="4066" y="5613"/>
                  </a:cubicBezTo>
                  <a:cubicBezTo>
                    <a:pt x="3679" y="5002"/>
                    <a:pt x="3125" y="4147"/>
                    <a:pt x="2484" y="3226"/>
                  </a:cubicBezTo>
                  <a:cubicBezTo>
                    <a:pt x="1845" y="2303"/>
                    <a:pt x="1257" y="1486"/>
                    <a:pt x="779" y="908"/>
                  </a:cubicBezTo>
                  <a:cubicBezTo>
                    <a:pt x="549" y="581"/>
                    <a:pt x="288" y="27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958;p108">
              <a:extLst>
                <a:ext uri="{FF2B5EF4-FFF2-40B4-BE49-F238E27FC236}">
                  <a16:creationId xmlns:a16="http://schemas.microsoft.com/office/drawing/2014/main" id="{626EC1C9-B66A-4A16-82D6-CF5C8E60ECDF}"/>
                </a:ext>
              </a:extLst>
            </p:cNvPr>
            <p:cNvSpPr/>
            <p:nvPr/>
          </p:nvSpPr>
          <p:spPr>
            <a:xfrm>
              <a:off x="2110225" y="4001225"/>
              <a:ext cx="197200" cy="125875"/>
            </a:xfrm>
            <a:custGeom>
              <a:avLst/>
              <a:gdLst/>
              <a:ahLst/>
              <a:cxnLst/>
              <a:rect l="l" t="t" r="r" b="b"/>
              <a:pathLst>
                <a:path w="7888" h="5035" extrusionOk="0">
                  <a:moveTo>
                    <a:pt x="7852" y="0"/>
                  </a:moveTo>
                  <a:cubicBezTo>
                    <a:pt x="7727" y="0"/>
                    <a:pt x="5991" y="1084"/>
                    <a:pt x="3894" y="2435"/>
                  </a:cubicBezTo>
                  <a:cubicBezTo>
                    <a:pt x="1735" y="3825"/>
                    <a:pt x="1" y="4991"/>
                    <a:pt x="34" y="5034"/>
                  </a:cubicBezTo>
                  <a:cubicBezTo>
                    <a:pt x="34" y="5035"/>
                    <a:pt x="36" y="5035"/>
                    <a:pt x="37" y="5035"/>
                  </a:cubicBezTo>
                  <a:cubicBezTo>
                    <a:pt x="135" y="5035"/>
                    <a:pt x="1876" y="3956"/>
                    <a:pt x="3999" y="2597"/>
                  </a:cubicBezTo>
                  <a:cubicBezTo>
                    <a:pt x="6163" y="1212"/>
                    <a:pt x="7887" y="46"/>
                    <a:pt x="7859" y="3"/>
                  </a:cubicBezTo>
                  <a:cubicBezTo>
                    <a:pt x="7858" y="1"/>
                    <a:pt x="7856" y="0"/>
                    <a:pt x="78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959;p108">
              <a:extLst>
                <a:ext uri="{FF2B5EF4-FFF2-40B4-BE49-F238E27FC236}">
                  <a16:creationId xmlns:a16="http://schemas.microsoft.com/office/drawing/2014/main" id="{959BC863-85F5-4DDB-8ED5-8201B403E456}"/>
                </a:ext>
              </a:extLst>
            </p:cNvPr>
            <p:cNvSpPr/>
            <p:nvPr/>
          </p:nvSpPr>
          <p:spPr>
            <a:xfrm>
              <a:off x="2301300" y="4009050"/>
              <a:ext cx="127225" cy="123625"/>
            </a:xfrm>
            <a:custGeom>
              <a:avLst/>
              <a:gdLst/>
              <a:ahLst/>
              <a:cxnLst/>
              <a:rect l="l" t="t" r="r" b="b"/>
              <a:pathLst>
                <a:path w="5089" h="4945" extrusionOk="0">
                  <a:moveTo>
                    <a:pt x="0" y="1"/>
                  </a:moveTo>
                  <a:cubicBezTo>
                    <a:pt x="778" y="896"/>
                    <a:pt x="1605" y="1749"/>
                    <a:pt x="2475" y="2557"/>
                  </a:cubicBezTo>
                  <a:cubicBezTo>
                    <a:pt x="3302" y="3399"/>
                    <a:pt x="4174" y="4197"/>
                    <a:pt x="5088" y="4944"/>
                  </a:cubicBezTo>
                  <a:cubicBezTo>
                    <a:pt x="4309" y="4058"/>
                    <a:pt x="3483" y="3212"/>
                    <a:pt x="2614" y="2413"/>
                  </a:cubicBezTo>
                  <a:cubicBezTo>
                    <a:pt x="1786" y="1563"/>
                    <a:pt x="914" y="75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960;p108">
              <a:extLst>
                <a:ext uri="{FF2B5EF4-FFF2-40B4-BE49-F238E27FC236}">
                  <a16:creationId xmlns:a16="http://schemas.microsoft.com/office/drawing/2014/main" id="{8AE13139-6402-4842-9DEB-8A48A0D39DAF}"/>
                </a:ext>
              </a:extLst>
            </p:cNvPr>
            <p:cNvSpPr/>
            <p:nvPr/>
          </p:nvSpPr>
          <p:spPr>
            <a:xfrm>
              <a:off x="2459050" y="3858075"/>
              <a:ext cx="543800" cy="271500"/>
            </a:xfrm>
            <a:custGeom>
              <a:avLst/>
              <a:gdLst/>
              <a:ahLst/>
              <a:cxnLst/>
              <a:rect l="l" t="t" r="r" b="b"/>
              <a:pathLst>
                <a:path w="21752" h="10860" extrusionOk="0">
                  <a:moveTo>
                    <a:pt x="9519" y="0"/>
                  </a:moveTo>
                  <a:cubicBezTo>
                    <a:pt x="7677" y="0"/>
                    <a:pt x="5860" y="441"/>
                    <a:pt x="4353" y="1476"/>
                  </a:cubicBezTo>
                  <a:cubicBezTo>
                    <a:pt x="1515" y="3430"/>
                    <a:pt x="484" y="7444"/>
                    <a:pt x="1" y="10855"/>
                  </a:cubicBezTo>
                  <a:lnTo>
                    <a:pt x="1" y="10859"/>
                  </a:lnTo>
                  <a:lnTo>
                    <a:pt x="1487" y="10741"/>
                  </a:lnTo>
                  <a:cubicBezTo>
                    <a:pt x="2539" y="10650"/>
                    <a:pt x="3560" y="10337"/>
                    <a:pt x="4482" y="9822"/>
                  </a:cubicBezTo>
                  <a:cubicBezTo>
                    <a:pt x="4931" y="9558"/>
                    <a:pt x="5397" y="9323"/>
                    <a:pt x="5877" y="9120"/>
                  </a:cubicBezTo>
                  <a:cubicBezTo>
                    <a:pt x="7712" y="8384"/>
                    <a:pt x="9756" y="8513"/>
                    <a:pt x="11729" y="8418"/>
                  </a:cubicBezTo>
                  <a:cubicBezTo>
                    <a:pt x="14961" y="8251"/>
                    <a:pt x="18127" y="7439"/>
                    <a:pt x="21040" y="6029"/>
                  </a:cubicBezTo>
                  <a:cubicBezTo>
                    <a:pt x="21209" y="5952"/>
                    <a:pt x="21350" y="5823"/>
                    <a:pt x="21445" y="5661"/>
                  </a:cubicBezTo>
                  <a:cubicBezTo>
                    <a:pt x="21751" y="5108"/>
                    <a:pt x="21188" y="4615"/>
                    <a:pt x="20701" y="4315"/>
                  </a:cubicBezTo>
                  <a:cubicBezTo>
                    <a:pt x="18201" y="2772"/>
                    <a:pt x="15655" y="1214"/>
                    <a:pt x="12823" y="450"/>
                  </a:cubicBezTo>
                  <a:cubicBezTo>
                    <a:pt x="11755" y="162"/>
                    <a:pt x="10633" y="0"/>
                    <a:pt x="9519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961;p108">
              <a:extLst>
                <a:ext uri="{FF2B5EF4-FFF2-40B4-BE49-F238E27FC236}">
                  <a16:creationId xmlns:a16="http://schemas.microsoft.com/office/drawing/2014/main" id="{A9BC1D61-C074-4D9F-BF9B-C345711D05CA}"/>
                </a:ext>
              </a:extLst>
            </p:cNvPr>
            <p:cNvSpPr/>
            <p:nvPr/>
          </p:nvSpPr>
          <p:spPr>
            <a:xfrm>
              <a:off x="2459900" y="3893450"/>
              <a:ext cx="536175" cy="237800"/>
            </a:xfrm>
            <a:custGeom>
              <a:avLst/>
              <a:gdLst/>
              <a:ahLst/>
              <a:cxnLst/>
              <a:rect l="l" t="t" r="r" b="b"/>
              <a:pathLst>
                <a:path w="21447" h="9512" extrusionOk="0">
                  <a:moveTo>
                    <a:pt x="10190" y="0"/>
                  </a:moveTo>
                  <a:cubicBezTo>
                    <a:pt x="9674" y="0"/>
                    <a:pt x="9157" y="30"/>
                    <a:pt x="8642" y="91"/>
                  </a:cubicBezTo>
                  <a:cubicBezTo>
                    <a:pt x="6854" y="293"/>
                    <a:pt x="5167" y="1025"/>
                    <a:pt x="3798" y="2193"/>
                  </a:cubicBezTo>
                  <a:cubicBezTo>
                    <a:pt x="2735" y="3191"/>
                    <a:pt x="1890" y="4400"/>
                    <a:pt x="1319" y="5743"/>
                  </a:cubicBezTo>
                  <a:cubicBezTo>
                    <a:pt x="923" y="6634"/>
                    <a:pt x="581" y="7548"/>
                    <a:pt x="296" y="8480"/>
                  </a:cubicBezTo>
                  <a:lnTo>
                    <a:pt x="67" y="9240"/>
                  </a:lnTo>
                  <a:cubicBezTo>
                    <a:pt x="39" y="9329"/>
                    <a:pt x="16" y="9419"/>
                    <a:pt x="0" y="9512"/>
                  </a:cubicBezTo>
                  <a:cubicBezTo>
                    <a:pt x="46" y="9431"/>
                    <a:pt x="81" y="9344"/>
                    <a:pt x="106" y="9254"/>
                  </a:cubicBezTo>
                  <a:lnTo>
                    <a:pt x="369" y="8504"/>
                  </a:lnTo>
                  <a:cubicBezTo>
                    <a:pt x="603" y="7858"/>
                    <a:pt x="922" y="6913"/>
                    <a:pt x="1443" y="5800"/>
                  </a:cubicBezTo>
                  <a:cubicBezTo>
                    <a:pt x="2027" y="4488"/>
                    <a:pt x="2868" y="3306"/>
                    <a:pt x="3918" y="2327"/>
                  </a:cubicBezTo>
                  <a:cubicBezTo>
                    <a:pt x="5265" y="1194"/>
                    <a:pt x="6918" y="485"/>
                    <a:pt x="8666" y="287"/>
                  </a:cubicBezTo>
                  <a:cubicBezTo>
                    <a:pt x="9180" y="227"/>
                    <a:pt x="9696" y="197"/>
                    <a:pt x="10211" y="197"/>
                  </a:cubicBezTo>
                  <a:cubicBezTo>
                    <a:pt x="11449" y="197"/>
                    <a:pt x="12683" y="370"/>
                    <a:pt x="13879" y="712"/>
                  </a:cubicBezTo>
                  <a:cubicBezTo>
                    <a:pt x="15261" y="1106"/>
                    <a:pt x="16606" y="1625"/>
                    <a:pt x="17896" y="2259"/>
                  </a:cubicBezTo>
                  <a:cubicBezTo>
                    <a:pt x="19004" y="2790"/>
                    <a:pt x="19883" y="3264"/>
                    <a:pt x="20491" y="3583"/>
                  </a:cubicBezTo>
                  <a:lnTo>
                    <a:pt x="21198" y="3956"/>
                  </a:lnTo>
                  <a:cubicBezTo>
                    <a:pt x="21277" y="4001"/>
                    <a:pt x="21359" y="4040"/>
                    <a:pt x="21446" y="4070"/>
                  </a:cubicBezTo>
                  <a:cubicBezTo>
                    <a:pt x="21374" y="4012"/>
                    <a:pt x="21297" y="3962"/>
                    <a:pt x="21216" y="3918"/>
                  </a:cubicBezTo>
                  <a:lnTo>
                    <a:pt x="20528" y="3517"/>
                  </a:lnTo>
                  <a:cubicBezTo>
                    <a:pt x="19932" y="3177"/>
                    <a:pt x="19062" y="2685"/>
                    <a:pt x="17958" y="2135"/>
                  </a:cubicBezTo>
                  <a:cubicBezTo>
                    <a:pt x="16666" y="1479"/>
                    <a:pt x="15316" y="944"/>
                    <a:pt x="13926" y="536"/>
                  </a:cubicBezTo>
                  <a:cubicBezTo>
                    <a:pt x="12710" y="180"/>
                    <a:pt x="11452" y="0"/>
                    <a:pt x="10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962;p108">
              <a:extLst>
                <a:ext uri="{FF2B5EF4-FFF2-40B4-BE49-F238E27FC236}">
                  <a16:creationId xmlns:a16="http://schemas.microsoft.com/office/drawing/2014/main" id="{A3345F76-2183-48DD-8857-1BCB9716FD08}"/>
                </a:ext>
              </a:extLst>
            </p:cNvPr>
            <p:cNvSpPr/>
            <p:nvPr/>
          </p:nvSpPr>
          <p:spPr>
            <a:xfrm>
              <a:off x="2692425" y="3898775"/>
              <a:ext cx="215350" cy="144350"/>
            </a:xfrm>
            <a:custGeom>
              <a:avLst/>
              <a:gdLst/>
              <a:ahLst/>
              <a:cxnLst/>
              <a:rect l="l" t="t" r="r" b="b"/>
              <a:pathLst>
                <a:path w="8614" h="5774" extrusionOk="0">
                  <a:moveTo>
                    <a:pt x="33" y="1"/>
                  </a:moveTo>
                  <a:cubicBezTo>
                    <a:pt x="31" y="1"/>
                    <a:pt x="30" y="1"/>
                    <a:pt x="29" y="2"/>
                  </a:cubicBezTo>
                  <a:cubicBezTo>
                    <a:pt x="1" y="51"/>
                    <a:pt x="1892" y="1378"/>
                    <a:pt x="4252" y="2969"/>
                  </a:cubicBezTo>
                  <a:cubicBezTo>
                    <a:pt x="6573" y="4533"/>
                    <a:pt x="8487" y="5774"/>
                    <a:pt x="8582" y="5774"/>
                  </a:cubicBezTo>
                  <a:cubicBezTo>
                    <a:pt x="8583" y="5774"/>
                    <a:pt x="8585" y="5773"/>
                    <a:pt x="8585" y="5773"/>
                  </a:cubicBezTo>
                  <a:cubicBezTo>
                    <a:pt x="8613" y="5725"/>
                    <a:pt x="6727" y="4403"/>
                    <a:pt x="4362" y="2807"/>
                  </a:cubicBezTo>
                  <a:cubicBezTo>
                    <a:pt x="2041" y="1240"/>
                    <a:pt x="129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963;p108">
              <a:extLst>
                <a:ext uri="{FF2B5EF4-FFF2-40B4-BE49-F238E27FC236}">
                  <a16:creationId xmlns:a16="http://schemas.microsoft.com/office/drawing/2014/main" id="{2887286C-90D9-4CA5-9EEE-26CC2331B620}"/>
                </a:ext>
              </a:extLst>
            </p:cNvPr>
            <p:cNvSpPr/>
            <p:nvPr/>
          </p:nvSpPr>
          <p:spPr>
            <a:xfrm>
              <a:off x="2783900" y="3893800"/>
              <a:ext cx="76600" cy="9000"/>
            </a:xfrm>
            <a:custGeom>
              <a:avLst/>
              <a:gdLst/>
              <a:ahLst/>
              <a:cxnLst/>
              <a:rect l="l" t="t" r="r" b="b"/>
              <a:pathLst>
                <a:path w="3064" h="360" extrusionOk="0">
                  <a:moveTo>
                    <a:pt x="2962" y="1"/>
                  </a:moveTo>
                  <a:cubicBezTo>
                    <a:pt x="2482" y="1"/>
                    <a:pt x="2003" y="38"/>
                    <a:pt x="1530" y="111"/>
                  </a:cubicBezTo>
                  <a:cubicBezTo>
                    <a:pt x="1016" y="123"/>
                    <a:pt x="504" y="181"/>
                    <a:pt x="0" y="284"/>
                  </a:cubicBezTo>
                  <a:cubicBezTo>
                    <a:pt x="279" y="334"/>
                    <a:pt x="561" y="359"/>
                    <a:pt x="843" y="359"/>
                  </a:cubicBezTo>
                  <a:cubicBezTo>
                    <a:pt x="1079" y="359"/>
                    <a:pt x="1315" y="342"/>
                    <a:pt x="1549" y="306"/>
                  </a:cubicBezTo>
                  <a:cubicBezTo>
                    <a:pt x="2067" y="291"/>
                    <a:pt x="2579" y="189"/>
                    <a:pt x="3064" y="1"/>
                  </a:cubicBezTo>
                  <a:cubicBezTo>
                    <a:pt x="3030" y="1"/>
                    <a:pt x="2996" y="1"/>
                    <a:pt x="29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964;p108">
              <a:extLst>
                <a:ext uri="{FF2B5EF4-FFF2-40B4-BE49-F238E27FC236}">
                  <a16:creationId xmlns:a16="http://schemas.microsoft.com/office/drawing/2014/main" id="{C8DE2D23-7BE7-4381-9013-A8BC131A8C41}"/>
                </a:ext>
              </a:extLst>
            </p:cNvPr>
            <p:cNvSpPr/>
            <p:nvPr/>
          </p:nvSpPr>
          <p:spPr>
            <a:xfrm>
              <a:off x="2607150" y="3855225"/>
              <a:ext cx="35875" cy="61200"/>
            </a:xfrm>
            <a:custGeom>
              <a:avLst/>
              <a:gdLst/>
              <a:ahLst/>
              <a:cxnLst/>
              <a:rect l="l" t="t" r="r" b="b"/>
              <a:pathLst>
                <a:path w="1435" h="2448" extrusionOk="0">
                  <a:moveTo>
                    <a:pt x="1434" y="0"/>
                  </a:moveTo>
                  <a:cubicBezTo>
                    <a:pt x="842" y="744"/>
                    <a:pt x="360" y="1568"/>
                    <a:pt x="1" y="2448"/>
                  </a:cubicBezTo>
                  <a:cubicBezTo>
                    <a:pt x="589" y="1701"/>
                    <a:pt x="1072" y="878"/>
                    <a:pt x="1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965;p108">
              <a:extLst>
                <a:ext uri="{FF2B5EF4-FFF2-40B4-BE49-F238E27FC236}">
                  <a16:creationId xmlns:a16="http://schemas.microsoft.com/office/drawing/2014/main" id="{E0EE140E-A1DA-4BB9-9995-66F69C0EA784}"/>
                </a:ext>
              </a:extLst>
            </p:cNvPr>
            <p:cNvSpPr/>
            <p:nvPr/>
          </p:nvSpPr>
          <p:spPr>
            <a:xfrm>
              <a:off x="2538850" y="3967125"/>
              <a:ext cx="148025" cy="104525"/>
            </a:xfrm>
            <a:custGeom>
              <a:avLst/>
              <a:gdLst/>
              <a:ahLst/>
              <a:cxnLst/>
              <a:rect l="l" t="t" r="r" b="b"/>
              <a:pathLst>
                <a:path w="5921" h="4181" extrusionOk="0">
                  <a:moveTo>
                    <a:pt x="1" y="0"/>
                  </a:moveTo>
                  <a:lnTo>
                    <a:pt x="1" y="0"/>
                  </a:lnTo>
                  <a:cubicBezTo>
                    <a:pt x="243" y="259"/>
                    <a:pt x="513" y="491"/>
                    <a:pt x="804" y="694"/>
                  </a:cubicBezTo>
                  <a:cubicBezTo>
                    <a:pt x="1314" y="1099"/>
                    <a:pt x="2026" y="1648"/>
                    <a:pt x="2839" y="2241"/>
                  </a:cubicBezTo>
                  <a:cubicBezTo>
                    <a:pt x="3651" y="2834"/>
                    <a:pt x="4406" y="3336"/>
                    <a:pt x="4965" y="3675"/>
                  </a:cubicBezTo>
                  <a:cubicBezTo>
                    <a:pt x="5265" y="3873"/>
                    <a:pt x="5586" y="4044"/>
                    <a:pt x="5920" y="4181"/>
                  </a:cubicBezTo>
                  <a:cubicBezTo>
                    <a:pt x="5644" y="3948"/>
                    <a:pt x="5350" y="3737"/>
                    <a:pt x="5040" y="3550"/>
                  </a:cubicBezTo>
                  <a:cubicBezTo>
                    <a:pt x="4500" y="3182"/>
                    <a:pt x="3761" y="2672"/>
                    <a:pt x="2953" y="2083"/>
                  </a:cubicBezTo>
                  <a:lnTo>
                    <a:pt x="889" y="583"/>
                  </a:lnTo>
                  <a:cubicBezTo>
                    <a:pt x="612" y="363"/>
                    <a:pt x="313" y="169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966;p108">
              <a:extLst>
                <a:ext uri="{FF2B5EF4-FFF2-40B4-BE49-F238E27FC236}">
                  <a16:creationId xmlns:a16="http://schemas.microsoft.com/office/drawing/2014/main" id="{5EF16FA0-DD03-4F7E-9D37-8F528BEDC5D1}"/>
                </a:ext>
              </a:extLst>
            </p:cNvPr>
            <p:cNvSpPr/>
            <p:nvPr/>
          </p:nvSpPr>
          <p:spPr>
            <a:xfrm>
              <a:off x="2421550" y="4270125"/>
              <a:ext cx="403125" cy="456825"/>
            </a:xfrm>
            <a:custGeom>
              <a:avLst/>
              <a:gdLst/>
              <a:ahLst/>
              <a:cxnLst/>
              <a:rect l="l" t="t" r="r" b="b"/>
              <a:pathLst>
                <a:path w="16125" h="18273" extrusionOk="0">
                  <a:moveTo>
                    <a:pt x="5017" y="0"/>
                  </a:moveTo>
                  <a:cubicBezTo>
                    <a:pt x="4437" y="0"/>
                    <a:pt x="3918" y="134"/>
                    <a:pt x="3684" y="670"/>
                  </a:cubicBezTo>
                  <a:lnTo>
                    <a:pt x="3684" y="679"/>
                  </a:lnTo>
                  <a:cubicBezTo>
                    <a:pt x="3522" y="637"/>
                    <a:pt x="3358" y="617"/>
                    <a:pt x="3193" y="617"/>
                  </a:cubicBezTo>
                  <a:cubicBezTo>
                    <a:pt x="1893" y="617"/>
                    <a:pt x="551" y="1843"/>
                    <a:pt x="292" y="3115"/>
                  </a:cubicBezTo>
                  <a:cubicBezTo>
                    <a:pt x="1" y="4549"/>
                    <a:pt x="541" y="6014"/>
                    <a:pt x="1172" y="7338"/>
                  </a:cubicBezTo>
                  <a:cubicBezTo>
                    <a:pt x="2518" y="10295"/>
                    <a:pt x="4517" y="12908"/>
                    <a:pt x="7018" y="14981"/>
                  </a:cubicBezTo>
                  <a:cubicBezTo>
                    <a:pt x="9543" y="17060"/>
                    <a:pt x="12697" y="18220"/>
                    <a:pt x="15966" y="18273"/>
                  </a:cubicBezTo>
                  <a:cubicBezTo>
                    <a:pt x="15364" y="15498"/>
                    <a:pt x="16124" y="12593"/>
                    <a:pt x="15790" y="9774"/>
                  </a:cubicBezTo>
                  <a:cubicBezTo>
                    <a:pt x="15188" y="4652"/>
                    <a:pt x="11124" y="628"/>
                    <a:pt x="5996" y="77"/>
                  </a:cubicBezTo>
                  <a:cubicBezTo>
                    <a:pt x="5675" y="41"/>
                    <a:pt x="5337" y="0"/>
                    <a:pt x="5017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967;p108">
              <a:extLst>
                <a:ext uri="{FF2B5EF4-FFF2-40B4-BE49-F238E27FC236}">
                  <a16:creationId xmlns:a16="http://schemas.microsoft.com/office/drawing/2014/main" id="{1A23E1B5-A419-457F-BABE-ED1A03B0644B}"/>
                </a:ext>
              </a:extLst>
            </p:cNvPr>
            <p:cNvSpPr/>
            <p:nvPr/>
          </p:nvSpPr>
          <p:spPr>
            <a:xfrm>
              <a:off x="2513750" y="4287425"/>
              <a:ext cx="307225" cy="439750"/>
            </a:xfrm>
            <a:custGeom>
              <a:avLst/>
              <a:gdLst/>
              <a:ahLst/>
              <a:cxnLst/>
              <a:rect l="l" t="t" r="r" b="b"/>
              <a:pathLst>
                <a:path w="12289" h="17590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75"/>
                    <a:pt x="25" y="148"/>
                    <a:pt x="49" y="220"/>
                  </a:cubicBezTo>
                  <a:cubicBezTo>
                    <a:pt x="82" y="349"/>
                    <a:pt x="144" y="564"/>
                    <a:pt x="235" y="827"/>
                  </a:cubicBezTo>
                  <a:cubicBezTo>
                    <a:pt x="513" y="1557"/>
                    <a:pt x="877" y="2251"/>
                    <a:pt x="1320" y="2895"/>
                  </a:cubicBezTo>
                  <a:cubicBezTo>
                    <a:pt x="1980" y="3845"/>
                    <a:pt x="2723" y="4735"/>
                    <a:pt x="3536" y="5556"/>
                  </a:cubicBezTo>
                  <a:cubicBezTo>
                    <a:pt x="4439" y="6497"/>
                    <a:pt x="5490" y="7482"/>
                    <a:pt x="6445" y="8618"/>
                  </a:cubicBezTo>
                  <a:cubicBezTo>
                    <a:pt x="6917" y="9164"/>
                    <a:pt x="7348" y="9745"/>
                    <a:pt x="7730" y="10358"/>
                  </a:cubicBezTo>
                  <a:cubicBezTo>
                    <a:pt x="8079" y="10937"/>
                    <a:pt x="8390" y="11539"/>
                    <a:pt x="8661" y="12158"/>
                  </a:cubicBezTo>
                  <a:cubicBezTo>
                    <a:pt x="8948" y="12751"/>
                    <a:pt x="9182" y="13319"/>
                    <a:pt x="9426" y="13840"/>
                  </a:cubicBezTo>
                  <a:cubicBezTo>
                    <a:pt x="9670" y="14361"/>
                    <a:pt x="9923" y="14838"/>
                    <a:pt x="10148" y="15273"/>
                  </a:cubicBezTo>
                  <a:cubicBezTo>
                    <a:pt x="10474" y="15989"/>
                    <a:pt x="10952" y="16626"/>
                    <a:pt x="11547" y="17141"/>
                  </a:cubicBezTo>
                  <a:cubicBezTo>
                    <a:pt x="11712" y="17277"/>
                    <a:pt x="11890" y="17397"/>
                    <a:pt x="12078" y="17499"/>
                  </a:cubicBezTo>
                  <a:cubicBezTo>
                    <a:pt x="12207" y="17590"/>
                    <a:pt x="12278" y="17590"/>
                    <a:pt x="12278" y="17590"/>
                  </a:cubicBezTo>
                  <a:cubicBezTo>
                    <a:pt x="12288" y="17572"/>
                    <a:pt x="12010" y="17442"/>
                    <a:pt x="11618" y="17088"/>
                  </a:cubicBezTo>
                  <a:cubicBezTo>
                    <a:pt x="11055" y="16560"/>
                    <a:pt x="10604" y="15923"/>
                    <a:pt x="10295" y="15216"/>
                  </a:cubicBezTo>
                  <a:cubicBezTo>
                    <a:pt x="10076" y="14784"/>
                    <a:pt x="9836" y="14303"/>
                    <a:pt x="9598" y="13782"/>
                  </a:cubicBezTo>
                  <a:lnTo>
                    <a:pt x="8852" y="12091"/>
                  </a:lnTo>
                  <a:cubicBezTo>
                    <a:pt x="8572" y="11463"/>
                    <a:pt x="8253" y="10854"/>
                    <a:pt x="7897" y="10266"/>
                  </a:cubicBezTo>
                  <a:cubicBezTo>
                    <a:pt x="7512" y="9640"/>
                    <a:pt x="7077" y="9046"/>
                    <a:pt x="6598" y="8489"/>
                  </a:cubicBezTo>
                  <a:cubicBezTo>
                    <a:pt x="5617" y="7343"/>
                    <a:pt x="4573" y="6358"/>
                    <a:pt x="3669" y="5432"/>
                  </a:cubicBezTo>
                  <a:cubicBezTo>
                    <a:pt x="2854" y="4623"/>
                    <a:pt x="2106" y="3750"/>
                    <a:pt x="1434" y="2818"/>
                  </a:cubicBezTo>
                  <a:cubicBezTo>
                    <a:pt x="989" y="2186"/>
                    <a:pt x="612" y="1509"/>
                    <a:pt x="307" y="798"/>
                  </a:cubicBezTo>
                  <a:cubicBezTo>
                    <a:pt x="101" y="2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968;p108">
              <a:extLst>
                <a:ext uri="{FF2B5EF4-FFF2-40B4-BE49-F238E27FC236}">
                  <a16:creationId xmlns:a16="http://schemas.microsoft.com/office/drawing/2014/main" id="{B51136C5-28E3-4E8A-9CA3-6F976EC39491}"/>
                </a:ext>
              </a:extLst>
            </p:cNvPr>
            <p:cNvSpPr/>
            <p:nvPr/>
          </p:nvSpPr>
          <p:spPr>
            <a:xfrm>
              <a:off x="2637750" y="4512775"/>
              <a:ext cx="44325" cy="157350"/>
            </a:xfrm>
            <a:custGeom>
              <a:avLst/>
              <a:gdLst/>
              <a:ahLst/>
              <a:cxnLst/>
              <a:rect l="l" t="t" r="r" b="b"/>
              <a:pathLst>
                <a:path w="1773" h="6294" extrusionOk="0">
                  <a:moveTo>
                    <a:pt x="1772" y="1"/>
                  </a:moveTo>
                  <a:lnTo>
                    <a:pt x="1772" y="1"/>
                  </a:lnTo>
                  <a:cubicBezTo>
                    <a:pt x="1611" y="279"/>
                    <a:pt x="1481" y="573"/>
                    <a:pt x="1385" y="881"/>
                  </a:cubicBezTo>
                  <a:cubicBezTo>
                    <a:pt x="1175" y="1434"/>
                    <a:pt x="912" y="2209"/>
                    <a:pt x="669" y="3083"/>
                  </a:cubicBezTo>
                  <a:cubicBezTo>
                    <a:pt x="425" y="3956"/>
                    <a:pt x="243" y="4755"/>
                    <a:pt x="133" y="5338"/>
                  </a:cubicBezTo>
                  <a:cubicBezTo>
                    <a:pt x="53" y="5650"/>
                    <a:pt x="8" y="5970"/>
                    <a:pt x="0" y="6293"/>
                  </a:cubicBezTo>
                  <a:cubicBezTo>
                    <a:pt x="120" y="5994"/>
                    <a:pt x="209" y="5683"/>
                    <a:pt x="268" y="5366"/>
                  </a:cubicBezTo>
                  <a:cubicBezTo>
                    <a:pt x="410" y="4792"/>
                    <a:pt x="616" y="3999"/>
                    <a:pt x="860" y="3135"/>
                  </a:cubicBezTo>
                  <a:cubicBezTo>
                    <a:pt x="1104" y="2270"/>
                    <a:pt x="1342" y="1492"/>
                    <a:pt x="1519" y="924"/>
                  </a:cubicBezTo>
                  <a:cubicBezTo>
                    <a:pt x="1634" y="625"/>
                    <a:pt x="1719" y="316"/>
                    <a:pt x="17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969;p108">
              <a:extLst>
                <a:ext uri="{FF2B5EF4-FFF2-40B4-BE49-F238E27FC236}">
                  <a16:creationId xmlns:a16="http://schemas.microsoft.com/office/drawing/2014/main" id="{F56E78D0-9F5F-4611-8CC3-9FDB6BD51ABF}"/>
                </a:ext>
              </a:extLst>
            </p:cNvPr>
            <p:cNvSpPr/>
            <p:nvPr/>
          </p:nvSpPr>
          <p:spPr>
            <a:xfrm>
              <a:off x="2644650" y="4461150"/>
              <a:ext cx="169375" cy="37925"/>
            </a:xfrm>
            <a:custGeom>
              <a:avLst/>
              <a:gdLst/>
              <a:ahLst/>
              <a:cxnLst/>
              <a:rect l="l" t="t" r="r" b="b"/>
              <a:pathLst>
                <a:path w="6775" h="1517" extrusionOk="0">
                  <a:moveTo>
                    <a:pt x="152" y="1"/>
                  </a:moveTo>
                  <a:cubicBezTo>
                    <a:pt x="101" y="1"/>
                    <a:pt x="51" y="2"/>
                    <a:pt x="1" y="3"/>
                  </a:cubicBezTo>
                  <a:cubicBezTo>
                    <a:pt x="327" y="104"/>
                    <a:pt x="660" y="178"/>
                    <a:pt x="999" y="222"/>
                  </a:cubicBezTo>
                  <a:cubicBezTo>
                    <a:pt x="1597" y="323"/>
                    <a:pt x="2433" y="490"/>
                    <a:pt x="3388" y="700"/>
                  </a:cubicBezTo>
                  <a:cubicBezTo>
                    <a:pt x="4344" y="910"/>
                    <a:pt x="5165" y="1130"/>
                    <a:pt x="5776" y="1287"/>
                  </a:cubicBezTo>
                  <a:cubicBezTo>
                    <a:pt x="6101" y="1393"/>
                    <a:pt x="6436" y="1469"/>
                    <a:pt x="6774" y="1517"/>
                  </a:cubicBezTo>
                  <a:cubicBezTo>
                    <a:pt x="6475" y="1371"/>
                    <a:pt x="6161" y="1254"/>
                    <a:pt x="5838" y="1169"/>
                  </a:cubicBezTo>
                  <a:cubicBezTo>
                    <a:pt x="5231" y="972"/>
                    <a:pt x="4391" y="739"/>
                    <a:pt x="3450" y="524"/>
                  </a:cubicBezTo>
                  <a:cubicBezTo>
                    <a:pt x="2508" y="308"/>
                    <a:pt x="1644" y="165"/>
                    <a:pt x="1018" y="83"/>
                  </a:cubicBezTo>
                  <a:cubicBezTo>
                    <a:pt x="732" y="29"/>
                    <a:pt x="442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970;p108">
              <a:extLst>
                <a:ext uri="{FF2B5EF4-FFF2-40B4-BE49-F238E27FC236}">
                  <a16:creationId xmlns:a16="http://schemas.microsoft.com/office/drawing/2014/main" id="{CB3283D5-AEFD-47D6-94AE-F33905B21F61}"/>
                </a:ext>
              </a:extLst>
            </p:cNvPr>
            <p:cNvSpPr/>
            <p:nvPr/>
          </p:nvSpPr>
          <p:spPr>
            <a:xfrm>
              <a:off x="2506475" y="4365425"/>
              <a:ext cx="47900" cy="183225"/>
            </a:xfrm>
            <a:custGeom>
              <a:avLst/>
              <a:gdLst/>
              <a:ahLst/>
              <a:cxnLst/>
              <a:rect l="l" t="t" r="r" b="b"/>
              <a:pathLst>
                <a:path w="1916" h="7329" extrusionOk="0">
                  <a:moveTo>
                    <a:pt x="1916" y="1"/>
                  </a:moveTo>
                  <a:cubicBezTo>
                    <a:pt x="1746" y="332"/>
                    <a:pt x="1611" y="680"/>
                    <a:pt x="1510" y="1038"/>
                  </a:cubicBezTo>
                  <a:cubicBezTo>
                    <a:pt x="1290" y="1696"/>
                    <a:pt x="1003" y="2594"/>
                    <a:pt x="741" y="3607"/>
                  </a:cubicBezTo>
                  <a:cubicBezTo>
                    <a:pt x="478" y="4620"/>
                    <a:pt x="282" y="5551"/>
                    <a:pt x="153" y="6225"/>
                  </a:cubicBezTo>
                  <a:cubicBezTo>
                    <a:pt x="68" y="6587"/>
                    <a:pt x="16" y="6956"/>
                    <a:pt x="0" y="7328"/>
                  </a:cubicBezTo>
                  <a:cubicBezTo>
                    <a:pt x="128" y="6979"/>
                    <a:pt x="226" y="6620"/>
                    <a:pt x="291" y="6254"/>
                  </a:cubicBezTo>
                  <a:cubicBezTo>
                    <a:pt x="454" y="5566"/>
                    <a:pt x="664" y="4662"/>
                    <a:pt x="932" y="3655"/>
                  </a:cubicBezTo>
                  <a:cubicBezTo>
                    <a:pt x="1201" y="2647"/>
                    <a:pt x="1458" y="1735"/>
                    <a:pt x="1643" y="1076"/>
                  </a:cubicBezTo>
                  <a:cubicBezTo>
                    <a:pt x="1761" y="725"/>
                    <a:pt x="1852" y="366"/>
                    <a:pt x="19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971;p108">
              <a:extLst>
                <a:ext uri="{FF2B5EF4-FFF2-40B4-BE49-F238E27FC236}">
                  <a16:creationId xmlns:a16="http://schemas.microsoft.com/office/drawing/2014/main" id="{ECFD348A-27B6-417F-AE8F-86944454AB54}"/>
                </a:ext>
              </a:extLst>
            </p:cNvPr>
            <p:cNvSpPr/>
            <p:nvPr/>
          </p:nvSpPr>
          <p:spPr>
            <a:xfrm>
              <a:off x="2536075" y="4329325"/>
              <a:ext cx="196875" cy="21475"/>
            </a:xfrm>
            <a:custGeom>
              <a:avLst/>
              <a:gdLst/>
              <a:ahLst/>
              <a:cxnLst/>
              <a:rect l="l" t="t" r="r" b="b"/>
              <a:pathLst>
                <a:path w="7875" h="859" extrusionOk="0">
                  <a:moveTo>
                    <a:pt x="102" y="1"/>
                  </a:moveTo>
                  <a:cubicBezTo>
                    <a:pt x="36" y="1"/>
                    <a:pt x="1" y="4"/>
                    <a:pt x="1" y="12"/>
                  </a:cubicBezTo>
                  <a:cubicBezTo>
                    <a:pt x="1301" y="251"/>
                    <a:pt x="2611" y="423"/>
                    <a:pt x="3928" y="528"/>
                  </a:cubicBezTo>
                  <a:cubicBezTo>
                    <a:pt x="5795" y="725"/>
                    <a:pt x="7368" y="858"/>
                    <a:pt x="7770" y="858"/>
                  </a:cubicBezTo>
                  <a:cubicBezTo>
                    <a:pt x="7835" y="858"/>
                    <a:pt x="7869" y="855"/>
                    <a:pt x="7869" y="847"/>
                  </a:cubicBezTo>
                  <a:cubicBezTo>
                    <a:pt x="7875" y="794"/>
                    <a:pt x="6120" y="561"/>
                    <a:pt x="3947" y="331"/>
                  </a:cubicBezTo>
                  <a:cubicBezTo>
                    <a:pt x="2080" y="134"/>
                    <a:pt x="508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972;p108">
              <a:extLst>
                <a:ext uri="{FF2B5EF4-FFF2-40B4-BE49-F238E27FC236}">
                  <a16:creationId xmlns:a16="http://schemas.microsoft.com/office/drawing/2014/main" id="{F2886FE4-D2E4-47D2-B932-E37B4D21A60A}"/>
                </a:ext>
              </a:extLst>
            </p:cNvPr>
            <p:cNvSpPr/>
            <p:nvPr/>
          </p:nvSpPr>
          <p:spPr>
            <a:xfrm>
              <a:off x="2007750" y="4883500"/>
              <a:ext cx="692700" cy="4925"/>
            </a:xfrm>
            <a:custGeom>
              <a:avLst/>
              <a:gdLst/>
              <a:ahLst/>
              <a:cxnLst/>
              <a:rect l="l" t="t" r="r" b="b"/>
              <a:pathLst>
                <a:path w="27708" h="197" extrusionOk="0">
                  <a:moveTo>
                    <a:pt x="13854" y="1"/>
                  </a:moveTo>
                  <a:cubicBezTo>
                    <a:pt x="6211" y="1"/>
                    <a:pt x="1" y="38"/>
                    <a:pt x="1" y="96"/>
                  </a:cubicBezTo>
                  <a:cubicBezTo>
                    <a:pt x="1" y="154"/>
                    <a:pt x="6211" y="196"/>
                    <a:pt x="13854" y="196"/>
                  </a:cubicBezTo>
                  <a:cubicBezTo>
                    <a:pt x="21498" y="196"/>
                    <a:pt x="27708" y="153"/>
                    <a:pt x="27708" y="96"/>
                  </a:cubicBezTo>
                  <a:cubicBezTo>
                    <a:pt x="27708" y="63"/>
                    <a:pt x="21498" y="1"/>
                    <a:pt x="138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973;p108">
              <a:extLst>
                <a:ext uri="{FF2B5EF4-FFF2-40B4-BE49-F238E27FC236}">
                  <a16:creationId xmlns:a16="http://schemas.microsoft.com/office/drawing/2014/main" id="{D5F52B76-CAAA-40A6-99AE-758155B0B2B7}"/>
                </a:ext>
              </a:extLst>
            </p:cNvPr>
            <p:cNvSpPr/>
            <p:nvPr/>
          </p:nvSpPr>
          <p:spPr>
            <a:xfrm>
              <a:off x="2125375" y="5083175"/>
              <a:ext cx="467125" cy="4950"/>
            </a:xfrm>
            <a:custGeom>
              <a:avLst/>
              <a:gdLst/>
              <a:ahLst/>
              <a:cxnLst/>
              <a:rect l="l" t="t" r="r" b="b"/>
              <a:pathLst>
                <a:path w="18685" h="198" extrusionOk="0">
                  <a:moveTo>
                    <a:pt x="9345" y="1"/>
                  </a:moveTo>
                  <a:cubicBezTo>
                    <a:pt x="4185" y="1"/>
                    <a:pt x="0" y="39"/>
                    <a:pt x="0" y="97"/>
                  </a:cubicBezTo>
                  <a:cubicBezTo>
                    <a:pt x="0" y="154"/>
                    <a:pt x="4185" y="197"/>
                    <a:pt x="9345" y="197"/>
                  </a:cubicBezTo>
                  <a:cubicBezTo>
                    <a:pt x="14504" y="197"/>
                    <a:pt x="18684" y="154"/>
                    <a:pt x="18684" y="97"/>
                  </a:cubicBezTo>
                  <a:cubicBezTo>
                    <a:pt x="18684" y="43"/>
                    <a:pt x="14504" y="1"/>
                    <a:pt x="9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974;p108">
              <a:extLst>
                <a:ext uri="{FF2B5EF4-FFF2-40B4-BE49-F238E27FC236}">
                  <a16:creationId xmlns:a16="http://schemas.microsoft.com/office/drawing/2014/main" id="{744A32B0-BB1A-4AE5-80A7-FDD4A86275E3}"/>
                </a:ext>
              </a:extLst>
            </p:cNvPr>
            <p:cNvSpPr/>
            <p:nvPr/>
          </p:nvSpPr>
          <p:spPr>
            <a:xfrm>
              <a:off x="2129425" y="5111725"/>
              <a:ext cx="467150" cy="4925"/>
            </a:xfrm>
            <a:custGeom>
              <a:avLst/>
              <a:gdLst/>
              <a:ahLst/>
              <a:cxnLst/>
              <a:rect l="l" t="t" r="r" b="b"/>
              <a:pathLst>
                <a:path w="18686" h="197" extrusionOk="0">
                  <a:moveTo>
                    <a:pt x="9345" y="0"/>
                  </a:moveTo>
                  <a:cubicBezTo>
                    <a:pt x="4186" y="0"/>
                    <a:pt x="1" y="48"/>
                    <a:pt x="1" y="101"/>
                  </a:cubicBezTo>
                  <a:cubicBezTo>
                    <a:pt x="1" y="154"/>
                    <a:pt x="4186" y="197"/>
                    <a:pt x="9345" y="197"/>
                  </a:cubicBezTo>
                  <a:cubicBezTo>
                    <a:pt x="14505" y="197"/>
                    <a:pt x="18685" y="153"/>
                    <a:pt x="18685" y="101"/>
                  </a:cubicBezTo>
                  <a:cubicBezTo>
                    <a:pt x="18685" y="43"/>
                    <a:pt x="14505" y="0"/>
                    <a:pt x="93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975;p108">
              <a:extLst>
                <a:ext uri="{FF2B5EF4-FFF2-40B4-BE49-F238E27FC236}">
                  <a16:creationId xmlns:a16="http://schemas.microsoft.com/office/drawing/2014/main" id="{69D90464-B3A3-4EE1-A9C4-AD142FD40F6E}"/>
                </a:ext>
              </a:extLst>
            </p:cNvPr>
            <p:cNvSpPr/>
            <p:nvPr/>
          </p:nvSpPr>
          <p:spPr>
            <a:xfrm>
              <a:off x="2113425" y="5059650"/>
              <a:ext cx="483150" cy="4950"/>
            </a:xfrm>
            <a:custGeom>
              <a:avLst/>
              <a:gdLst/>
              <a:ahLst/>
              <a:cxnLst/>
              <a:rect l="l" t="t" r="r" b="b"/>
              <a:pathLst>
                <a:path w="19326" h="198" extrusionOk="0">
                  <a:moveTo>
                    <a:pt x="9666" y="1"/>
                  </a:moveTo>
                  <a:cubicBezTo>
                    <a:pt x="4324" y="1"/>
                    <a:pt x="1" y="39"/>
                    <a:pt x="1" y="97"/>
                  </a:cubicBezTo>
                  <a:cubicBezTo>
                    <a:pt x="1" y="154"/>
                    <a:pt x="4329" y="197"/>
                    <a:pt x="9666" y="197"/>
                  </a:cubicBezTo>
                  <a:cubicBezTo>
                    <a:pt x="15001" y="197"/>
                    <a:pt x="19325" y="154"/>
                    <a:pt x="19325" y="97"/>
                  </a:cubicBezTo>
                  <a:cubicBezTo>
                    <a:pt x="19325" y="44"/>
                    <a:pt x="15006" y="1"/>
                    <a:pt x="96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9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00" y="347252"/>
            <a:ext cx="322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Bahnschrift SemiLight" panose="020B0502040204020203" pitchFamily="34" charset="0"/>
              </a:rPr>
              <a:t>Peralatan</a:t>
            </a:r>
            <a:endParaRPr lang="id-ID" sz="4400" b="1" dirty="0">
              <a:latin typeface="Bahnschrift SemiLight" panose="020B0502040204020203" pitchFamily="34" charset="0"/>
            </a:endParaRPr>
          </a:p>
        </p:txBody>
      </p:sp>
      <p:grpSp>
        <p:nvGrpSpPr>
          <p:cNvPr id="5" name="Google Shape;3721;p98"/>
          <p:cNvGrpSpPr/>
          <p:nvPr/>
        </p:nvGrpSpPr>
        <p:grpSpPr>
          <a:xfrm>
            <a:off x="7218996" y="2840759"/>
            <a:ext cx="4973004" cy="4043367"/>
            <a:chOff x="831264" y="1821696"/>
            <a:chExt cx="4408724" cy="3553524"/>
          </a:xfrm>
        </p:grpSpPr>
        <p:sp>
          <p:nvSpPr>
            <p:cNvPr id="6" name="Google Shape;3722;p98"/>
            <p:cNvSpPr/>
            <p:nvPr/>
          </p:nvSpPr>
          <p:spPr>
            <a:xfrm>
              <a:off x="4898685" y="4035760"/>
              <a:ext cx="341302" cy="1308860"/>
            </a:xfrm>
            <a:custGeom>
              <a:avLst/>
              <a:gdLst/>
              <a:ahLst/>
              <a:cxnLst/>
              <a:rect l="l" t="t" r="r" b="b"/>
              <a:pathLst>
                <a:path w="20121" h="77162" extrusionOk="0">
                  <a:moveTo>
                    <a:pt x="399" y="0"/>
                  </a:moveTo>
                  <a:lnTo>
                    <a:pt x="1" y="77161"/>
                  </a:lnTo>
                  <a:lnTo>
                    <a:pt x="20121" y="77161"/>
                  </a:lnTo>
                  <a:lnTo>
                    <a:pt x="20121" y="47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3;p98"/>
            <p:cNvSpPr/>
            <p:nvPr/>
          </p:nvSpPr>
          <p:spPr>
            <a:xfrm>
              <a:off x="4518793" y="4049533"/>
              <a:ext cx="361081" cy="269822"/>
            </a:xfrm>
            <a:custGeom>
              <a:avLst/>
              <a:gdLst/>
              <a:ahLst/>
              <a:cxnLst/>
              <a:rect l="l" t="t" r="r" b="b"/>
              <a:pathLst>
                <a:path w="21287" h="15907" extrusionOk="0">
                  <a:moveTo>
                    <a:pt x="0" y="1"/>
                  </a:moveTo>
                  <a:lnTo>
                    <a:pt x="0" y="15906"/>
                  </a:lnTo>
                  <a:lnTo>
                    <a:pt x="21286" y="15906"/>
                  </a:lnTo>
                  <a:lnTo>
                    <a:pt x="21286" y="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24;p98"/>
            <p:cNvSpPr/>
            <p:nvPr/>
          </p:nvSpPr>
          <p:spPr>
            <a:xfrm>
              <a:off x="4643264" y="4120148"/>
              <a:ext cx="110443" cy="43475"/>
            </a:xfrm>
            <a:custGeom>
              <a:avLst/>
              <a:gdLst/>
              <a:ahLst/>
              <a:cxnLst/>
              <a:rect l="l" t="t" r="r" b="b"/>
              <a:pathLst>
                <a:path w="6511" h="2563" extrusionOk="0">
                  <a:moveTo>
                    <a:pt x="6511" y="0"/>
                  </a:moveTo>
                  <a:lnTo>
                    <a:pt x="0" y="214"/>
                  </a:lnTo>
                  <a:lnTo>
                    <a:pt x="0" y="2562"/>
                  </a:lnTo>
                  <a:lnTo>
                    <a:pt x="6511" y="2562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25;p98"/>
            <p:cNvSpPr/>
            <p:nvPr/>
          </p:nvSpPr>
          <p:spPr>
            <a:xfrm>
              <a:off x="4643264" y="4197090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1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26;p98"/>
            <p:cNvSpPr/>
            <p:nvPr/>
          </p:nvSpPr>
          <p:spPr>
            <a:xfrm>
              <a:off x="4518793" y="4994735"/>
              <a:ext cx="361081" cy="269738"/>
            </a:xfrm>
            <a:custGeom>
              <a:avLst/>
              <a:gdLst/>
              <a:ahLst/>
              <a:cxnLst/>
              <a:rect l="l" t="t" r="r" b="b"/>
              <a:pathLst>
                <a:path w="21287" h="15902" extrusionOk="0">
                  <a:moveTo>
                    <a:pt x="0" y="1"/>
                  </a:moveTo>
                  <a:lnTo>
                    <a:pt x="0" y="15901"/>
                  </a:lnTo>
                  <a:lnTo>
                    <a:pt x="21286" y="15901"/>
                  </a:lnTo>
                  <a:lnTo>
                    <a:pt x="21286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27;p98"/>
            <p:cNvSpPr/>
            <p:nvPr/>
          </p:nvSpPr>
          <p:spPr>
            <a:xfrm>
              <a:off x="4643264" y="5065367"/>
              <a:ext cx="110443" cy="43441"/>
            </a:xfrm>
            <a:custGeom>
              <a:avLst/>
              <a:gdLst/>
              <a:ahLst/>
              <a:cxnLst/>
              <a:rect l="l" t="t" r="r" b="b"/>
              <a:pathLst>
                <a:path w="6511" h="2561" extrusionOk="0">
                  <a:moveTo>
                    <a:pt x="6511" y="0"/>
                  </a:moveTo>
                  <a:lnTo>
                    <a:pt x="0" y="212"/>
                  </a:lnTo>
                  <a:lnTo>
                    <a:pt x="0" y="2561"/>
                  </a:lnTo>
                  <a:lnTo>
                    <a:pt x="6511" y="2561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28;p98"/>
            <p:cNvSpPr/>
            <p:nvPr/>
          </p:nvSpPr>
          <p:spPr>
            <a:xfrm>
              <a:off x="4643264" y="5142308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1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29;p98"/>
            <p:cNvSpPr/>
            <p:nvPr/>
          </p:nvSpPr>
          <p:spPr>
            <a:xfrm>
              <a:off x="4518793" y="4353620"/>
              <a:ext cx="361081" cy="269721"/>
            </a:xfrm>
            <a:custGeom>
              <a:avLst/>
              <a:gdLst/>
              <a:ahLst/>
              <a:cxnLst/>
              <a:rect l="l" t="t" r="r" b="b"/>
              <a:pathLst>
                <a:path w="21287" h="15901" extrusionOk="0">
                  <a:moveTo>
                    <a:pt x="0" y="0"/>
                  </a:moveTo>
                  <a:lnTo>
                    <a:pt x="0" y="15901"/>
                  </a:lnTo>
                  <a:lnTo>
                    <a:pt x="21286" y="15901"/>
                  </a:lnTo>
                  <a:lnTo>
                    <a:pt x="21286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30;p98"/>
            <p:cNvSpPr/>
            <p:nvPr/>
          </p:nvSpPr>
          <p:spPr>
            <a:xfrm>
              <a:off x="4643264" y="4424167"/>
              <a:ext cx="110443" cy="43526"/>
            </a:xfrm>
            <a:custGeom>
              <a:avLst/>
              <a:gdLst/>
              <a:ahLst/>
              <a:cxnLst/>
              <a:rect l="l" t="t" r="r" b="b"/>
              <a:pathLst>
                <a:path w="6511" h="2566" extrusionOk="0">
                  <a:moveTo>
                    <a:pt x="6511" y="1"/>
                  </a:moveTo>
                  <a:lnTo>
                    <a:pt x="0" y="217"/>
                  </a:lnTo>
                  <a:lnTo>
                    <a:pt x="0" y="2565"/>
                  </a:lnTo>
                  <a:lnTo>
                    <a:pt x="6511" y="2565"/>
                  </a:lnTo>
                  <a:lnTo>
                    <a:pt x="65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31;p98"/>
            <p:cNvSpPr/>
            <p:nvPr/>
          </p:nvSpPr>
          <p:spPr>
            <a:xfrm>
              <a:off x="4643264" y="4501194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0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32;p98"/>
            <p:cNvSpPr/>
            <p:nvPr/>
          </p:nvSpPr>
          <p:spPr>
            <a:xfrm>
              <a:off x="4514060" y="4676552"/>
              <a:ext cx="361098" cy="269704"/>
            </a:xfrm>
            <a:custGeom>
              <a:avLst/>
              <a:gdLst/>
              <a:ahLst/>
              <a:cxnLst/>
              <a:rect l="l" t="t" r="r" b="b"/>
              <a:pathLst>
                <a:path w="21288" h="15900" extrusionOk="0">
                  <a:moveTo>
                    <a:pt x="0" y="1"/>
                  </a:moveTo>
                  <a:lnTo>
                    <a:pt x="0" y="15900"/>
                  </a:lnTo>
                  <a:lnTo>
                    <a:pt x="21288" y="15900"/>
                  </a:lnTo>
                  <a:lnTo>
                    <a:pt x="212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33;p98"/>
            <p:cNvSpPr/>
            <p:nvPr/>
          </p:nvSpPr>
          <p:spPr>
            <a:xfrm>
              <a:off x="4641025" y="4794781"/>
              <a:ext cx="103811" cy="40795"/>
            </a:xfrm>
            <a:custGeom>
              <a:avLst/>
              <a:gdLst/>
              <a:ahLst/>
              <a:cxnLst/>
              <a:rect l="l" t="t" r="r" b="b"/>
              <a:pathLst>
                <a:path w="6120" h="2405" extrusionOk="0">
                  <a:moveTo>
                    <a:pt x="6120" y="0"/>
                  </a:moveTo>
                  <a:lnTo>
                    <a:pt x="1" y="199"/>
                  </a:lnTo>
                  <a:lnTo>
                    <a:pt x="1" y="2404"/>
                  </a:lnTo>
                  <a:lnTo>
                    <a:pt x="6120" y="2404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34;p98"/>
            <p:cNvSpPr/>
            <p:nvPr/>
          </p:nvSpPr>
          <p:spPr>
            <a:xfrm>
              <a:off x="4641025" y="4867075"/>
              <a:ext cx="107254" cy="15300"/>
            </a:xfrm>
            <a:custGeom>
              <a:avLst/>
              <a:gdLst/>
              <a:ahLst/>
              <a:cxnLst/>
              <a:rect l="l" t="t" r="r" b="b"/>
              <a:pathLst>
                <a:path w="6323" h="902" extrusionOk="0">
                  <a:moveTo>
                    <a:pt x="1" y="0"/>
                  </a:moveTo>
                  <a:lnTo>
                    <a:pt x="1" y="902"/>
                  </a:lnTo>
                  <a:lnTo>
                    <a:pt x="6323" y="902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5;p98"/>
            <p:cNvSpPr/>
            <p:nvPr/>
          </p:nvSpPr>
          <p:spPr>
            <a:xfrm>
              <a:off x="1191446" y="4404677"/>
              <a:ext cx="361013" cy="269721"/>
            </a:xfrm>
            <a:custGeom>
              <a:avLst/>
              <a:gdLst/>
              <a:ahLst/>
              <a:cxnLst/>
              <a:rect l="l" t="t" r="r" b="b"/>
              <a:pathLst>
                <a:path w="21283" h="15901" extrusionOk="0">
                  <a:moveTo>
                    <a:pt x="21283" y="1"/>
                  </a:moveTo>
                  <a:lnTo>
                    <a:pt x="1" y="752"/>
                  </a:lnTo>
                  <a:lnTo>
                    <a:pt x="1" y="15900"/>
                  </a:lnTo>
                  <a:lnTo>
                    <a:pt x="21283" y="15900"/>
                  </a:lnTo>
                  <a:lnTo>
                    <a:pt x="212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36;p98"/>
            <p:cNvSpPr/>
            <p:nvPr/>
          </p:nvSpPr>
          <p:spPr>
            <a:xfrm>
              <a:off x="1317528" y="4475292"/>
              <a:ext cx="110460" cy="43475"/>
            </a:xfrm>
            <a:custGeom>
              <a:avLst/>
              <a:gdLst/>
              <a:ahLst/>
              <a:cxnLst/>
              <a:rect l="l" t="t" r="r" b="b"/>
              <a:pathLst>
                <a:path w="6512" h="2563" extrusionOk="0">
                  <a:moveTo>
                    <a:pt x="1" y="0"/>
                  </a:moveTo>
                  <a:lnTo>
                    <a:pt x="1" y="2562"/>
                  </a:lnTo>
                  <a:lnTo>
                    <a:pt x="6512" y="2562"/>
                  </a:lnTo>
                  <a:lnTo>
                    <a:pt x="651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7;p98"/>
            <p:cNvSpPr/>
            <p:nvPr/>
          </p:nvSpPr>
          <p:spPr>
            <a:xfrm>
              <a:off x="1313915" y="4552234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1" y="0"/>
                  </a:moveTo>
                  <a:lnTo>
                    <a:pt x="1" y="959"/>
                  </a:lnTo>
                  <a:lnTo>
                    <a:pt x="6725" y="959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38;p98"/>
            <p:cNvSpPr/>
            <p:nvPr/>
          </p:nvSpPr>
          <p:spPr>
            <a:xfrm>
              <a:off x="1191446" y="4708679"/>
              <a:ext cx="361013" cy="269738"/>
            </a:xfrm>
            <a:custGeom>
              <a:avLst/>
              <a:gdLst/>
              <a:ahLst/>
              <a:cxnLst/>
              <a:rect l="l" t="t" r="r" b="b"/>
              <a:pathLst>
                <a:path w="21283" h="15902" extrusionOk="0">
                  <a:moveTo>
                    <a:pt x="21283" y="1"/>
                  </a:moveTo>
                  <a:lnTo>
                    <a:pt x="1" y="752"/>
                  </a:lnTo>
                  <a:lnTo>
                    <a:pt x="1" y="15901"/>
                  </a:lnTo>
                  <a:lnTo>
                    <a:pt x="21283" y="15901"/>
                  </a:lnTo>
                  <a:lnTo>
                    <a:pt x="212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39;p98"/>
            <p:cNvSpPr/>
            <p:nvPr/>
          </p:nvSpPr>
          <p:spPr>
            <a:xfrm>
              <a:off x="1317528" y="4779311"/>
              <a:ext cx="110460" cy="43441"/>
            </a:xfrm>
            <a:custGeom>
              <a:avLst/>
              <a:gdLst/>
              <a:ahLst/>
              <a:cxnLst/>
              <a:rect l="l" t="t" r="r" b="b"/>
              <a:pathLst>
                <a:path w="6512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6512" y="2561"/>
                  </a:lnTo>
                  <a:lnTo>
                    <a:pt x="6512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40;p98"/>
            <p:cNvSpPr/>
            <p:nvPr/>
          </p:nvSpPr>
          <p:spPr>
            <a:xfrm>
              <a:off x="1313915" y="4856236"/>
              <a:ext cx="114073" cy="16301"/>
            </a:xfrm>
            <a:custGeom>
              <a:avLst/>
              <a:gdLst/>
              <a:ahLst/>
              <a:cxnLst/>
              <a:rect l="l" t="t" r="r" b="b"/>
              <a:pathLst>
                <a:path w="6725" h="961" extrusionOk="0">
                  <a:moveTo>
                    <a:pt x="1" y="0"/>
                  </a:moveTo>
                  <a:lnTo>
                    <a:pt x="1" y="961"/>
                  </a:lnTo>
                  <a:lnTo>
                    <a:pt x="6725" y="961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41;p98"/>
            <p:cNvSpPr/>
            <p:nvPr/>
          </p:nvSpPr>
          <p:spPr>
            <a:xfrm>
              <a:off x="1195296" y="5012715"/>
              <a:ext cx="361081" cy="269704"/>
            </a:xfrm>
            <a:custGeom>
              <a:avLst/>
              <a:gdLst/>
              <a:ahLst/>
              <a:cxnLst/>
              <a:rect l="l" t="t" r="r" b="b"/>
              <a:pathLst>
                <a:path w="21287" h="15900" extrusionOk="0">
                  <a:moveTo>
                    <a:pt x="21287" y="0"/>
                  </a:moveTo>
                  <a:lnTo>
                    <a:pt x="0" y="751"/>
                  </a:lnTo>
                  <a:lnTo>
                    <a:pt x="0" y="15899"/>
                  </a:lnTo>
                  <a:lnTo>
                    <a:pt x="21287" y="15899"/>
                  </a:lnTo>
                  <a:lnTo>
                    <a:pt x="2128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2;p98"/>
            <p:cNvSpPr/>
            <p:nvPr/>
          </p:nvSpPr>
          <p:spPr>
            <a:xfrm>
              <a:off x="1321447" y="5083313"/>
              <a:ext cx="110460" cy="43441"/>
            </a:xfrm>
            <a:custGeom>
              <a:avLst/>
              <a:gdLst/>
              <a:ahLst/>
              <a:cxnLst/>
              <a:rect l="l" t="t" r="r" b="b"/>
              <a:pathLst>
                <a:path w="6512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6512" y="2561"/>
                  </a:lnTo>
                  <a:lnTo>
                    <a:pt x="6512" y="2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43;p98"/>
            <p:cNvSpPr/>
            <p:nvPr/>
          </p:nvSpPr>
          <p:spPr>
            <a:xfrm>
              <a:off x="1317851" y="5160255"/>
              <a:ext cx="114056" cy="16284"/>
            </a:xfrm>
            <a:custGeom>
              <a:avLst/>
              <a:gdLst/>
              <a:ahLst/>
              <a:cxnLst/>
              <a:rect l="l" t="t" r="r" b="b"/>
              <a:pathLst>
                <a:path w="6724" h="960" extrusionOk="0">
                  <a:moveTo>
                    <a:pt x="1" y="1"/>
                  </a:moveTo>
                  <a:lnTo>
                    <a:pt x="1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44;p98"/>
            <p:cNvSpPr/>
            <p:nvPr/>
          </p:nvSpPr>
          <p:spPr>
            <a:xfrm>
              <a:off x="2334871" y="4827722"/>
              <a:ext cx="723044" cy="235083"/>
            </a:xfrm>
            <a:custGeom>
              <a:avLst/>
              <a:gdLst/>
              <a:ahLst/>
              <a:cxnLst/>
              <a:rect l="l" t="t" r="r" b="b"/>
              <a:pathLst>
                <a:path w="42626" h="13859" extrusionOk="0">
                  <a:moveTo>
                    <a:pt x="0" y="1"/>
                  </a:moveTo>
                  <a:lnTo>
                    <a:pt x="0" y="13858"/>
                  </a:lnTo>
                  <a:lnTo>
                    <a:pt x="42625" y="13858"/>
                  </a:lnTo>
                  <a:lnTo>
                    <a:pt x="426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45;p98"/>
            <p:cNvSpPr/>
            <p:nvPr/>
          </p:nvSpPr>
          <p:spPr>
            <a:xfrm>
              <a:off x="2304491" y="4761975"/>
              <a:ext cx="778681" cy="65764"/>
            </a:xfrm>
            <a:custGeom>
              <a:avLst/>
              <a:gdLst/>
              <a:ahLst/>
              <a:cxnLst/>
              <a:rect l="l" t="t" r="r" b="b"/>
              <a:pathLst>
                <a:path w="45906" h="3877" extrusionOk="0">
                  <a:moveTo>
                    <a:pt x="1" y="1"/>
                  </a:moveTo>
                  <a:lnTo>
                    <a:pt x="1" y="3877"/>
                  </a:lnTo>
                  <a:lnTo>
                    <a:pt x="45905" y="3877"/>
                  </a:lnTo>
                  <a:lnTo>
                    <a:pt x="4590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46;p98"/>
            <p:cNvSpPr/>
            <p:nvPr/>
          </p:nvSpPr>
          <p:spPr>
            <a:xfrm>
              <a:off x="2678633" y="4761975"/>
              <a:ext cx="404539" cy="300830"/>
            </a:xfrm>
            <a:custGeom>
              <a:avLst/>
              <a:gdLst/>
              <a:ahLst/>
              <a:cxnLst/>
              <a:rect l="l" t="t" r="r" b="b"/>
              <a:pathLst>
                <a:path w="23849" h="17735" extrusionOk="0">
                  <a:moveTo>
                    <a:pt x="0" y="1"/>
                  </a:moveTo>
                  <a:lnTo>
                    <a:pt x="0" y="3517"/>
                  </a:lnTo>
                  <a:lnTo>
                    <a:pt x="898" y="17734"/>
                  </a:lnTo>
                  <a:lnTo>
                    <a:pt x="22359" y="17734"/>
                  </a:lnTo>
                  <a:lnTo>
                    <a:pt x="22359" y="3877"/>
                  </a:lnTo>
                  <a:lnTo>
                    <a:pt x="23848" y="3877"/>
                  </a:lnTo>
                  <a:lnTo>
                    <a:pt x="2384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47;p98"/>
            <p:cNvSpPr/>
            <p:nvPr/>
          </p:nvSpPr>
          <p:spPr>
            <a:xfrm>
              <a:off x="2435934" y="4865633"/>
              <a:ext cx="146607" cy="35435"/>
            </a:xfrm>
            <a:custGeom>
              <a:avLst/>
              <a:gdLst/>
              <a:ahLst/>
              <a:cxnLst/>
              <a:rect l="l" t="t" r="r" b="b"/>
              <a:pathLst>
                <a:path w="8643" h="2089" extrusionOk="0">
                  <a:moveTo>
                    <a:pt x="1" y="0"/>
                  </a:moveTo>
                  <a:lnTo>
                    <a:pt x="1" y="2089"/>
                  </a:lnTo>
                  <a:lnTo>
                    <a:pt x="8642" y="2089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48;p98"/>
            <p:cNvSpPr/>
            <p:nvPr/>
          </p:nvSpPr>
          <p:spPr>
            <a:xfrm>
              <a:off x="2417088" y="4945306"/>
              <a:ext cx="188301" cy="74703"/>
            </a:xfrm>
            <a:custGeom>
              <a:avLst/>
              <a:gdLst/>
              <a:ahLst/>
              <a:cxnLst/>
              <a:rect l="l" t="t" r="r" b="b"/>
              <a:pathLst>
                <a:path w="11101" h="4404" extrusionOk="0">
                  <a:moveTo>
                    <a:pt x="1" y="0"/>
                  </a:moveTo>
                  <a:lnTo>
                    <a:pt x="1" y="4404"/>
                  </a:lnTo>
                  <a:lnTo>
                    <a:pt x="11101" y="4404"/>
                  </a:lnTo>
                  <a:lnTo>
                    <a:pt x="1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49;p98"/>
            <p:cNvSpPr/>
            <p:nvPr/>
          </p:nvSpPr>
          <p:spPr>
            <a:xfrm>
              <a:off x="2259524" y="5131011"/>
              <a:ext cx="723044" cy="235168"/>
            </a:xfrm>
            <a:custGeom>
              <a:avLst/>
              <a:gdLst/>
              <a:ahLst/>
              <a:cxnLst/>
              <a:rect l="l" t="t" r="r" b="b"/>
              <a:pathLst>
                <a:path w="42626" h="13864" extrusionOk="0">
                  <a:moveTo>
                    <a:pt x="1" y="0"/>
                  </a:moveTo>
                  <a:lnTo>
                    <a:pt x="1" y="13864"/>
                  </a:lnTo>
                  <a:lnTo>
                    <a:pt x="42626" y="13864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50;p98"/>
            <p:cNvSpPr/>
            <p:nvPr/>
          </p:nvSpPr>
          <p:spPr>
            <a:xfrm>
              <a:off x="2229161" y="5065282"/>
              <a:ext cx="778664" cy="65747"/>
            </a:xfrm>
            <a:custGeom>
              <a:avLst/>
              <a:gdLst/>
              <a:ahLst/>
              <a:cxnLst/>
              <a:rect l="l" t="t" r="r" b="b"/>
              <a:pathLst>
                <a:path w="45905" h="3876" extrusionOk="0">
                  <a:moveTo>
                    <a:pt x="1" y="1"/>
                  </a:moveTo>
                  <a:lnTo>
                    <a:pt x="1" y="3875"/>
                  </a:lnTo>
                  <a:lnTo>
                    <a:pt x="45905" y="3875"/>
                  </a:lnTo>
                  <a:lnTo>
                    <a:pt x="4590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51;p98"/>
            <p:cNvSpPr/>
            <p:nvPr/>
          </p:nvSpPr>
          <p:spPr>
            <a:xfrm>
              <a:off x="2603286" y="5065282"/>
              <a:ext cx="404539" cy="300898"/>
            </a:xfrm>
            <a:custGeom>
              <a:avLst/>
              <a:gdLst/>
              <a:ahLst/>
              <a:cxnLst/>
              <a:rect l="l" t="t" r="r" b="b"/>
              <a:pathLst>
                <a:path w="23849" h="17739" extrusionOk="0">
                  <a:moveTo>
                    <a:pt x="1" y="1"/>
                  </a:moveTo>
                  <a:lnTo>
                    <a:pt x="1" y="3516"/>
                  </a:lnTo>
                  <a:lnTo>
                    <a:pt x="898" y="17739"/>
                  </a:lnTo>
                  <a:lnTo>
                    <a:pt x="22360" y="17739"/>
                  </a:lnTo>
                  <a:lnTo>
                    <a:pt x="22360" y="3875"/>
                  </a:lnTo>
                  <a:lnTo>
                    <a:pt x="23849" y="387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52;p98"/>
            <p:cNvSpPr/>
            <p:nvPr/>
          </p:nvSpPr>
          <p:spPr>
            <a:xfrm>
              <a:off x="2360603" y="5168906"/>
              <a:ext cx="146590" cy="35452"/>
            </a:xfrm>
            <a:custGeom>
              <a:avLst/>
              <a:gdLst/>
              <a:ahLst/>
              <a:cxnLst/>
              <a:rect l="l" t="t" r="r" b="b"/>
              <a:pathLst>
                <a:path w="8642" h="2090" extrusionOk="0">
                  <a:moveTo>
                    <a:pt x="0" y="1"/>
                  </a:moveTo>
                  <a:lnTo>
                    <a:pt x="0" y="2089"/>
                  </a:lnTo>
                  <a:lnTo>
                    <a:pt x="8642" y="2089"/>
                  </a:lnTo>
                  <a:lnTo>
                    <a:pt x="86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53;p98"/>
            <p:cNvSpPr/>
            <p:nvPr/>
          </p:nvSpPr>
          <p:spPr>
            <a:xfrm>
              <a:off x="2341758" y="5248578"/>
              <a:ext cx="188301" cy="74720"/>
            </a:xfrm>
            <a:custGeom>
              <a:avLst/>
              <a:gdLst/>
              <a:ahLst/>
              <a:cxnLst/>
              <a:rect l="l" t="t" r="r" b="b"/>
              <a:pathLst>
                <a:path w="11101" h="4405" extrusionOk="0">
                  <a:moveTo>
                    <a:pt x="0" y="1"/>
                  </a:moveTo>
                  <a:lnTo>
                    <a:pt x="0" y="4404"/>
                  </a:lnTo>
                  <a:lnTo>
                    <a:pt x="11100" y="4404"/>
                  </a:lnTo>
                  <a:lnTo>
                    <a:pt x="11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54;p98"/>
            <p:cNvSpPr/>
            <p:nvPr/>
          </p:nvSpPr>
          <p:spPr>
            <a:xfrm>
              <a:off x="4639413" y="2692686"/>
              <a:ext cx="46036" cy="139703"/>
            </a:xfrm>
            <a:custGeom>
              <a:avLst/>
              <a:gdLst/>
              <a:ahLst/>
              <a:cxnLst/>
              <a:rect l="l" t="t" r="r" b="b"/>
              <a:pathLst>
                <a:path w="2714" h="8236" extrusionOk="0">
                  <a:moveTo>
                    <a:pt x="1" y="0"/>
                  </a:moveTo>
                  <a:lnTo>
                    <a:pt x="1" y="8236"/>
                  </a:lnTo>
                  <a:lnTo>
                    <a:pt x="2713" y="8236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55;p98"/>
            <p:cNvSpPr/>
            <p:nvPr/>
          </p:nvSpPr>
          <p:spPr>
            <a:xfrm>
              <a:off x="4780066" y="2432108"/>
              <a:ext cx="102776" cy="179090"/>
            </a:xfrm>
            <a:custGeom>
              <a:avLst/>
              <a:gdLst/>
              <a:ahLst/>
              <a:cxnLst/>
              <a:rect l="l" t="t" r="r" b="b"/>
              <a:pathLst>
                <a:path w="6059" h="10558" extrusionOk="0">
                  <a:moveTo>
                    <a:pt x="1201" y="1"/>
                  </a:moveTo>
                  <a:lnTo>
                    <a:pt x="1" y="10490"/>
                  </a:lnTo>
                  <a:lnTo>
                    <a:pt x="6059" y="10557"/>
                  </a:lnTo>
                  <a:lnTo>
                    <a:pt x="1131" y="648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56;p98"/>
            <p:cNvSpPr/>
            <p:nvPr/>
          </p:nvSpPr>
          <p:spPr>
            <a:xfrm>
              <a:off x="4562539" y="2998893"/>
              <a:ext cx="62507" cy="79876"/>
            </a:xfrm>
            <a:custGeom>
              <a:avLst/>
              <a:gdLst/>
              <a:ahLst/>
              <a:cxnLst/>
              <a:rect l="l" t="t" r="r" b="b"/>
              <a:pathLst>
                <a:path w="3685" h="4709" extrusionOk="0">
                  <a:moveTo>
                    <a:pt x="1201" y="1"/>
                  </a:moveTo>
                  <a:cubicBezTo>
                    <a:pt x="1132" y="1"/>
                    <a:pt x="1088" y="3"/>
                    <a:pt x="1079" y="3"/>
                  </a:cubicBezTo>
                  <a:cubicBezTo>
                    <a:pt x="1079" y="3"/>
                    <a:pt x="1" y="4212"/>
                    <a:pt x="1" y="4299"/>
                  </a:cubicBezTo>
                  <a:cubicBezTo>
                    <a:pt x="1" y="4340"/>
                    <a:pt x="705" y="4709"/>
                    <a:pt x="1468" y="4709"/>
                  </a:cubicBezTo>
                  <a:cubicBezTo>
                    <a:pt x="2250" y="4709"/>
                    <a:pt x="3094" y="4323"/>
                    <a:pt x="3309" y="2805"/>
                  </a:cubicBezTo>
                  <a:cubicBezTo>
                    <a:pt x="3685" y="156"/>
                    <a:pt x="1720" y="1"/>
                    <a:pt x="1201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57;p98"/>
            <p:cNvSpPr/>
            <p:nvPr/>
          </p:nvSpPr>
          <p:spPr>
            <a:xfrm>
              <a:off x="4580435" y="3016856"/>
              <a:ext cx="26428" cy="44357"/>
            </a:xfrm>
            <a:custGeom>
              <a:avLst/>
              <a:gdLst/>
              <a:ahLst/>
              <a:cxnLst/>
              <a:rect l="l" t="t" r="r" b="b"/>
              <a:pathLst>
                <a:path w="1558" h="2615" extrusionOk="0">
                  <a:moveTo>
                    <a:pt x="865" y="1"/>
                  </a:moveTo>
                  <a:cubicBezTo>
                    <a:pt x="800" y="1"/>
                    <a:pt x="734" y="17"/>
                    <a:pt x="675" y="49"/>
                  </a:cubicBezTo>
                  <a:cubicBezTo>
                    <a:pt x="607" y="87"/>
                    <a:pt x="556" y="147"/>
                    <a:pt x="528" y="219"/>
                  </a:cubicBezTo>
                  <a:cubicBezTo>
                    <a:pt x="473" y="341"/>
                    <a:pt x="509" y="398"/>
                    <a:pt x="528" y="398"/>
                  </a:cubicBezTo>
                  <a:cubicBezTo>
                    <a:pt x="547" y="398"/>
                    <a:pt x="534" y="337"/>
                    <a:pt x="591" y="257"/>
                  </a:cubicBezTo>
                  <a:cubicBezTo>
                    <a:pt x="640" y="179"/>
                    <a:pt x="724" y="135"/>
                    <a:pt x="812" y="135"/>
                  </a:cubicBezTo>
                  <a:cubicBezTo>
                    <a:pt x="847" y="135"/>
                    <a:pt x="883" y="142"/>
                    <a:pt x="917" y="157"/>
                  </a:cubicBezTo>
                  <a:cubicBezTo>
                    <a:pt x="1101" y="248"/>
                    <a:pt x="1228" y="426"/>
                    <a:pt x="1252" y="631"/>
                  </a:cubicBezTo>
                  <a:cubicBezTo>
                    <a:pt x="1323" y="881"/>
                    <a:pt x="1338" y="1144"/>
                    <a:pt x="1294" y="1401"/>
                  </a:cubicBezTo>
                  <a:cubicBezTo>
                    <a:pt x="1252" y="1870"/>
                    <a:pt x="960" y="2282"/>
                    <a:pt x="530" y="2478"/>
                  </a:cubicBezTo>
                  <a:cubicBezTo>
                    <a:pt x="493" y="2486"/>
                    <a:pt x="456" y="2489"/>
                    <a:pt x="418" y="2489"/>
                  </a:cubicBezTo>
                  <a:cubicBezTo>
                    <a:pt x="320" y="2489"/>
                    <a:pt x="223" y="2463"/>
                    <a:pt x="137" y="2412"/>
                  </a:cubicBezTo>
                  <a:cubicBezTo>
                    <a:pt x="91" y="2383"/>
                    <a:pt x="49" y="2349"/>
                    <a:pt x="10" y="2313"/>
                  </a:cubicBezTo>
                  <a:lnTo>
                    <a:pt x="10" y="2313"/>
                  </a:lnTo>
                  <a:cubicBezTo>
                    <a:pt x="1" y="2317"/>
                    <a:pt x="5" y="2389"/>
                    <a:pt x="90" y="2459"/>
                  </a:cubicBezTo>
                  <a:cubicBezTo>
                    <a:pt x="197" y="2560"/>
                    <a:pt x="338" y="2615"/>
                    <a:pt x="484" y="2615"/>
                  </a:cubicBezTo>
                  <a:cubicBezTo>
                    <a:pt x="510" y="2615"/>
                    <a:pt x="536" y="2613"/>
                    <a:pt x="562" y="2610"/>
                  </a:cubicBezTo>
                  <a:cubicBezTo>
                    <a:pt x="1088" y="2439"/>
                    <a:pt x="1459" y="1970"/>
                    <a:pt x="1508" y="1419"/>
                  </a:cubicBezTo>
                  <a:cubicBezTo>
                    <a:pt x="1557" y="1132"/>
                    <a:pt x="1535" y="837"/>
                    <a:pt x="1445" y="559"/>
                  </a:cubicBezTo>
                  <a:cubicBezTo>
                    <a:pt x="1394" y="308"/>
                    <a:pt x="1214" y="102"/>
                    <a:pt x="973" y="16"/>
                  </a:cubicBezTo>
                  <a:cubicBezTo>
                    <a:pt x="937" y="6"/>
                    <a:pt x="901" y="1"/>
                    <a:pt x="865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58;p98"/>
            <p:cNvSpPr/>
            <p:nvPr/>
          </p:nvSpPr>
          <p:spPr>
            <a:xfrm>
              <a:off x="4339415" y="5254108"/>
              <a:ext cx="258424" cy="112919"/>
            </a:xfrm>
            <a:custGeom>
              <a:avLst/>
              <a:gdLst/>
              <a:ahLst/>
              <a:cxnLst/>
              <a:rect l="l" t="t" r="r" b="b"/>
              <a:pathLst>
                <a:path w="15235" h="6657" extrusionOk="0">
                  <a:moveTo>
                    <a:pt x="7065" y="1"/>
                  </a:moveTo>
                  <a:lnTo>
                    <a:pt x="6965" y="4362"/>
                  </a:lnTo>
                  <a:cubicBezTo>
                    <a:pt x="6965" y="4362"/>
                    <a:pt x="0" y="5817"/>
                    <a:pt x="1673" y="6346"/>
                  </a:cubicBezTo>
                  <a:cubicBezTo>
                    <a:pt x="2417" y="6586"/>
                    <a:pt x="5062" y="6656"/>
                    <a:pt x="7813" y="6656"/>
                  </a:cubicBezTo>
                  <a:cubicBezTo>
                    <a:pt x="10608" y="6656"/>
                    <a:pt x="13513" y="6584"/>
                    <a:pt x="14648" y="6541"/>
                  </a:cubicBezTo>
                  <a:lnTo>
                    <a:pt x="15154" y="6512"/>
                  </a:lnTo>
                  <a:lnTo>
                    <a:pt x="15234" y="13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59;p98"/>
            <p:cNvSpPr/>
            <p:nvPr/>
          </p:nvSpPr>
          <p:spPr>
            <a:xfrm>
              <a:off x="4358413" y="5342110"/>
              <a:ext cx="238052" cy="25138"/>
            </a:xfrm>
            <a:custGeom>
              <a:avLst/>
              <a:gdLst/>
              <a:ahLst/>
              <a:cxnLst/>
              <a:rect l="l" t="t" r="r" b="b"/>
              <a:pathLst>
                <a:path w="14034" h="1482" extrusionOk="0">
                  <a:moveTo>
                    <a:pt x="2443" y="1"/>
                  </a:moveTo>
                  <a:cubicBezTo>
                    <a:pt x="2443" y="1"/>
                    <a:pt x="1" y="663"/>
                    <a:pt x="293" y="1069"/>
                  </a:cubicBezTo>
                  <a:cubicBezTo>
                    <a:pt x="480" y="1328"/>
                    <a:pt x="4346" y="1482"/>
                    <a:pt x="8189" y="1482"/>
                  </a:cubicBezTo>
                  <a:cubicBezTo>
                    <a:pt x="10370" y="1482"/>
                    <a:pt x="12544" y="1432"/>
                    <a:pt x="14034" y="1325"/>
                  </a:cubicBezTo>
                  <a:lnTo>
                    <a:pt x="14034" y="1145"/>
                  </a:lnTo>
                  <a:lnTo>
                    <a:pt x="3167" y="1065"/>
                  </a:lnTo>
                  <a:cubicBezTo>
                    <a:pt x="3167" y="1065"/>
                    <a:pt x="2915" y="29"/>
                    <a:pt x="2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60;p98"/>
            <p:cNvSpPr/>
            <p:nvPr/>
          </p:nvSpPr>
          <p:spPr>
            <a:xfrm>
              <a:off x="4365791" y="5357512"/>
              <a:ext cx="232692" cy="5004"/>
            </a:xfrm>
            <a:custGeom>
              <a:avLst/>
              <a:gdLst/>
              <a:ahLst/>
              <a:cxnLst/>
              <a:rect l="l" t="t" r="r" b="b"/>
              <a:pathLst>
                <a:path w="13718" h="295" extrusionOk="0">
                  <a:moveTo>
                    <a:pt x="0" y="1"/>
                  </a:moveTo>
                  <a:lnTo>
                    <a:pt x="402" y="28"/>
                  </a:lnTo>
                  <a:lnTo>
                    <a:pt x="1885" y="113"/>
                  </a:lnTo>
                  <a:cubicBezTo>
                    <a:pt x="3138" y="174"/>
                    <a:pt x="4867" y="231"/>
                    <a:pt x="6786" y="269"/>
                  </a:cubicBezTo>
                  <a:cubicBezTo>
                    <a:pt x="7671" y="287"/>
                    <a:pt x="8517" y="294"/>
                    <a:pt x="9294" y="294"/>
                  </a:cubicBezTo>
                  <a:cubicBezTo>
                    <a:pt x="10200" y="294"/>
                    <a:pt x="11014" y="284"/>
                    <a:pt x="11690" y="269"/>
                  </a:cubicBezTo>
                  <a:lnTo>
                    <a:pt x="13174" y="231"/>
                  </a:lnTo>
                  <a:lnTo>
                    <a:pt x="13717" y="231"/>
                  </a:lnTo>
                  <a:lnTo>
                    <a:pt x="13717" y="180"/>
                  </a:lnTo>
                  <a:lnTo>
                    <a:pt x="11690" y="180"/>
                  </a:lnTo>
                  <a:cubicBezTo>
                    <a:pt x="11062" y="194"/>
                    <a:pt x="10315" y="201"/>
                    <a:pt x="9486" y="201"/>
                  </a:cubicBezTo>
                  <a:cubicBezTo>
                    <a:pt x="8657" y="201"/>
                    <a:pt x="7746" y="194"/>
                    <a:pt x="6790" y="180"/>
                  </a:cubicBezTo>
                  <a:cubicBezTo>
                    <a:pt x="4875" y="151"/>
                    <a:pt x="3142" y="100"/>
                    <a:pt x="1890" y="52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61;p98"/>
            <p:cNvSpPr/>
            <p:nvPr/>
          </p:nvSpPr>
          <p:spPr>
            <a:xfrm>
              <a:off x="4399275" y="5340430"/>
              <a:ext cx="13248" cy="21916"/>
            </a:xfrm>
            <a:custGeom>
              <a:avLst/>
              <a:gdLst/>
              <a:ahLst/>
              <a:cxnLst/>
              <a:rect l="l" t="t" r="r" b="b"/>
              <a:pathLst>
                <a:path w="781" h="1292" extrusionOk="0">
                  <a:moveTo>
                    <a:pt x="0" y="1"/>
                  </a:moveTo>
                  <a:cubicBezTo>
                    <a:pt x="179" y="176"/>
                    <a:pt x="337" y="369"/>
                    <a:pt x="474" y="578"/>
                  </a:cubicBezTo>
                  <a:cubicBezTo>
                    <a:pt x="589" y="804"/>
                    <a:pt x="677" y="1044"/>
                    <a:pt x="739" y="1291"/>
                  </a:cubicBezTo>
                  <a:cubicBezTo>
                    <a:pt x="781" y="1025"/>
                    <a:pt x="725" y="753"/>
                    <a:pt x="582" y="525"/>
                  </a:cubicBezTo>
                  <a:cubicBezTo>
                    <a:pt x="456" y="287"/>
                    <a:pt x="25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62;p98"/>
            <p:cNvSpPr/>
            <p:nvPr/>
          </p:nvSpPr>
          <p:spPr>
            <a:xfrm>
              <a:off x="4445464" y="5330541"/>
              <a:ext cx="7938" cy="11670"/>
            </a:xfrm>
            <a:custGeom>
              <a:avLst/>
              <a:gdLst/>
              <a:ahLst/>
              <a:cxnLst/>
              <a:rect l="l" t="t" r="r" b="b"/>
              <a:pathLst>
                <a:path w="468" h="688" extrusionOk="0">
                  <a:moveTo>
                    <a:pt x="27" y="1"/>
                  </a:moveTo>
                  <a:cubicBezTo>
                    <a:pt x="26" y="1"/>
                    <a:pt x="25" y="1"/>
                    <a:pt x="24" y="2"/>
                  </a:cubicBezTo>
                  <a:cubicBezTo>
                    <a:pt x="0" y="17"/>
                    <a:pt x="81" y="182"/>
                    <a:pt x="193" y="372"/>
                  </a:cubicBezTo>
                  <a:cubicBezTo>
                    <a:pt x="307" y="560"/>
                    <a:pt x="420" y="687"/>
                    <a:pt x="444" y="687"/>
                  </a:cubicBezTo>
                  <a:cubicBezTo>
                    <a:pt x="468" y="673"/>
                    <a:pt x="398" y="508"/>
                    <a:pt x="279" y="319"/>
                  </a:cubicBezTo>
                  <a:cubicBezTo>
                    <a:pt x="167" y="139"/>
                    <a:pt x="58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63;p98"/>
            <p:cNvSpPr/>
            <p:nvPr/>
          </p:nvSpPr>
          <p:spPr>
            <a:xfrm>
              <a:off x="4455472" y="5328828"/>
              <a:ext cx="9143" cy="7989"/>
            </a:xfrm>
            <a:custGeom>
              <a:avLst/>
              <a:gdLst/>
              <a:ahLst/>
              <a:cxnLst/>
              <a:rect l="l" t="t" r="r" b="b"/>
              <a:pathLst>
                <a:path w="539" h="471" extrusionOk="0">
                  <a:moveTo>
                    <a:pt x="28" y="1"/>
                  </a:moveTo>
                  <a:cubicBezTo>
                    <a:pt x="24" y="1"/>
                    <a:pt x="21" y="2"/>
                    <a:pt x="20" y="4"/>
                  </a:cubicBezTo>
                  <a:cubicBezTo>
                    <a:pt x="1" y="23"/>
                    <a:pt x="100" y="147"/>
                    <a:pt x="237" y="274"/>
                  </a:cubicBezTo>
                  <a:cubicBezTo>
                    <a:pt x="360" y="387"/>
                    <a:pt x="489" y="471"/>
                    <a:pt x="516" y="471"/>
                  </a:cubicBezTo>
                  <a:cubicBezTo>
                    <a:pt x="519" y="471"/>
                    <a:pt x="521" y="469"/>
                    <a:pt x="521" y="467"/>
                  </a:cubicBezTo>
                  <a:cubicBezTo>
                    <a:pt x="538" y="429"/>
                    <a:pt x="440" y="325"/>
                    <a:pt x="303" y="198"/>
                  </a:cubicBezTo>
                  <a:cubicBezTo>
                    <a:pt x="179" y="83"/>
                    <a:pt x="62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64;p98"/>
            <p:cNvSpPr/>
            <p:nvPr/>
          </p:nvSpPr>
          <p:spPr>
            <a:xfrm>
              <a:off x="4457151" y="5322535"/>
              <a:ext cx="14452" cy="1900"/>
            </a:xfrm>
            <a:custGeom>
              <a:avLst/>
              <a:gdLst/>
              <a:ahLst/>
              <a:cxnLst/>
              <a:rect l="l" t="t" r="r" b="b"/>
              <a:pathLst>
                <a:path w="852" h="112" extrusionOk="0">
                  <a:moveTo>
                    <a:pt x="319" y="0"/>
                  </a:moveTo>
                  <a:cubicBezTo>
                    <a:pt x="211" y="0"/>
                    <a:pt x="103" y="18"/>
                    <a:pt x="1" y="54"/>
                  </a:cubicBezTo>
                  <a:cubicBezTo>
                    <a:pt x="104" y="92"/>
                    <a:pt x="213" y="111"/>
                    <a:pt x="322" y="111"/>
                  </a:cubicBezTo>
                  <a:cubicBezTo>
                    <a:pt x="357" y="111"/>
                    <a:pt x="391" y="109"/>
                    <a:pt x="426" y="106"/>
                  </a:cubicBezTo>
                  <a:cubicBezTo>
                    <a:pt x="461" y="109"/>
                    <a:pt x="495" y="111"/>
                    <a:pt x="529" y="111"/>
                  </a:cubicBezTo>
                  <a:cubicBezTo>
                    <a:pt x="638" y="111"/>
                    <a:pt x="747" y="93"/>
                    <a:pt x="852" y="59"/>
                  </a:cubicBezTo>
                  <a:cubicBezTo>
                    <a:pt x="748" y="20"/>
                    <a:pt x="639" y="0"/>
                    <a:pt x="529" y="0"/>
                  </a:cubicBezTo>
                  <a:cubicBezTo>
                    <a:pt x="495" y="0"/>
                    <a:pt x="461" y="2"/>
                    <a:pt x="426" y="6"/>
                  </a:cubicBezTo>
                  <a:cubicBezTo>
                    <a:pt x="390" y="2"/>
                    <a:pt x="354" y="0"/>
                    <a:pt x="3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65;p98"/>
            <p:cNvSpPr/>
            <p:nvPr/>
          </p:nvSpPr>
          <p:spPr>
            <a:xfrm>
              <a:off x="4458271" y="5314291"/>
              <a:ext cx="16063" cy="2409"/>
            </a:xfrm>
            <a:custGeom>
              <a:avLst/>
              <a:gdLst/>
              <a:ahLst/>
              <a:cxnLst/>
              <a:rect l="l" t="t" r="r" b="b"/>
              <a:pathLst>
                <a:path w="947" h="142" extrusionOk="0">
                  <a:moveTo>
                    <a:pt x="880" y="0"/>
                  </a:moveTo>
                  <a:cubicBezTo>
                    <a:pt x="743" y="0"/>
                    <a:pt x="608" y="12"/>
                    <a:pt x="473" y="33"/>
                  </a:cubicBezTo>
                  <a:cubicBezTo>
                    <a:pt x="434" y="32"/>
                    <a:pt x="395" y="31"/>
                    <a:pt x="356" y="31"/>
                  </a:cubicBezTo>
                  <a:cubicBezTo>
                    <a:pt x="237" y="31"/>
                    <a:pt x="119" y="39"/>
                    <a:pt x="1" y="57"/>
                  </a:cubicBezTo>
                  <a:cubicBezTo>
                    <a:pt x="112" y="112"/>
                    <a:pt x="235" y="141"/>
                    <a:pt x="358" y="141"/>
                  </a:cubicBezTo>
                  <a:cubicBezTo>
                    <a:pt x="396" y="141"/>
                    <a:pt x="435" y="138"/>
                    <a:pt x="473" y="133"/>
                  </a:cubicBezTo>
                  <a:cubicBezTo>
                    <a:pt x="475" y="133"/>
                    <a:pt x="478" y="133"/>
                    <a:pt x="480" y="133"/>
                  </a:cubicBezTo>
                  <a:cubicBezTo>
                    <a:pt x="644" y="133"/>
                    <a:pt x="805" y="86"/>
                    <a:pt x="946" y="1"/>
                  </a:cubicBezTo>
                  <a:cubicBezTo>
                    <a:pt x="924" y="1"/>
                    <a:pt x="902" y="0"/>
                    <a:pt x="8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66;p98"/>
            <p:cNvSpPr/>
            <p:nvPr/>
          </p:nvSpPr>
          <p:spPr>
            <a:xfrm>
              <a:off x="4422327" y="5317582"/>
              <a:ext cx="26190" cy="15114"/>
            </a:xfrm>
            <a:custGeom>
              <a:avLst/>
              <a:gdLst/>
              <a:ahLst/>
              <a:cxnLst/>
              <a:rect l="l" t="t" r="r" b="b"/>
              <a:pathLst>
                <a:path w="1544" h="891" extrusionOk="0">
                  <a:moveTo>
                    <a:pt x="496" y="94"/>
                  </a:moveTo>
                  <a:cubicBezTo>
                    <a:pt x="589" y="94"/>
                    <a:pt x="683" y="110"/>
                    <a:pt x="772" y="143"/>
                  </a:cubicBezTo>
                  <a:cubicBezTo>
                    <a:pt x="945" y="199"/>
                    <a:pt x="1098" y="303"/>
                    <a:pt x="1217" y="441"/>
                  </a:cubicBezTo>
                  <a:cubicBezTo>
                    <a:pt x="1278" y="526"/>
                    <a:pt x="1332" y="616"/>
                    <a:pt x="1377" y="711"/>
                  </a:cubicBezTo>
                  <a:lnTo>
                    <a:pt x="1377" y="711"/>
                  </a:lnTo>
                  <a:cubicBezTo>
                    <a:pt x="1287" y="702"/>
                    <a:pt x="1163" y="689"/>
                    <a:pt x="1012" y="668"/>
                  </a:cubicBezTo>
                  <a:cubicBezTo>
                    <a:pt x="829" y="634"/>
                    <a:pt x="648" y="585"/>
                    <a:pt x="474" y="522"/>
                  </a:cubicBezTo>
                  <a:cubicBezTo>
                    <a:pt x="372" y="487"/>
                    <a:pt x="274" y="443"/>
                    <a:pt x="182" y="389"/>
                  </a:cubicBezTo>
                  <a:cubicBezTo>
                    <a:pt x="91" y="333"/>
                    <a:pt x="59" y="234"/>
                    <a:pt x="144" y="177"/>
                  </a:cubicBezTo>
                  <a:cubicBezTo>
                    <a:pt x="255" y="122"/>
                    <a:pt x="375" y="94"/>
                    <a:pt x="496" y="94"/>
                  </a:cubicBezTo>
                  <a:close/>
                  <a:moveTo>
                    <a:pt x="512" y="0"/>
                  </a:moveTo>
                  <a:cubicBezTo>
                    <a:pt x="372" y="0"/>
                    <a:pt x="230" y="32"/>
                    <a:pt x="97" y="97"/>
                  </a:cubicBezTo>
                  <a:cubicBezTo>
                    <a:pt x="33" y="145"/>
                    <a:pt x="1" y="225"/>
                    <a:pt x="17" y="304"/>
                  </a:cubicBezTo>
                  <a:cubicBezTo>
                    <a:pt x="36" y="374"/>
                    <a:pt x="82" y="433"/>
                    <a:pt x="145" y="469"/>
                  </a:cubicBezTo>
                  <a:cubicBezTo>
                    <a:pt x="245" y="528"/>
                    <a:pt x="350" y="573"/>
                    <a:pt x="461" y="607"/>
                  </a:cubicBezTo>
                  <a:cubicBezTo>
                    <a:pt x="642" y="668"/>
                    <a:pt x="829" y="712"/>
                    <a:pt x="1019" y="738"/>
                  </a:cubicBezTo>
                  <a:cubicBezTo>
                    <a:pt x="1106" y="752"/>
                    <a:pt x="1194" y="759"/>
                    <a:pt x="1282" y="759"/>
                  </a:cubicBezTo>
                  <a:cubicBezTo>
                    <a:pt x="1320" y="759"/>
                    <a:pt x="1358" y="758"/>
                    <a:pt x="1396" y="755"/>
                  </a:cubicBezTo>
                  <a:lnTo>
                    <a:pt x="1396" y="755"/>
                  </a:lnTo>
                  <a:cubicBezTo>
                    <a:pt x="1415" y="799"/>
                    <a:pt x="1432" y="844"/>
                    <a:pt x="1447" y="890"/>
                  </a:cubicBezTo>
                  <a:cubicBezTo>
                    <a:pt x="1456" y="844"/>
                    <a:pt x="1456" y="797"/>
                    <a:pt x="1448" y="751"/>
                  </a:cubicBezTo>
                  <a:lnTo>
                    <a:pt x="1448" y="751"/>
                  </a:lnTo>
                  <a:cubicBezTo>
                    <a:pt x="1480" y="747"/>
                    <a:pt x="1512" y="743"/>
                    <a:pt x="1544" y="738"/>
                  </a:cubicBezTo>
                  <a:cubicBezTo>
                    <a:pt x="1544" y="731"/>
                    <a:pt x="1508" y="725"/>
                    <a:pt x="1441" y="718"/>
                  </a:cubicBezTo>
                  <a:lnTo>
                    <a:pt x="1441" y="718"/>
                  </a:lnTo>
                  <a:cubicBezTo>
                    <a:pt x="1412" y="602"/>
                    <a:pt x="1358" y="493"/>
                    <a:pt x="1284" y="399"/>
                  </a:cubicBezTo>
                  <a:cubicBezTo>
                    <a:pt x="1101" y="142"/>
                    <a:pt x="810" y="0"/>
                    <a:pt x="5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67;p98"/>
            <p:cNvSpPr/>
            <p:nvPr/>
          </p:nvSpPr>
          <p:spPr>
            <a:xfrm>
              <a:off x="4444735" y="5313341"/>
              <a:ext cx="13587" cy="17166"/>
            </a:xfrm>
            <a:custGeom>
              <a:avLst/>
              <a:gdLst/>
              <a:ahLst/>
              <a:cxnLst/>
              <a:rect l="l" t="t" r="r" b="b"/>
              <a:pathLst>
                <a:path w="801" h="1012" extrusionOk="0">
                  <a:moveTo>
                    <a:pt x="619" y="0"/>
                  </a:moveTo>
                  <a:cubicBezTo>
                    <a:pt x="436" y="8"/>
                    <a:pt x="271" y="108"/>
                    <a:pt x="181" y="265"/>
                  </a:cubicBezTo>
                  <a:cubicBezTo>
                    <a:pt x="103" y="379"/>
                    <a:pt x="50" y="507"/>
                    <a:pt x="29" y="643"/>
                  </a:cubicBezTo>
                  <a:cubicBezTo>
                    <a:pt x="1" y="769"/>
                    <a:pt x="21" y="900"/>
                    <a:pt x="86" y="1012"/>
                  </a:cubicBezTo>
                  <a:cubicBezTo>
                    <a:pt x="81" y="893"/>
                    <a:pt x="88" y="775"/>
                    <a:pt x="103" y="656"/>
                  </a:cubicBezTo>
                  <a:cubicBezTo>
                    <a:pt x="131" y="534"/>
                    <a:pt x="185" y="418"/>
                    <a:pt x="259" y="316"/>
                  </a:cubicBezTo>
                  <a:cubicBezTo>
                    <a:pt x="333" y="222"/>
                    <a:pt x="460" y="96"/>
                    <a:pt x="575" y="96"/>
                  </a:cubicBezTo>
                  <a:cubicBezTo>
                    <a:pt x="586" y="96"/>
                    <a:pt x="598" y="97"/>
                    <a:pt x="609" y="100"/>
                  </a:cubicBezTo>
                  <a:cubicBezTo>
                    <a:pt x="733" y="127"/>
                    <a:pt x="680" y="322"/>
                    <a:pt x="609" y="434"/>
                  </a:cubicBezTo>
                  <a:cubicBezTo>
                    <a:pt x="543" y="545"/>
                    <a:pt x="467" y="649"/>
                    <a:pt x="382" y="747"/>
                  </a:cubicBezTo>
                  <a:cubicBezTo>
                    <a:pt x="302" y="836"/>
                    <a:pt x="217" y="921"/>
                    <a:pt x="126" y="1003"/>
                  </a:cubicBezTo>
                  <a:cubicBezTo>
                    <a:pt x="245" y="959"/>
                    <a:pt x="350" y="887"/>
                    <a:pt x="433" y="794"/>
                  </a:cubicBezTo>
                  <a:cubicBezTo>
                    <a:pt x="528" y="700"/>
                    <a:pt x="613" y="595"/>
                    <a:pt x="685" y="482"/>
                  </a:cubicBezTo>
                  <a:cubicBezTo>
                    <a:pt x="733" y="411"/>
                    <a:pt x="765" y="330"/>
                    <a:pt x="778" y="246"/>
                  </a:cubicBezTo>
                  <a:cubicBezTo>
                    <a:pt x="800" y="135"/>
                    <a:pt x="729" y="27"/>
                    <a:pt x="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68;p98"/>
            <p:cNvSpPr/>
            <p:nvPr/>
          </p:nvSpPr>
          <p:spPr>
            <a:xfrm>
              <a:off x="4546187" y="5322128"/>
              <a:ext cx="50141" cy="39641"/>
            </a:xfrm>
            <a:custGeom>
              <a:avLst/>
              <a:gdLst/>
              <a:ahLst/>
              <a:cxnLst/>
              <a:rect l="l" t="t" r="r" b="b"/>
              <a:pathLst>
                <a:path w="2956" h="2337" extrusionOk="0">
                  <a:moveTo>
                    <a:pt x="2581" y="1"/>
                  </a:moveTo>
                  <a:cubicBezTo>
                    <a:pt x="2502" y="1"/>
                    <a:pt x="2423" y="5"/>
                    <a:pt x="2344" y="13"/>
                  </a:cubicBezTo>
                  <a:cubicBezTo>
                    <a:pt x="1844" y="45"/>
                    <a:pt x="1364" y="223"/>
                    <a:pt x="965" y="527"/>
                  </a:cubicBezTo>
                  <a:cubicBezTo>
                    <a:pt x="569" y="834"/>
                    <a:pt x="273" y="1255"/>
                    <a:pt x="120" y="1733"/>
                  </a:cubicBezTo>
                  <a:cubicBezTo>
                    <a:pt x="69" y="1875"/>
                    <a:pt x="37" y="2022"/>
                    <a:pt x="21" y="2173"/>
                  </a:cubicBezTo>
                  <a:cubicBezTo>
                    <a:pt x="21" y="2275"/>
                    <a:pt x="0" y="2336"/>
                    <a:pt x="21" y="2336"/>
                  </a:cubicBezTo>
                  <a:cubicBezTo>
                    <a:pt x="40" y="2336"/>
                    <a:pt x="53" y="2106"/>
                    <a:pt x="186" y="1755"/>
                  </a:cubicBezTo>
                  <a:cubicBezTo>
                    <a:pt x="526" y="828"/>
                    <a:pt x="1367" y="178"/>
                    <a:pt x="2350" y="83"/>
                  </a:cubicBezTo>
                  <a:cubicBezTo>
                    <a:pt x="2450" y="77"/>
                    <a:pt x="2551" y="74"/>
                    <a:pt x="2652" y="74"/>
                  </a:cubicBezTo>
                  <a:cubicBezTo>
                    <a:pt x="2753" y="74"/>
                    <a:pt x="2854" y="77"/>
                    <a:pt x="2955" y="83"/>
                  </a:cubicBezTo>
                  <a:cubicBezTo>
                    <a:pt x="2955" y="73"/>
                    <a:pt x="2898" y="59"/>
                    <a:pt x="2818" y="13"/>
                  </a:cubicBezTo>
                  <a:cubicBezTo>
                    <a:pt x="2739" y="5"/>
                    <a:pt x="2660" y="1"/>
                    <a:pt x="2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69;p98"/>
            <p:cNvSpPr/>
            <p:nvPr/>
          </p:nvSpPr>
          <p:spPr>
            <a:xfrm>
              <a:off x="4581486" y="5265558"/>
              <a:ext cx="2409" cy="57011"/>
            </a:xfrm>
            <a:custGeom>
              <a:avLst/>
              <a:gdLst/>
              <a:ahLst/>
              <a:cxnLst/>
              <a:rect l="l" t="t" r="r" b="b"/>
              <a:pathLst>
                <a:path w="142" h="3361" extrusionOk="0">
                  <a:moveTo>
                    <a:pt x="70" y="1"/>
                  </a:moveTo>
                  <a:cubicBezTo>
                    <a:pt x="0" y="1120"/>
                    <a:pt x="0" y="2241"/>
                    <a:pt x="70" y="3361"/>
                  </a:cubicBezTo>
                  <a:cubicBezTo>
                    <a:pt x="119" y="2803"/>
                    <a:pt x="136" y="2243"/>
                    <a:pt x="121" y="1683"/>
                  </a:cubicBezTo>
                  <a:cubicBezTo>
                    <a:pt x="142" y="1122"/>
                    <a:pt x="127" y="561"/>
                    <a:pt x="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70;p98"/>
            <p:cNvSpPr/>
            <p:nvPr/>
          </p:nvSpPr>
          <p:spPr>
            <a:xfrm>
              <a:off x="4488566" y="5348386"/>
              <a:ext cx="40506" cy="2324"/>
            </a:xfrm>
            <a:custGeom>
              <a:avLst/>
              <a:gdLst/>
              <a:ahLst/>
              <a:cxnLst/>
              <a:rect l="l" t="t" r="r" b="b"/>
              <a:pathLst>
                <a:path w="2388" h="137" extrusionOk="0">
                  <a:moveTo>
                    <a:pt x="164" y="1"/>
                  </a:moveTo>
                  <a:cubicBezTo>
                    <a:pt x="60" y="1"/>
                    <a:pt x="1" y="4"/>
                    <a:pt x="1" y="14"/>
                  </a:cubicBezTo>
                  <a:cubicBezTo>
                    <a:pt x="342" y="94"/>
                    <a:pt x="691" y="135"/>
                    <a:pt x="1042" y="135"/>
                  </a:cubicBezTo>
                  <a:cubicBezTo>
                    <a:pt x="1092" y="135"/>
                    <a:pt x="1142" y="134"/>
                    <a:pt x="1192" y="132"/>
                  </a:cubicBezTo>
                  <a:cubicBezTo>
                    <a:pt x="1261" y="135"/>
                    <a:pt x="1329" y="137"/>
                    <a:pt x="1398" y="137"/>
                  </a:cubicBezTo>
                  <a:cubicBezTo>
                    <a:pt x="1730" y="137"/>
                    <a:pt x="2062" y="102"/>
                    <a:pt x="2387" y="33"/>
                  </a:cubicBezTo>
                  <a:cubicBezTo>
                    <a:pt x="2387" y="16"/>
                    <a:pt x="2204" y="12"/>
                    <a:pt x="1919" y="12"/>
                  </a:cubicBezTo>
                  <a:cubicBezTo>
                    <a:pt x="1719" y="12"/>
                    <a:pt x="1469" y="14"/>
                    <a:pt x="1196" y="14"/>
                  </a:cubicBezTo>
                  <a:cubicBezTo>
                    <a:pt x="756" y="14"/>
                    <a:pt x="371" y="1"/>
                    <a:pt x="1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71;p98"/>
            <p:cNvSpPr/>
            <p:nvPr/>
          </p:nvSpPr>
          <p:spPr>
            <a:xfrm>
              <a:off x="4551802" y="5349200"/>
              <a:ext cx="4427" cy="7938"/>
            </a:xfrm>
            <a:custGeom>
              <a:avLst/>
              <a:gdLst/>
              <a:ahLst/>
              <a:cxnLst/>
              <a:rect l="l" t="t" r="r" b="b"/>
              <a:pathLst>
                <a:path w="261" h="468" extrusionOk="0">
                  <a:moveTo>
                    <a:pt x="251" y="1"/>
                  </a:moveTo>
                  <a:cubicBezTo>
                    <a:pt x="210" y="1"/>
                    <a:pt x="81" y="71"/>
                    <a:pt x="43" y="197"/>
                  </a:cubicBezTo>
                  <a:cubicBezTo>
                    <a:pt x="1" y="339"/>
                    <a:pt x="15" y="461"/>
                    <a:pt x="43" y="467"/>
                  </a:cubicBezTo>
                  <a:cubicBezTo>
                    <a:pt x="44" y="467"/>
                    <a:pt x="44" y="467"/>
                    <a:pt x="45" y="467"/>
                  </a:cubicBezTo>
                  <a:cubicBezTo>
                    <a:pt x="74" y="467"/>
                    <a:pt x="101" y="360"/>
                    <a:pt x="157" y="239"/>
                  </a:cubicBezTo>
                  <a:cubicBezTo>
                    <a:pt x="214" y="116"/>
                    <a:pt x="261" y="27"/>
                    <a:pt x="261" y="4"/>
                  </a:cubicBezTo>
                  <a:cubicBezTo>
                    <a:pt x="259" y="2"/>
                    <a:pt x="25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72;p98"/>
            <p:cNvSpPr/>
            <p:nvPr/>
          </p:nvSpPr>
          <p:spPr>
            <a:xfrm>
              <a:off x="4561030" y="5336733"/>
              <a:ext cx="5615" cy="5224"/>
            </a:xfrm>
            <a:custGeom>
              <a:avLst/>
              <a:gdLst/>
              <a:ahLst/>
              <a:cxnLst/>
              <a:rect l="l" t="t" r="r" b="b"/>
              <a:pathLst>
                <a:path w="331" h="308" extrusionOk="0">
                  <a:moveTo>
                    <a:pt x="331" y="1"/>
                  </a:moveTo>
                  <a:cubicBezTo>
                    <a:pt x="312" y="1"/>
                    <a:pt x="227" y="30"/>
                    <a:pt x="142" y="115"/>
                  </a:cubicBezTo>
                  <a:cubicBezTo>
                    <a:pt x="57" y="200"/>
                    <a:pt x="0" y="284"/>
                    <a:pt x="19" y="303"/>
                  </a:cubicBezTo>
                  <a:cubicBezTo>
                    <a:pt x="22" y="306"/>
                    <a:pt x="26" y="307"/>
                    <a:pt x="30" y="307"/>
                  </a:cubicBezTo>
                  <a:cubicBezTo>
                    <a:pt x="62" y="307"/>
                    <a:pt x="139" y="255"/>
                    <a:pt x="212" y="185"/>
                  </a:cubicBezTo>
                  <a:cubicBezTo>
                    <a:pt x="266" y="134"/>
                    <a:pt x="306" y="7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73;p98"/>
            <p:cNvSpPr/>
            <p:nvPr/>
          </p:nvSpPr>
          <p:spPr>
            <a:xfrm>
              <a:off x="4573209" y="5330338"/>
              <a:ext cx="8312" cy="3359"/>
            </a:xfrm>
            <a:custGeom>
              <a:avLst/>
              <a:gdLst/>
              <a:ahLst/>
              <a:cxnLst/>
              <a:rect l="l" t="t" r="r" b="b"/>
              <a:pathLst>
                <a:path w="490" h="198" extrusionOk="0">
                  <a:moveTo>
                    <a:pt x="342" y="0"/>
                  </a:moveTo>
                  <a:cubicBezTo>
                    <a:pt x="304" y="0"/>
                    <a:pt x="262" y="6"/>
                    <a:pt x="218" y="20"/>
                  </a:cubicBezTo>
                  <a:cubicBezTo>
                    <a:pt x="67" y="67"/>
                    <a:pt x="0" y="175"/>
                    <a:pt x="19" y="194"/>
                  </a:cubicBezTo>
                  <a:cubicBezTo>
                    <a:pt x="22" y="196"/>
                    <a:pt x="25" y="197"/>
                    <a:pt x="30" y="197"/>
                  </a:cubicBezTo>
                  <a:cubicBezTo>
                    <a:pt x="62" y="197"/>
                    <a:pt x="140" y="150"/>
                    <a:pt x="247" y="113"/>
                  </a:cubicBezTo>
                  <a:cubicBezTo>
                    <a:pt x="370" y="71"/>
                    <a:pt x="482" y="75"/>
                    <a:pt x="482" y="48"/>
                  </a:cubicBezTo>
                  <a:cubicBezTo>
                    <a:pt x="490" y="31"/>
                    <a:pt x="430" y="0"/>
                    <a:pt x="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74;p98"/>
            <p:cNvSpPr/>
            <p:nvPr/>
          </p:nvSpPr>
          <p:spPr>
            <a:xfrm>
              <a:off x="4587474" y="5328268"/>
              <a:ext cx="4342" cy="2307"/>
            </a:xfrm>
            <a:custGeom>
              <a:avLst/>
              <a:gdLst/>
              <a:ahLst/>
              <a:cxnLst/>
              <a:rect l="l" t="t" r="r" b="b"/>
              <a:pathLst>
                <a:path w="256" h="136" extrusionOk="0">
                  <a:moveTo>
                    <a:pt x="210" y="0"/>
                  </a:moveTo>
                  <a:cubicBezTo>
                    <a:pt x="186" y="0"/>
                    <a:pt x="154" y="9"/>
                    <a:pt x="119" y="23"/>
                  </a:cubicBezTo>
                  <a:cubicBezTo>
                    <a:pt x="48" y="51"/>
                    <a:pt x="1" y="94"/>
                    <a:pt x="10" y="117"/>
                  </a:cubicBezTo>
                  <a:cubicBezTo>
                    <a:pt x="15" y="129"/>
                    <a:pt x="34" y="136"/>
                    <a:pt x="60" y="136"/>
                  </a:cubicBezTo>
                  <a:cubicBezTo>
                    <a:pt x="86" y="136"/>
                    <a:pt x="119" y="129"/>
                    <a:pt x="151" y="117"/>
                  </a:cubicBezTo>
                  <a:cubicBezTo>
                    <a:pt x="195" y="99"/>
                    <a:pt x="232" y="67"/>
                    <a:pt x="255" y="28"/>
                  </a:cubicBezTo>
                  <a:cubicBezTo>
                    <a:pt x="251" y="9"/>
                    <a:pt x="234" y="0"/>
                    <a:pt x="2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75;p98"/>
            <p:cNvSpPr/>
            <p:nvPr/>
          </p:nvSpPr>
          <p:spPr>
            <a:xfrm>
              <a:off x="4457796" y="5298584"/>
              <a:ext cx="139635" cy="21186"/>
            </a:xfrm>
            <a:custGeom>
              <a:avLst/>
              <a:gdLst/>
              <a:ahLst/>
              <a:cxnLst/>
              <a:rect l="l" t="t" r="r" b="b"/>
              <a:pathLst>
                <a:path w="8232" h="1249" extrusionOk="0">
                  <a:moveTo>
                    <a:pt x="29" y="1"/>
                  </a:moveTo>
                  <a:lnTo>
                    <a:pt x="1" y="984"/>
                  </a:lnTo>
                  <a:lnTo>
                    <a:pt x="8156" y="1249"/>
                  </a:lnTo>
                  <a:lnTo>
                    <a:pt x="8232" y="73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76;p98"/>
            <p:cNvSpPr/>
            <p:nvPr/>
          </p:nvSpPr>
          <p:spPr>
            <a:xfrm>
              <a:off x="4227513" y="5197691"/>
              <a:ext cx="244413" cy="177156"/>
            </a:xfrm>
            <a:custGeom>
              <a:avLst/>
              <a:gdLst/>
              <a:ahLst/>
              <a:cxnLst/>
              <a:rect l="l" t="t" r="r" b="b"/>
              <a:pathLst>
                <a:path w="14409" h="10444" extrusionOk="0">
                  <a:moveTo>
                    <a:pt x="12319" y="0"/>
                  </a:moveTo>
                  <a:lnTo>
                    <a:pt x="4589" y="2646"/>
                  </a:lnTo>
                  <a:lnTo>
                    <a:pt x="5973" y="6780"/>
                  </a:lnTo>
                  <a:cubicBezTo>
                    <a:pt x="5973" y="6780"/>
                    <a:pt x="1" y="10443"/>
                    <a:pt x="1609" y="10443"/>
                  </a:cubicBezTo>
                  <a:cubicBezTo>
                    <a:pt x="1622" y="10443"/>
                    <a:pt x="1636" y="10443"/>
                    <a:pt x="1650" y="10443"/>
                  </a:cubicBezTo>
                  <a:cubicBezTo>
                    <a:pt x="3237" y="10390"/>
                    <a:pt x="11842" y="7068"/>
                    <a:pt x="13935" y="6222"/>
                  </a:cubicBezTo>
                  <a:lnTo>
                    <a:pt x="14409" y="6029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77;p98"/>
            <p:cNvSpPr/>
            <p:nvPr/>
          </p:nvSpPr>
          <p:spPr>
            <a:xfrm>
              <a:off x="4244119" y="5297074"/>
              <a:ext cx="227806" cy="78146"/>
            </a:xfrm>
            <a:custGeom>
              <a:avLst/>
              <a:gdLst/>
              <a:ahLst/>
              <a:cxnLst/>
              <a:rect l="l" t="t" r="r" b="b"/>
              <a:pathLst>
                <a:path w="13430" h="4607" extrusionOk="0">
                  <a:moveTo>
                    <a:pt x="13358" y="0"/>
                  </a:moveTo>
                  <a:lnTo>
                    <a:pt x="3100" y="3615"/>
                  </a:lnTo>
                  <a:cubicBezTo>
                    <a:pt x="3100" y="3615"/>
                    <a:pt x="2609" y="2841"/>
                    <a:pt x="2171" y="2841"/>
                  </a:cubicBezTo>
                  <a:cubicBezTo>
                    <a:pt x="2138" y="2841"/>
                    <a:pt x="2106" y="2846"/>
                    <a:pt x="2074" y="2855"/>
                  </a:cubicBezTo>
                  <a:cubicBezTo>
                    <a:pt x="2074" y="2855"/>
                    <a:pt x="0" y="4310"/>
                    <a:pt x="415" y="4588"/>
                  </a:cubicBezTo>
                  <a:cubicBezTo>
                    <a:pt x="433" y="4600"/>
                    <a:pt x="468" y="4606"/>
                    <a:pt x="517" y="4606"/>
                  </a:cubicBezTo>
                  <a:cubicBezTo>
                    <a:pt x="1591" y="4606"/>
                    <a:pt x="9818" y="1770"/>
                    <a:pt x="13430" y="170"/>
                  </a:cubicBezTo>
                  <a:lnTo>
                    <a:pt x="13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78;p98"/>
            <p:cNvSpPr/>
            <p:nvPr/>
          </p:nvSpPr>
          <p:spPr>
            <a:xfrm>
              <a:off x="4250429" y="5296684"/>
              <a:ext cx="222361" cy="76467"/>
            </a:xfrm>
            <a:custGeom>
              <a:avLst/>
              <a:gdLst/>
              <a:ahLst/>
              <a:cxnLst/>
              <a:rect l="l" t="t" r="r" b="b"/>
              <a:pathLst>
                <a:path w="13109" h="4508" extrusionOk="0">
                  <a:moveTo>
                    <a:pt x="13109" y="0"/>
                  </a:moveTo>
                  <a:lnTo>
                    <a:pt x="13002" y="23"/>
                  </a:lnTo>
                  <a:lnTo>
                    <a:pt x="12618" y="161"/>
                  </a:lnTo>
                  <a:lnTo>
                    <a:pt x="11200" y="671"/>
                  </a:lnTo>
                  <a:cubicBezTo>
                    <a:pt x="10024" y="1105"/>
                    <a:pt x="8398" y="1716"/>
                    <a:pt x="6583" y="2315"/>
                  </a:cubicBezTo>
                  <a:cubicBezTo>
                    <a:pt x="4770" y="2916"/>
                    <a:pt x="3130" y="3477"/>
                    <a:pt x="1934" y="3860"/>
                  </a:cubicBezTo>
                  <a:lnTo>
                    <a:pt x="517" y="4333"/>
                  </a:lnTo>
                  <a:lnTo>
                    <a:pt x="134" y="4456"/>
                  </a:lnTo>
                  <a:lnTo>
                    <a:pt x="1" y="4507"/>
                  </a:lnTo>
                  <a:cubicBezTo>
                    <a:pt x="48" y="4501"/>
                    <a:pt x="94" y="4491"/>
                    <a:pt x="138" y="4475"/>
                  </a:cubicBezTo>
                  <a:lnTo>
                    <a:pt x="530" y="4365"/>
                  </a:lnTo>
                  <a:lnTo>
                    <a:pt x="1948" y="3945"/>
                  </a:lnTo>
                  <a:cubicBezTo>
                    <a:pt x="3149" y="3576"/>
                    <a:pt x="4802" y="3052"/>
                    <a:pt x="6613" y="2429"/>
                  </a:cubicBezTo>
                  <a:cubicBezTo>
                    <a:pt x="8422" y="1805"/>
                    <a:pt x="10051" y="1204"/>
                    <a:pt x="11223" y="756"/>
                  </a:cubicBezTo>
                  <a:lnTo>
                    <a:pt x="12603" y="212"/>
                  </a:lnTo>
                  <a:lnTo>
                    <a:pt x="12977" y="61"/>
                  </a:lnTo>
                  <a:lnTo>
                    <a:pt x="131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79;p98"/>
            <p:cNvSpPr/>
            <p:nvPr/>
          </p:nvSpPr>
          <p:spPr>
            <a:xfrm>
              <a:off x="4278095" y="5344603"/>
              <a:ext cx="19337" cy="16199"/>
            </a:xfrm>
            <a:custGeom>
              <a:avLst/>
              <a:gdLst/>
              <a:ahLst/>
              <a:cxnLst/>
              <a:rect l="l" t="t" r="r" b="b"/>
              <a:pathLst>
                <a:path w="1140" h="955" extrusionOk="0">
                  <a:moveTo>
                    <a:pt x="1" y="0"/>
                  </a:moveTo>
                  <a:lnTo>
                    <a:pt x="1" y="0"/>
                  </a:lnTo>
                  <a:cubicBezTo>
                    <a:pt x="238" y="97"/>
                    <a:pt x="461" y="222"/>
                    <a:pt x="667" y="374"/>
                  </a:cubicBezTo>
                  <a:cubicBezTo>
                    <a:pt x="847" y="548"/>
                    <a:pt x="1005" y="744"/>
                    <a:pt x="1139" y="954"/>
                  </a:cubicBezTo>
                  <a:cubicBezTo>
                    <a:pt x="1087" y="693"/>
                    <a:pt x="941" y="460"/>
                    <a:pt x="729" y="298"/>
                  </a:cubicBezTo>
                  <a:cubicBezTo>
                    <a:pt x="533" y="110"/>
                    <a:pt x="273" y="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80;p98"/>
            <p:cNvSpPr/>
            <p:nvPr/>
          </p:nvSpPr>
          <p:spPr>
            <a:xfrm>
              <a:off x="4318415" y="5318990"/>
              <a:ext cx="11670" cy="8566"/>
            </a:xfrm>
            <a:custGeom>
              <a:avLst/>
              <a:gdLst/>
              <a:ahLst/>
              <a:cxnLst/>
              <a:rect l="l" t="t" r="r" b="b"/>
              <a:pathLst>
                <a:path w="688" h="505" extrusionOk="0">
                  <a:moveTo>
                    <a:pt x="22" y="1"/>
                  </a:moveTo>
                  <a:cubicBezTo>
                    <a:pt x="18" y="1"/>
                    <a:pt x="16" y="2"/>
                    <a:pt x="15" y="3"/>
                  </a:cubicBezTo>
                  <a:cubicBezTo>
                    <a:pt x="0" y="22"/>
                    <a:pt x="123" y="149"/>
                    <a:pt x="298" y="291"/>
                  </a:cubicBezTo>
                  <a:cubicBezTo>
                    <a:pt x="404" y="376"/>
                    <a:pt x="519" y="448"/>
                    <a:pt x="643" y="505"/>
                  </a:cubicBezTo>
                  <a:cubicBezTo>
                    <a:pt x="687" y="486"/>
                    <a:pt x="529" y="353"/>
                    <a:pt x="360" y="215"/>
                  </a:cubicBezTo>
                  <a:cubicBezTo>
                    <a:pt x="205" y="90"/>
                    <a:pt x="57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81;p98"/>
            <p:cNvSpPr/>
            <p:nvPr/>
          </p:nvSpPr>
          <p:spPr>
            <a:xfrm>
              <a:off x="4327168" y="5313579"/>
              <a:ext cx="10890" cy="4902"/>
            </a:xfrm>
            <a:custGeom>
              <a:avLst/>
              <a:gdLst/>
              <a:ahLst/>
              <a:cxnLst/>
              <a:rect l="l" t="t" r="r" b="b"/>
              <a:pathLst>
                <a:path w="642" h="289" extrusionOk="0">
                  <a:moveTo>
                    <a:pt x="41" y="0"/>
                  </a:moveTo>
                  <a:cubicBezTo>
                    <a:pt x="23" y="0"/>
                    <a:pt x="11" y="4"/>
                    <a:pt x="9" y="11"/>
                  </a:cubicBezTo>
                  <a:cubicBezTo>
                    <a:pt x="0" y="39"/>
                    <a:pt x="132" y="100"/>
                    <a:pt x="307" y="191"/>
                  </a:cubicBezTo>
                  <a:cubicBezTo>
                    <a:pt x="439" y="259"/>
                    <a:pt x="564" y="288"/>
                    <a:pt x="616" y="288"/>
                  </a:cubicBezTo>
                  <a:cubicBezTo>
                    <a:pt x="633" y="288"/>
                    <a:pt x="642" y="286"/>
                    <a:pt x="642" y="280"/>
                  </a:cubicBezTo>
                  <a:cubicBezTo>
                    <a:pt x="642" y="257"/>
                    <a:pt x="519" y="191"/>
                    <a:pt x="345" y="100"/>
                  </a:cubicBezTo>
                  <a:cubicBezTo>
                    <a:pt x="213" y="33"/>
                    <a:pt x="96" y="0"/>
                    <a:pt x="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82;p98"/>
            <p:cNvSpPr/>
            <p:nvPr/>
          </p:nvSpPr>
          <p:spPr>
            <a:xfrm>
              <a:off x="4326845" y="5303639"/>
              <a:ext cx="13723" cy="4970"/>
            </a:xfrm>
            <a:custGeom>
              <a:avLst/>
              <a:gdLst/>
              <a:ahLst/>
              <a:cxnLst/>
              <a:rect l="l" t="t" r="r" b="b"/>
              <a:pathLst>
                <a:path w="809" h="293" extrusionOk="0">
                  <a:moveTo>
                    <a:pt x="808" y="1"/>
                  </a:moveTo>
                  <a:cubicBezTo>
                    <a:pt x="662" y="2"/>
                    <a:pt x="519" y="34"/>
                    <a:pt x="387" y="96"/>
                  </a:cubicBezTo>
                  <a:cubicBezTo>
                    <a:pt x="247" y="132"/>
                    <a:pt x="116" y="197"/>
                    <a:pt x="0" y="284"/>
                  </a:cubicBezTo>
                  <a:cubicBezTo>
                    <a:pt x="2" y="290"/>
                    <a:pt x="12" y="293"/>
                    <a:pt x="28" y="293"/>
                  </a:cubicBezTo>
                  <a:cubicBezTo>
                    <a:pt x="89" y="293"/>
                    <a:pt x="244" y="253"/>
                    <a:pt x="420" y="189"/>
                  </a:cubicBezTo>
                  <a:cubicBezTo>
                    <a:pt x="561" y="154"/>
                    <a:pt x="693" y="90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83;p98"/>
            <p:cNvSpPr/>
            <p:nvPr/>
          </p:nvSpPr>
          <p:spPr>
            <a:xfrm>
              <a:off x="4324912" y="5294106"/>
              <a:ext cx="14910" cy="6581"/>
            </a:xfrm>
            <a:custGeom>
              <a:avLst/>
              <a:gdLst/>
              <a:ahLst/>
              <a:cxnLst/>
              <a:rect l="l" t="t" r="r" b="b"/>
              <a:pathLst>
                <a:path w="879" h="388" extrusionOk="0">
                  <a:moveTo>
                    <a:pt x="878" y="0"/>
                  </a:moveTo>
                  <a:lnTo>
                    <a:pt x="878" y="0"/>
                  </a:lnTo>
                  <a:cubicBezTo>
                    <a:pt x="729" y="53"/>
                    <a:pt x="583" y="117"/>
                    <a:pt x="444" y="194"/>
                  </a:cubicBezTo>
                  <a:cubicBezTo>
                    <a:pt x="291" y="246"/>
                    <a:pt x="143" y="308"/>
                    <a:pt x="0" y="383"/>
                  </a:cubicBezTo>
                  <a:cubicBezTo>
                    <a:pt x="29" y="386"/>
                    <a:pt x="58" y="388"/>
                    <a:pt x="87" y="388"/>
                  </a:cubicBezTo>
                  <a:cubicBezTo>
                    <a:pt x="222" y="388"/>
                    <a:pt x="354" y="354"/>
                    <a:pt x="472" y="289"/>
                  </a:cubicBezTo>
                  <a:cubicBezTo>
                    <a:pt x="728" y="180"/>
                    <a:pt x="878" y="23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84;p98"/>
            <p:cNvSpPr/>
            <p:nvPr/>
          </p:nvSpPr>
          <p:spPr>
            <a:xfrm>
              <a:off x="4293701" y="5310814"/>
              <a:ext cx="27310" cy="10822"/>
            </a:xfrm>
            <a:custGeom>
              <a:avLst/>
              <a:gdLst/>
              <a:ahLst/>
              <a:cxnLst/>
              <a:rect l="l" t="t" r="r" b="b"/>
              <a:pathLst>
                <a:path w="1610" h="638" extrusionOk="0">
                  <a:moveTo>
                    <a:pt x="744" y="86"/>
                  </a:moveTo>
                  <a:cubicBezTo>
                    <a:pt x="911" y="86"/>
                    <a:pt x="1076" y="131"/>
                    <a:pt x="1222" y="215"/>
                  </a:cubicBezTo>
                  <a:cubicBezTo>
                    <a:pt x="1315" y="275"/>
                    <a:pt x="1402" y="347"/>
                    <a:pt x="1479" y="428"/>
                  </a:cubicBezTo>
                  <a:lnTo>
                    <a:pt x="1479" y="428"/>
                  </a:lnTo>
                  <a:cubicBezTo>
                    <a:pt x="1393" y="448"/>
                    <a:pt x="1268" y="477"/>
                    <a:pt x="1112" y="503"/>
                  </a:cubicBezTo>
                  <a:cubicBezTo>
                    <a:pt x="928" y="531"/>
                    <a:pt x="741" y="545"/>
                    <a:pt x="555" y="545"/>
                  </a:cubicBezTo>
                  <a:cubicBezTo>
                    <a:pt x="547" y="545"/>
                    <a:pt x="538" y="545"/>
                    <a:pt x="529" y="545"/>
                  </a:cubicBezTo>
                  <a:cubicBezTo>
                    <a:pt x="431" y="545"/>
                    <a:pt x="335" y="538"/>
                    <a:pt x="238" y="522"/>
                  </a:cubicBezTo>
                  <a:cubicBezTo>
                    <a:pt x="124" y="498"/>
                    <a:pt x="69" y="414"/>
                    <a:pt x="124" y="328"/>
                  </a:cubicBezTo>
                  <a:cubicBezTo>
                    <a:pt x="281" y="176"/>
                    <a:pt x="488" y="89"/>
                    <a:pt x="706" y="86"/>
                  </a:cubicBezTo>
                  <a:cubicBezTo>
                    <a:pt x="719" y="86"/>
                    <a:pt x="731" y="86"/>
                    <a:pt x="744" y="86"/>
                  </a:cubicBezTo>
                  <a:close/>
                  <a:moveTo>
                    <a:pt x="725" y="1"/>
                  </a:moveTo>
                  <a:cubicBezTo>
                    <a:pt x="481" y="1"/>
                    <a:pt x="236" y="91"/>
                    <a:pt x="44" y="276"/>
                  </a:cubicBezTo>
                  <a:cubicBezTo>
                    <a:pt x="0" y="345"/>
                    <a:pt x="0" y="434"/>
                    <a:pt x="44" y="503"/>
                  </a:cubicBezTo>
                  <a:cubicBezTo>
                    <a:pt x="88" y="558"/>
                    <a:pt x="149" y="598"/>
                    <a:pt x="219" y="612"/>
                  </a:cubicBezTo>
                  <a:cubicBezTo>
                    <a:pt x="308" y="630"/>
                    <a:pt x="398" y="638"/>
                    <a:pt x="488" y="638"/>
                  </a:cubicBezTo>
                  <a:cubicBezTo>
                    <a:pt x="514" y="638"/>
                    <a:pt x="539" y="637"/>
                    <a:pt x="564" y="636"/>
                  </a:cubicBezTo>
                  <a:cubicBezTo>
                    <a:pt x="757" y="631"/>
                    <a:pt x="947" y="610"/>
                    <a:pt x="1136" y="570"/>
                  </a:cubicBezTo>
                  <a:cubicBezTo>
                    <a:pt x="1264" y="548"/>
                    <a:pt x="1388" y="509"/>
                    <a:pt x="1506" y="456"/>
                  </a:cubicBezTo>
                  <a:lnTo>
                    <a:pt x="1506" y="456"/>
                  </a:lnTo>
                  <a:cubicBezTo>
                    <a:pt x="1537" y="491"/>
                    <a:pt x="1567" y="527"/>
                    <a:pt x="1595" y="564"/>
                  </a:cubicBezTo>
                  <a:cubicBezTo>
                    <a:pt x="1599" y="560"/>
                    <a:pt x="1585" y="516"/>
                    <a:pt x="1542" y="440"/>
                  </a:cubicBezTo>
                  <a:lnTo>
                    <a:pt x="1542" y="440"/>
                  </a:lnTo>
                  <a:cubicBezTo>
                    <a:pt x="1564" y="429"/>
                    <a:pt x="1587" y="417"/>
                    <a:pt x="1609" y="405"/>
                  </a:cubicBezTo>
                  <a:cubicBezTo>
                    <a:pt x="1609" y="403"/>
                    <a:pt x="1606" y="403"/>
                    <a:pt x="1602" y="403"/>
                  </a:cubicBezTo>
                  <a:cubicBezTo>
                    <a:pt x="1590" y="403"/>
                    <a:pt x="1564" y="408"/>
                    <a:pt x="1527" y="417"/>
                  </a:cubicBezTo>
                  <a:lnTo>
                    <a:pt x="1527" y="417"/>
                  </a:lnTo>
                  <a:cubicBezTo>
                    <a:pt x="1334" y="143"/>
                    <a:pt x="1031" y="1"/>
                    <a:pt x="7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85;p98"/>
            <p:cNvSpPr/>
            <p:nvPr/>
          </p:nvSpPr>
          <p:spPr>
            <a:xfrm>
              <a:off x="4315379" y="5299619"/>
              <a:ext cx="10330" cy="19185"/>
            </a:xfrm>
            <a:custGeom>
              <a:avLst/>
              <a:gdLst/>
              <a:ahLst/>
              <a:cxnLst/>
              <a:rect l="l" t="t" r="r" b="b"/>
              <a:pathLst>
                <a:path w="609" h="1131" extrusionOk="0">
                  <a:moveTo>
                    <a:pt x="379" y="0"/>
                  </a:moveTo>
                  <a:cubicBezTo>
                    <a:pt x="372" y="0"/>
                    <a:pt x="366" y="0"/>
                    <a:pt x="359" y="1"/>
                  </a:cubicBezTo>
                  <a:cubicBezTo>
                    <a:pt x="188" y="67"/>
                    <a:pt x="64" y="217"/>
                    <a:pt x="33" y="399"/>
                  </a:cubicBezTo>
                  <a:cubicBezTo>
                    <a:pt x="1" y="533"/>
                    <a:pt x="1" y="675"/>
                    <a:pt x="33" y="809"/>
                  </a:cubicBezTo>
                  <a:cubicBezTo>
                    <a:pt x="52" y="935"/>
                    <a:pt x="116" y="1049"/>
                    <a:pt x="213" y="1131"/>
                  </a:cubicBezTo>
                  <a:cubicBezTo>
                    <a:pt x="165" y="1023"/>
                    <a:pt x="125" y="910"/>
                    <a:pt x="99" y="796"/>
                  </a:cubicBezTo>
                  <a:cubicBezTo>
                    <a:pt x="83" y="670"/>
                    <a:pt x="93" y="543"/>
                    <a:pt x="127" y="422"/>
                  </a:cubicBezTo>
                  <a:cubicBezTo>
                    <a:pt x="170" y="299"/>
                    <a:pt x="264" y="119"/>
                    <a:pt x="382" y="100"/>
                  </a:cubicBezTo>
                  <a:cubicBezTo>
                    <a:pt x="388" y="100"/>
                    <a:pt x="393" y="99"/>
                    <a:pt x="398" y="99"/>
                  </a:cubicBezTo>
                  <a:cubicBezTo>
                    <a:pt x="504" y="99"/>
                    <a:pt x="533" y="290"/>
                    <a:pt x="501" y="413"/>
                  </a:cubicBezTo>
                  <a:cubicBezTo>
                    <a:pt x="480" y="539"/>
                    <a:pt x="445" y="663"/>
                    <a:pt x="397" y="781"/>
                  </a:cubicBezTo>
                  <a:cubicBezTo>
                    <a:pt x="312" y="989"/>
                    <a:pt x="245" y="1112"/>
                    <a:pt x="245" y="1112"/>
                  </a:cubicBezTo>
                  <a:cubicBezTo>
                    <a:pt x="340" y="1030"/>
                    <a:pt x="413" y="926"/>
                    <a:pt x="458" y="809"/>
                  </a:cubicBezTo>
                  <a:cubicBezTo>
                    <a:pt x="520" y="691"/>
                    <a:pt x="565" y="564"/>
                    <a:pt x="590" y="432"/>
                  </a:cubicBezTo>
                  <a:cubicBezTo>
                    <a:pt x="609" y="349"/>
                    <a:pt x="609" y="263"/>
                    <a:pt x="590" y="181"/>
                  </a:cubicBezTo>
                  <a:cubicBezTo>
                    <a:pt x="575" y="76"/>
                    <a:pt x="483" y="0"/>
                    <a:pt x="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86;p98"/>
            <p:cNvSpPr/>
            <p:nvPr/>
          </p:nvSpPr>
          <p:spPr>
            <a:xfrm>
              <a:off x="4421801" y="5261334"/>
              <a:ext cx="36011" cy="53160"/>
            </a:xfrm>
            <a:custGeom>
              <a:avLst/>
              <a:gdLst/>
              <a:ahLst/>
              <a:cxnLst/>
              <a:rect l="l" t="t" r="r" b="b"/>
              <a:pathLst>
                <a:path w="2123" h="3134" extrusionOk="0">
                  <a:moveTo>
                    <a:pt x="2123" y="0"/>
                  </a:moveTo>
                  <a:cubicBezTo>
                    <a:pt x="2066" y="3"/>
                    <a:pt x="2010" y="15"/>
                    <a:pt x="1958" y="34"/>
                  </a:cubicBezTo>
                  <a:cubicBezTo>
                    <a:pt x="1810" y="63"/>
                    <a:pt x="1666" y="107"/>
                    <a:pt x="1527" y="165"/>
                  </a:cubicBezTo>
                  <a:cubicBezTo>
                    <a:pt x="1069" y="364"/>
                    <a:pt x="678" y="693"/>
                    <a:pt x="403" y="1111"/>
                  </a:cubicBezTo>
                  <a:cubicBezTo>
                    <a:pt x="137" y="1535"/>
                    <a:pt x="1" y="2027"/>
                    <a:pt x="16" y="2528"/>
                  </a:cubicBezTo>
                  <a:cubicBezTo>
                    <a:pt x="20" y="2679"/>
                    <a:pt x="40" y="2829"/>
                    <a:pt x="77" y="2977"/>
                  </a:cubicBezTo>
                  <a:cubicBezTo>
                    <a:pt x="86" y="3031"/>
                    <a:pt x="103" y="3084"/>
                    <a:pt x="130" y="3133"/>
                  </a:cubicBezTo>
                  <a:cubicBezTo>
                    <a:pt x="147" y="3128"/>
                    <a:pt x="86" y="2901"/>
                    <a:pt x="86" y="2528"/>
                  </a:cubicBezTo>
                  <a:cubicBezTo>
                    <a:pt x="94" y="2045"/>
                    <a:pt x="233" y="1573"/>
                    <a:pt x="488" y="1162"/>
                  </a:cubicBezTo>
                  <a:cubicBezTo>
                    <a:pt x="751" y="754"/>
                    <a:pt x="1120" y="428"/>
                    <a:pt x="1556" y="218"/>
                  </a:cubicBezTo>
                  <a:cubicBezTo>
                    <a:pt x="1891" y="57"/>
                    <a:pt x="2123" y="0"/>
                    <a:pt x="2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87;p98"/>
            <p:cNvSpPr/>
            <p:nvPr/>
          </p:nvSpPr>
          <p:spPr>
            <a:xfrm>
              <a:off x="4425499" y="5211482"/>
              <a:ext cx="19151" cy="53635"/>
            </a:xfrm>
            <a:custGeom>
              <a:avLst/>
              <a:gdLst/>
              <a:ahLst/>
              <a:cxnLst/>
              <a:rect l="l" t="t" r="r" b="b"/>
              <a:pathLst>
                <a:path w="1129" h="3162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542"/>
                    <a:pt x="312" y="1074"/>
                    <a:pt x="515" y="1597"/>
                  </a:cubicBezTo>
                  <a:cubicBezTo>
                    <a:pt x="686" y="2131"/>
                    <a:pt x="892" y="2653"/>
                    <a:pt x="1129" y="3161"/>
                  </a:cubicBezTo>
                  <a:cubicBezTo>
                    <a:pt x="986" y="2619"/>
                    <a:pt x="812" y="2086"/>
                    <a:pt x="610" y="1564"/>
                  </a:cubicBezTo>
                  <a:cubicBezTo>
                    <a:pt x="436" y="1032"/>
                    <a:pt x="233" y="509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88;p98"/>
            <p:cNvSpPr/>
            <p:nvPr/>
          </p:nvSpPr>
          <p:spPr>
            <a:xfrm>
              <a:off x="4364994" y="5308015"/>
              <a:ext cx="38166" cy="13519"/>
            </a:xfrm>
            <a:custGeom>
              <a:avLst/>
              <a:gdLst/>
              <a:ahLst/>
              <a:cxnLst/>
              <a:rect l="l" t="t" r="r" b="b"/>
              <a:pathLst>
                <a:path w="2250" h="797" extrusionOk="0">
                  <a:moveTo>
                    <a:pt x="2242" y="0"/>
                  </a:moveTo>
                  <a:cubicBezTo>
                    <a:pt x="2179" y="0"/>
                    <a:pt x="1710" y="205"/>
                    <a:pt x="1129" y="409"/>
                  </a:cubicBezTo>
                  <a:cubicBezTo>
                    <a:pt x="510" y="627"/>
                    <a:pt x="0" y="769"/>
                    <a:pt x="0" y="796"/>
                  </a:cubicBezTo>
                  <a:cubicBezTo>
                    <a:pt x="399" y="751"/>
                    <a:pt x="791" y="652"/>
                    <a:pt x="1162" y="498"/>
                  </a:cubicBezTo>
                  <a:cubicBezTo>
                    <a:pt x="1545" y="383"/>
                    <a:pt x="1910" y="216"/>
                    <a:pt x="2249" y="3"/>
                  </a:cubicBezTo>
                  <a:cubicBezTo>
                    <a:pt x="2249" y="1"/>
                    <a:pt x="2246" y="0"/>
                    <a:pt x="22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89;p98"/>
            <p:cNvSpPr/>
            <p:nvPr/>
          </p:nvSpPr>
          <p:spPr>
            <a:xfrm>
              <a:off x="4426941" y="5299212"/>
              <a:ext cx="1917" cy="8651"/>
            </a:xfrm>
            <a:custGeom>
              <a:avLst/>
              <a:gdLst/>
              <a:ahLst/>
              <a:cxnLst/>
              <a:rect l="l" t="t" r="r" b="b"/>
              <a:pathLst>
                <a:path w="113" h="510" extrusionOk="0">
                  <a:moveTo>
                    <a:pt x="108" y="0"/>
                  </a:moveTo>
                  <a:cubicBezTo>
                    <a:pt x="82" y="0"/>
                    <a:pt x="27" y="97"/>
                    <a:pt x="15" y="243"/>
                  </a:cubicBezTo>
                  <a:cubicBezTo>
                    <a:pt x="1" y="394"/>
                    <a:pt x="54" y="509"/>
                    <a:pt x="82" y="509"/>
                  </a:cubicBezTo>
                  <a:cubicBezTo>
                    <a:pt x="83" y="509"/>
                    <a:pt x="84" y="509"/>
                    <a:pt x="85" y="509"/>
                  </a:cubicBezTo>
                  <a:cubicBezTo>
                    <a:pt x="113" y="499"/>
                    <a:pt x="113" y="385"/>
                    <a:pt x="113" y="253"/>
                  </a:cubicBezTo>
                  <a:lnTo>
                    <a:pt x="113" y="2"/>
                  </a:lnTo>
                  <a:cubicBezTo>
                    <a:pt x="112" y="1"/>
                    <a:pt x="110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90;p98"/>
            <p:cNvSpPr/>
            <p:nvPr/>
          </p:nvSpPr>
          <p:spPr>
            <a:xfrm>
              <a:off x="4430639" y="5283810"/>
              <a:ext cx="4003" cy="6717"/>
            </a:xfrm>
            <a:custGeom>
              <a:avLst/>
              <a:gdLst/>
              <a:ahLst/>
              <a:cxnLst/>
              <a:rect l="l" t="t" r="r" b="b"/>
              <a:pathLst>
                <a:path w="236" h="396" extrusionOk="0">
                  <a:moveTo>
                    <a:pt x="211" y="1"/>
                  </a:moveTo>
                  <a:cubicBezTo>
                    <a:pt x="200" y="1"/>
                    <a:pt x="124" y="77"/>
                    <a:pt x="75" y="177"/>
                  </a:cubicBezTo>
                  <a:cubicBezTo>
                    <a:pt x="24" y="286"/>
                    <a:pt x="0" y="385"/>
                    <a:pt x="24" y="395"/>
                  </a:cubicBezTo>
                  <a:cubicBezTo>
                    <a:pt x="25" y="396"/>
                    <a:pt x="26" y="396"/>
                    <a:pt x="28" y="396"/>
                  </a:cubicBezTo>
                  <a:cubicBezTo>
                    <a:pt x="53" y="396"/>
                    <a:pt x="111" y="322"/>
                    <a:pt x="161" y="220"/>
                  </a:cubicBezTo>
                  <a:cubicBezTo>
                    <a:pt x="212" y="112"/>
                    <a:pt x="236" y="2"/>
                    <a:pt x="212" y="2"/>
                  </a:cubicBezTo>
                  <a:cubicBezTo>
                    <a:pt x="212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91;p98"/>
            <p:cNvSpPr/>
            <p:nvPr/>
          </p:nvSpPr>
          <p:spPr>
            <a:xfrm>
              <a:off x="4439442" y="5273293"/>
              <a:ext cx="6904" cy="5360"/>
            </a:xfrm>
            <a:custGeom>
              <a:avLst/>
              <a:gdLst/>
              <a:ahLst/>
              <a:cxnLst/>
              <a:rect l="l" t="t" r="r" b="b"/>
              <a:pathLst>
                <a:path w="407" h="316" extrusionOk="0">
                  <a:moveTo>
                    <a:pt x="356" y="0"/>
                  </a:moveTo>
                  <a:cubicBezTo>
                    <a:pt x="305" y="0"/>
                    <a:pt x="223" y="21"/>
                    <a:pt x="146" y="80"/>
                  </a:cubicBezTo>
                  <a:cubicBezTo>
                    <a:pt x="23" y="173"/>
                    <a:pt x="0" y="306"/>
                    <a:pt x="23" y="315"/>
                  </a:cubicBezTo>
                  <a:cubicBezTo>
                    <a:pt x="25" y="316"/>
                    <a:pt x="26" y="316"/>
                    <a:pt x="28" y="316"/>
                  </a:cubicBezTo>
                  <a:cubicBezTo>
                    <a:pt x="55" y="316"/>
                    <a:pt x="115" y="235"/>
                    <a:pt x="209" y="160"/>
                  </a:cubicBezTo>
                  <a:cubicBezTo>
                    <a:pt x="307" y="80"/>
                    <a:pt x="406" y="46"/>
                    <a:pt x="406" y="18"/>
                  </a:cubicBezTo>
                  <a:cubicBezTo>
                    <a:pt x="406" y="7"/>
                    <a:pt x="387" y="0"/>
                    <a:pt x="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92;p98"/>
            <p:cNvSpPr/>
            <p:nvPr/>
          </p:nvSpPr>
          <p:spPr>
            <a:xfrm>
              <a:off x="4451706" y="5267458"/>
              <a:ext cx="3613" cy="3189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92" y="0"/>
                  </a:moveTo>
                  <a:cubicBezTo>
                    <a:pt x="168" y="0"/>
                    <a:pt x="130" y="19"/>
                    <a:pt x="81" y="54"/>
                  </a:cubicBezTo>
                  <a:cubicBezTo>
                    <a:pt x="14" y="102"/>
                    <a:pt x="0" y="153"/>
                    <a:pt x="14" y="178"/>
                  </a:cubicBezTo>
                  <a:cubicBezTo>
                    <a:pt x="18" y="185"/>
                    <a:pt x="24" y="187"/>
                    <a:pt x="33" y="187"/>
                  </a:cubicBezTo>
                  <a:cubicBezTo>
                    <a:pt x="57" y="187"/>
                    <a:pt x="98" y="165"/>
                    <a:pt x="147" y="130"/>
                  </a:cubicBezTo>
                  <a:cubicBezTo>
                    <a:pt x="212" y="83"/>
                    <a:pt x="212" y="31"/>
                    <a:pt x="212" y="7"/>
                  </a:cubicBezTo>
                  <a:cubicBezTo>
                    <a:pt x="207" y="2"/>
                    <a:pt x="201" y="0"/>
                    <a:pt x="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93;p98"/>
            <p:cNvSpPr/>
            <p:nvPr/>
          </p:nvSpPr>
          <p:spPr>
            <a:xfrm>
              <a:off x="4319518" y="5249223"/>
              <a:ext cx="136836" cy="51396"/>
            </a:xfrm>
            <a:custGeom>
              <a:avLst/>
              <a:gdLst/>
              <a:ahLst/>
              <a:cxnLst/>
              <a:rect l="l" t="t" r="r" b="b"/>
              <a:pathLst>
                <a:path w="8067" h="3030" extrusionOk="0">
                  <a:moveTo>
                    <a:pt x="7963" y="1"/>
                  </a:moveTo>
                  <a:lnTo>
                    <a:pt x="1" y="2094"/>
                  </a:lnTo>
                  <a:lnTo>
                    <a:pt x="309" y="3029"/>
                  </a:lnTo>
                  <a:lnTo>
                    <a:pt x="8067" y="511"/>
                  </a:lnTo>
                  <a:lnTo>
                    <a:pt x="79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94;p98"/>
            <p:cNvSpPr/>
            <p:nvPr/>
          </p:nvSpPr>
          <p:spPr>
            <a:xfrm>
              <a:off x="4412438" y="4966204"/>
              <a:ext cx="3935" cy="338181"/>
            </a:xfrm>
            <a:custGeom>
              <a:avLst/>
              <a:gdLst/>
              <a:ahLst/>
              <a:cxnLst/>
              <a:rect l="l" t="t" r="r" b="b"/>
              <a:pathLst>
                <a:path w="232" h="19937" extrusionOk="0">
                  <a:moveTo>
                    <a:pt x="147" y="0"/>
                  </a:moveTo>
                  <a:cubicBezTo>
                    <a:pt x="107" y="261"/>
                    <a:pt x="93" y="524"/>
                    <a:pt x="100" y="785"/>
                  </a:cubicBezTo>
                  <a:cubicBezTo>
                    <a:pt x="100" y="1324"/>
                    <a:pt x="71" y="2046"/>
                    <a:pt x="56" y="2922"/>
                  </a:cubicBezTo>
                  <a:cubicBezTo>
                    <a:pt x="28" y="4725"/>
                    <a:pt x="9" y="7216"/>
                    <a:pt x="5" y="9970"/>
                  </a:cubicBezTo>
                  <a:cubicBezTo>
                    <a:pt x="1" y="12725"/>
                    <a:pt x="5" y="15216"/>
                    <a:pt x="5" y="17021"/>
                  </a:cubicBezTo>
                  <a:lnTo>
                    <a:pt x="39" y="19157"/>
                  </a:lnTo>
                  <a:cubicBezTo>
                    <a:pt x="28" y="19417"/>
                    <a:pt x="43" y="19679"/>
                    <a:pt x="81" y="19936"/>
                  </a:cubicBezTo>
                  <a:cubicBezTo>
                    <a:pt x="113" y="19676"/>
                    <a:pt x="129" y="19414"/>
                    <a:pt x="128" y="19151"/>
                  </a:cubicBezTo>
                  <a:cubicBezTo>
                    <a:pt x="128" y="18614"/>
                    <a:pt x="128" y="17890"/>
                    <a:pt x="170" y="17016"/>
                  </a:cubicBezTo>
                  <a:cubicBezTo>
                    <a:pt x="193" y="15211"/>
                    <a:pt x="212" y="12721"/>
                    <a:pt x="223" y="9966"/>
                  </a:cubicBezTo>
                  <a:cubicBezTo>
                    <a:pt x="231" y="7211"/>
                    <a:pt x="223" y="4725"/>
                    <a:pt x="223" y="2922"/>
                  </a:cubicBezTo>
                  <a:cubicBezTo>
                    <a:pt x="223" y="2046"/>
                    <a:pt x="223" y="1324"/>
                    <a:pt x="193" y="785"/>
                  </a:cubicBezTo>
                  <a:cubicBezTo>
                    <a:pt x="196" y="524"/>
                    <a:pt x="180" y="261"/>
                    <a:pt x="1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95;p98"/>
            <p:cNvSpPr/>
            <p:nvPr/>
          </p:nvSpPr>
          <p:spPr>
            <a:xfrm>
              <a:off x="4511499" y="3962075"/>
              <a:ext cx="129441" cy="89494"/>
            </a:xfrm>
            <a:custGeom>
              <a:avLst/>
              <a:gdLst/>
              <a:ahLst/>
              <a:cxnLst/>
              <a:rect l="l" t="t" r="r" b="b"/>
              <a:pathLst>
                <a:path w="7631" h="5276" extrusionOk="0">
                  <a:moveTo>
                    <a:pt x="24" y="1"/>
                  </a:moveTo>
                  <a:cubicBezTo>
                    <a:pt x="0" y="140"/>
                    <a:pt x="0" y="280"/>
                    <a:pt x="24" y="417"/>
                  </a:cubicBezTo>
                  <a:cubicBezTo>
                    <a:pt x="57" y="797"/>
                    <a:pt x="136" y="1172"/>
                    <a:pt x="261" y="1533"/>
                  </a:cubicBezTo>
                  <a:cubicBezTo>
                    <a:pt x="998" y="3789"/>
                    <a:pt x="3100" y="5276"/>
                    <a:pt x="5419" y="5276"/>
                  </a:cubicBezTo>
                  <a:cubicBezTo>
                    <a:pt x="5669" y="5276"/>
                    <a:pt x="5922" y="5258"/>
                    <a:pt x="6177" y="5223"/>
                  </a:cubicBezTo>
                  <a:cubicBezTo>
                    <a:pt x="6545" y="5177"/>
                    <a:pt x="6907" y="5091"/>
                    <a:pt x="7258" y="4967"/>
                  </a:cubicBezTo>
                  <a:cubicBezTo>
                    <a:pt x="7393" y="4926"/>
                    <a:pt x="7518" y="4862"/>
                    <a:pt x="7631" y="4778"/>
                  </a:cubicBezTo>
                  <a:lnTo>
                    <a:pt x="7631" y="4778"/>
                  </a:lnTo>
                  <a:cubicBezTo>
                    <a:pt x="7140" y="4914"/>
                    <a:pt x="6638" y="5017"/>
                    <a:pt x="6133" y="5085"/>
                  </a:cubicBezTo>
                  <a:cubicBezTo>
                    <a:pt x="5937" y="5106"/>
                    <a:pt x="5742" y="5116"/>
                    <a:pt x="5549" y="5116"/>
                  </a:cubicBezTo>
                  <a:cubicBezTo>
                    <a:pt x="3261" y="5116"/>
                    <a:pt x="1184" y="3687"/>
                    <a:pt x="388" y="1499"/>
                  </a:cubicBezTo>
                  <a:cubicBezTo>
                    <a:pt x="231" y="1009"/>
                    <a:pt x="109" y="508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96;p98"/>
            <p:cNvSpPr/>
            <p:nvPr/>
          </p:nvSpPr>
          <p:spPr>
            <a:xfrm>
              <a:off x="4576330" y="3270174"/>
              <a:ext cx="221310" cy="301848"/>
            </a:xfrm>
            <a:custGeom>
              <a:avLst/>
              <a:gdLst/>
              <a:ahLst/>
              <a:cxnLst/>
              <a:rect l="l" t="t" r="r" b="b"/>
              <a:pathLst>
                <a:path w="13047" h="17795" extrusionOk="0">
                  <a:moveTo>
                    <a:pt x="5368" y="0"/>
                  </a:moveTo>
                  <a:lnTo>
                    <a:pt x="0" y="13665"/>
                  </a:lnTo>
                  <a:lnTo>
                    <a:pt x="9579" y="17795"/>
                  </a:lnTo>
                  <a:cubicBezTo>
                    <a:pt x="9579" y="17795"/>
                    <a:pt x="13047" y="3344"/>
                    <a:pt x="5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97;p98"/>
            <p:cNvSpPr/>
            <p:nvPr/>
          </p:nvSpPr>
          <p:spPr>
            <a:xfrm>
              <a:off x="4552667" y="3275653"/>
              <a:ext cx="186146" cy="296369"/>
            </a:xfrm>
            <a:custGeom>
              <a:avLst/>
              <a:gdLst/>
              <a:ahLst/>
              <a:cxnLst/>
              <a:rect l="l" t="t" r="r" b="b"/>
              <a:pathLst>
                <a:path w="10974" h="17472" extrusionOk="0">
                  <a:moveTo>
                    <a:pt x="7399" y="1"/>
                  </a:moveTo>
                  <a:cubicBezTo>
                    <a:pt x="7352" y="1"/>
                    <a:pt x="7305" y="4"/>
                    <a:pt x="7259" y="12"/>
                  </a:cubicBezTo>
                  <a:cubicBezTo>
                    <a:pt x="6991" y="28"/>
                    <a:pt x="6725" y="79"/>
                    <a:pt x="6471" y="164"/>
                  </a:cubicBezTo>
                  <a:cubicBezTo>
                    <a:pt x="5527" y="501"/>
                    <a:pt x="4721" y="1142"/>
                    <a:pt x="4178" y="1983"/>
                  </a:cubicBezTo>
                  <a:cubicBezTo>
                    <a:pt x="3795" y="2549"/>
                    <a:pt x="3478" y="3158"/>
                    <a:pt x="3234" y="3797"/>
                  </a:cubicBezTo>
                  <a:cubicBezTo>
                    <a:pt x="2959" y="4478"/>
                    <a:pt x="2732" y="5223"/>
                    <a:pt x="2449" y="5989"/>
                  </a:cubicBezTo>
                  <a:cubicBezTo>
                    <a:pt x="1901" y="7534"/>
                    <a:pt x="1296" y="9226"/>
                    <a:pt x="663" y="11008"/>
                  </a:cubicBezTo>
                  <a:cubicBezTo>
                    <a:pt x="450" y="11613"/>
                    <a:pt x="238" y="12208"/>
                    <a:pt x="39" y="12775"/>
                  </a:cubicBezTo>
                  <a:lnTo>
                    <a:pt x="1" y="12883"/>
                  </a:lnTo>
                  <a:lnTo>
                    <a:pt x="105" y="12925"/>
                  </a:lnTo>
                  <a:lnTo>
                    <a:pt x="7821" y="16209"/>
                  </a:lnTo>
                  <a:lnTo>
                    <a:pt x="10123" y="17155"/>
                  </a:lnTo>
                  <a:lnTo>
                    <a:pt x="10751" y="17400"/>
                  </a:lnTo>
                  <a:cubicBezTo>
                    <a:pt x="10823" y="17431"/>
                    <a:pt x="10898" y="17456"/>
                    <a:pt x="10974" y="17472"/>
                  </a:cubicBezTo>
                  <a:cubicBezTo>
                    <a:pt x="10974" y="17462"/>
                    <a:pt x="10912" y="17424"/>
                    <a:pt x="10779" y="17339"/>
                  </a:cubicBezTo>
                  <a:lnTo>
                    <a:pt x="10174" y="17051"/>
                  </a:lnTo>
                  <a:lnTo>
                    <a:pt x="7897" y="16035"/>
                  </a:lnTo>
                  <a:lnTo>
                    <a:pt x="299" y="12731"/>
                  </a:lnTo>
                  <a:lnTo>
                    <a:pt x="299" y="12731"/>
                  </a:lnTo>
                  <a:cubicBezTo>
                    <a:pt x="490" y="12195"/>
                    <a:pt x="685" y="11631"/>
                    <a:pt x="890" y="11063"/>
                  </a:cubicBezTo>
                  <a:lnTo>
                    <a:pt x="2652" y="6042"/>
                  </a:lnTo>
                  <a:cubicBezTo>
                    <a:pt x="2940" y="5272"/>
                    <a:pt x="3153" y="4525"/>
                    <a:pt x="3413" y="3854"/>
                  </a:cubicBezTo>
                  <a:cubicBezTo>
                    <a:pt x="3649" y="3224"/>
                    <a:pt x="3954" y="2623"/>
                    <a:pt x="4325" y="2064"/>
                  </a:cubicBezTo>
                  <a:cubicBezTo>
                    <a:pt x="4840" y="1241"/>
                    <a:pt x="5603" y="602"/>
                    <a:pt x="6503" y="240"/>
                  </a:cubicBezTo>
                  <a:cubicBezTo>
                    <a:pt x="6839" y="126"/>
                    <a:pt x="7185" y="50"/>
                    <a:pt x="7538" y="12"/>
                  </a:cubicBezTo>
                  <a:cubicBezTo>
                    <a:pt x="7492" y="4"/>
                    <a:pt x="7445" y="1"/>
                    <a:pt x="73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98;p98"/>
            <p:cNvSpPr/>
            <p:nvPr/>
          </p:nvSpPr>
          <p:spPr>
            <a:xfrm>
              <a:off x="1781029" y="5313731"/>
              <a:ext cx="223803" cy="51261"/>
            </a:xfrm>
            <a:custGeom>
              <a:avLst/>
              <a:gdLst/>
              <a:ahLst/>
              <a:cxnLst/>
              <a:rect l="l" t="t" r="r" b="b"/>
              <a:pathLst>
                <a:path w="13194" h="3022" extrusionOk="0">
                  <a:moveTo>
                    <a:pt x="34" y="1"/>
                  </a:moveTo>
                  <a:lnTo>
                    <a:pt x="1" y="2704"/>
                  </a:lnTo>
                  <a:lnTo>
                    <a:pt x="441" y="2738"/>
                  </a:lnTo>
                  <a:cubicBezTo>
                    <a:pt x="1769" y="2821"/>
                    <a:pt x="5879" y="3022"/>
                    <a:pt x="8797" y="3022"/>
                  </a:cubicBezTo>
                  <a:cubicBezTo>
                    <a:pt x="10183" y="3022"/>
                    <a:pt x="11301" y="2977"/>
                    <a:pt x="11723" y="2852"/>
                  </a:cubicBezTo>
                  <a:cubicBezTo>
                    <a:pt x="13193" y="2421"/>
                    <a:pt x="7174" y="1008"/>
                    <a:pt x="7174" y="1008"/>
                  </a:cubicBezTo>
                  <a:lnTo>
                    <a:pt x="7174" y="35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99;p98"/>
            <p:cNvSpPr/>
            <p:nvPr/>
          </p:nvSpPr>
          <p:spPr>
            <a:xfrm>
              <a:off x="1781605" y="5324079"/>
              <a:ext cx="43203" cy="34960"/>
            </a:xfrm>
            <a:custGeom>
              <a:avLst/>
              <a:gdLst/>
              <a:ahLst/>
              <a:cxnLst/>
              <a:rect l="l" t="t" r="r" b="b"/>
              <a:pathLst>
                <a:path w="2547" h="2061" extrusionOk="0">
                  <a:moveTo>
                    <a:pt x="155" y="1"/>
                  </a:moveTo>
                  <a:cubicBezTo>
                    <a:pt x="103" y="1"/>
                    <a:pt x="52" y="2"/>
                    <a:pt x="0" y="6"/>
                  </a:cubicBezTo>
                  <a:lnTo>
                    <a:pt x="0" y="1991"/>
                  </a:lnTo>
                  <a:lnTo>
                    <a:pt x="2546" y="2061"/>
                  </a:lnTo>
                  <a:cubicBezTo>
                    <a:pt x="2448" y="1460"/>
                    <a:pt x="2130" y="918"/>
                    <a:pt x="1653" y="539"/>
                  </a:cubicBezTo>
                  <a:cubicBezTo>
                    <a:pt x="1230" y="191"/>
                    <a:pt x="699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00;p98"/>
            <p:cNvSpPr/>
            <p:nvPr/>
          </p:nvSpPr>
          <p:spPr>
            <a:xfrm>
              <a:off x="1781113" y="5344281"/>
              <a:ext cx="207282" cy="20440"/>
            </a:xfrm>
            <a:custGeom>
              <a:avLst/>
              <a:gdLst/>
              <a:ahLst/>
              <a:cxnLst/>
              <a:rect l="l" t="t" r="r" b="b"/>
              <a:pathLst>
                <a:path w="12220" h="1205" extrusionOk="0">
                  <a:moveTo>
                    <a:pt x="10108" y="0"/>
                  </a:moveTo>
                  <a:cubicBezTo>
                    <a:pt x="9695" y="29"/>
                    <a:pt x="9450" y="912"/>
                    <a:pt x="9450" y="912"/>
                  </a:cubicBezTo>
                  <a:lnTo>
                    <a:pt x="0" y="743"/>
                  </a:lnTo>
                  <a:lnTo>
                    <a:pt x="0" y="903"/>
                  </a:lnTo>
                  <a:cubicBezTo>
                    <a:pt x="1985" y="1095"/>
                    <a:pt x="5369" y="1205"/>
                    <a:pt x="8032" y="1205"/>
                  </a:cubicBezTo>
                  <a:cubicBezTo>
                    <a:pt x="10162" y="1205"/>
                    <a:pt x="11830" y="1135"/>
                    <a:pt x="11951" y="979"/>
                  </a:cubicBezTo>
                  <a:cubicBezTo>
                    <a:pt x="12219" y="629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01;p98"/>
            <p:cNvSpPr/>
            <p:nvPr/>
          </p:nvSpPr>
          <p:spPr>
            <a:xfrm>
              <a:off x="1779281" y="5356799"/>
              <a:ext cx="196222" cy="3664"/>
            </a:xfrm>
            <a:custGeom>
              <a:avLst/>
              <a:gdLst/>
              <a:ahLst/>
              <a:cxnLst/>
              <a:rect l="l" t="t" r="r" b="b"/>
              <a:pathLst>
                <a:path w="11568" h="216" extrusionOk="0">
                  <a:moveTo>
                    <a:pt x="9" y="0"/>
                  </a:moveTo>
                  <a:lnTo>
                    <a:pt x="0" y="5"/>
                  </a:lnTo>
                  <a:lnTo>
                    <a:pt x="197" y="5"/>
                  </a:lnTo>
                  <a:lnTo>
                    <a:pt x="132" y="0"/>
                  </a:lnTo>
                  <a:close/>
                  <a:moveTo>
                    <a:pt x="197" y="5"/>
                  </a:moveTo>
                  <a:lnTo>
                    <a:pt x="482" y="24"/>
                  </a:lnTo>
                  <a:lnTo>
                    <a:pt x="1771" y="94"/>
                  </a:lnTo>
                  <a:cubicBezTo>
                    <a:pt x="2863" y="142"/>
                    <a:pt x="4370" y="189"/>
                    <a:pt x="6024" y="208"/>
                  </a:cubicBezTo>
                  <a:cubicBezTo>
                    <a:pt x="6485" y="213"/>
                    <a:pt x="6935" y="215"/>
                    <a:pt x="7368" y="215"/>
                  </a:cubicBezTo>
                  <a:cubicBezTo>
                    <a:pt x="8491" y="215"/>
                    <a:pt x="9500" y="200"/>
                    <a:pt x="10277" y="178"/>
                  </a:cubicBezTo>
                  <a:lnTo>
                    <a:pt x="11567" y="136"/>
                  </a:lnTo>
                  <a:lnTo>
                    <a:pt x="6020" y="136"/>
                  </a:lnTo>
                  <a:cubicBezTo>
                    <a:pt x="4361" y="136"/>
                    <a:pt x="2848" y="81"/>
                    <a:pt x="1767" y="47"/>
                  </a:cubicBezTo>
                  <a:lnTo>
                    <a:pt x="472" y="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02;p98"/>
            <p:cNvSpPr/>
            <p:nvPr/>
          </p:nvSpPr>
          <p:spPr>
            <a:xfrm>
              <a:off x="1941205" y="5343161"/>
              <a:ext cx="12077" cy="18455"/>
            </a:xfrm>
            <a:custGeom>
              <a:avLst/>
              <a:gdLst/>
              <a:ahLst/>
              <a:cxnLst/>
              <a:rect l="l" t="t" r="r" b="b"/>
              <a:pathLst>
                <a:path w="712" h="1088" extrusionOk="0">
                  <a:moveTo>
                    <a:pt x="712" y="0"/>
                  </a:moveTo>
                  <a:lnTo>
                    <a:pt x="712" y="0"/>
                  </a:lnTo>
                  <a:cubicBezTo>
                    <a:pt x="494" y="84"/>
                    <a:pt x="312" y="240"/>
                    <a:pt x="198" y="445"/>
                  </a:cubicBezTo>
                  <a:cubicBezTo>
                    <a:pt x="63" y="630"/>
                    <a:pt x="0" y="858"/>
                    <a:pt x="22" y="1088"/>
                  </a:cubicBezTo>
                  <a:cubicBezTo>
                    <a:pt x="81" y="874"/>
                    <a:pt x="164" y="668"/>
                    <a:pt x="268" y="472"/>
                  </a:cubicBezTo>
                  <a:cubicBezTo>
                    <a:pt x="399" y="300"/>
                    <a:pt x="548" y="142"/>
                    <a:pt x="7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03;p98"/>
            <p:cNvSpPr/>
            <p:nvPr/>
          </p:nvSpPr>
          <p:spPr>
            <a:xfrm>
              <a:off x="1905974" y="5333289"/>
              <a:ext cx="7158" cy="9957"/>
            </a:xfrm>
            <a:custGeom>
              <a:avLst/>
              <a:gdLst/>
              <a:ahLst/>
              <a:cxnLst/>
              <a:rect l="l" t="t" r="r" b="b"/>
              <a:pathLst>
                <a:path w="422" h="587" extrusionOk="0">
                  <a:moveTo>
                    <a:pt x="400" y="0"/>
                  </a:moveTo>
                  <a:cubicBezTo>
                    <a:pt x="376" y="0"/>
                    <a:pt x="276" y="111"/>
                    <a:pt x="176" y="271"/>
                  </a:cubicBezTo>
                  <a:cubicBezTo>
                    <a:pt x="72" y="436"/>
                    <a:pt x="1" y="574"/>
                    <a:pt x="20" y="587"/>
                  </a:cubicBezTo>
                  <a:cubicBezTo>
                    <a:pt x="44" y="587"/>
                    <a:pt x="142" y="477"/>
                    <a:pt x="248" y="318"/>
                  </a:cubicBezTo>
                  <a:cubicBezTo>
                    <a:pt x="351" y="159"/>
                    <a:pt x="421" y="11"/>
                    <a:pt x="402" y="1"/>
                  </a:cubicBezTo>
                  <a:cubicBezTo>
                    <a:pt x="402" y="0"/>
                    <a:pt x="401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04;p98"/>
            <p:cNvSpPr/>
            <p:nvPr/>
          </p:nvSpPr>
          <p:spPr>
            <a:xfrm>
              <a:off x="1896357" y="5331237"/>
              <a:ext cx="8125" cy="6734"/>
            </a:xfrm>
            <a:custGeom>
              <a:avLst/>
              <a:gdLst/>
              <a:ahLst/>
              <a:cxnLst/>
              <a:rect l="l" t="t" r="r" b="b"/>
              <a:pathLst>
                <a:path w="479" h="397" extrusionOk="0">
                  <a:moveTo>
                    <a:pt x="458" y="0"/>
                  </a:moveTo>
                  <a:cubicBezTo>
                    <a:pt x="427" y="0"/>
                    <a:pt x="324" y="72"/>
                    <a:pt x="214" y="170"/>
                  </a:cubicBezTo>
                  <a:cubicBezTo>
                    <a:pt x="91" y="278"/>
                    <a:pt x="0" y="382"/>
                    <a:pt x="15" y="396"/>
                  </a:cubicBezTo>
                  <a:cubicBezTo>
                    <a:pt x="109" y="357"/>
                    <a:pt x="195" y="301"/>
                    <a:pt x="271" y="236"/>
                  </a:cubicBezTo>
                  <a:cubicBezTo>
                    <a:pt x="394" y="126"/>
                    <a:pt x="478" y="22"/>
                    <a:pt x="465" y="3"/>
                  </a:cubicBezTo>
                  <a:cubicBezTo>
                    <a:pt x="464" y="1"/>
                    <a:pt x="461" y="0"/>
                    <a:pt x="4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05;p98"/>
            <p:cNvSpPr/>
            <p:nvPr/>
          </p:nvSpPr>
          <p:spPr>
            <a:xfrm>
              <a:off x="1890606" y="5325826"/>
              <a:ext cx="12586" cy="1713"/>
            </a:xfrm>
            <a:custGeom>
              <a:avLst/>
              <a:gdLst/>
              <a:ahLst/>
              <a:cxnLst/>
              <a:rect l="l" t="t" r="r" b="b"/>
              <a:pathLst>
                <a:path w="742" h="101" extrusionOk="0">
                  <a:moveTo>
                    <a:pt x="270" y="1"/>
                  </a:moveTo>
                  <a:cubicBezTo>
                    <a:pt x="178" y="1"/>
                    <a:pt x="87" y="16"/>
                    <a:pt x="0" y="45"/>
                  </a:cubicBezTo>
                  <a:cubicBezTo>
                    <a:pt x="96" y="80"/>
                    <a:pt x="197" y="99"/>
                    <a:pt x="299" y="99"/>
                  </a:cubicBezTo>
                  <a:cubicBezTo>
                    <a:pt x="322" y="99"/>
                    <a:pt x="345" y="98"/>
                    <a:pt x="369" y="96"/>
                  </a:cubicBezTo>
                  <a:cubicBezTo>
                    <a:pt x="401" y="99"/>
                    <a:pt x="434" y="101"/>
                    <a:pt x="467" y="101"/>
                  </a:cubicBezTo>
                  <a:cubicBezTo>
                    <a:pt x="560" y="101"/>
                    <a:pt x="653" y="87"/>
                    <a:pt x="741" y="58"/>
                  </a:cubicBezTo>
                  <a:cubicBezTo>
                    <a:pt x="647" y="22"/>
                    <a:pt x="547" y="3"/>
                    <a:pt x="445" y="3"/>
                  </a:cubicBezTo>
                  <a:cubicBezTo>
                    <a:pt x="420" y="3"/>
                    <a:pt x="394" y="4"/>
                    <a:pt x="369" y="7"/>
                  </a:cubicBezTo>
                  <a:cubicBezTo>
                    <a:pt x="336" y="3"/>
                    <a:pt x="303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06;p98"/>
            <p:cNvSpPr/>
            <p:nvPr/>
          </p:nvSpPr>
          <p:spPr>
            <a:xfrm>
              <a:off x="1888520" y="5318549"/>
              <a:ext cx="14282" cy="2256"/>
            </a:xfrm>
            <a:custGeom>
              <a:avLst/>
              <a:gdLst/>
              <a:ahLst/>
              <a:cxnLst/>
              <a:rect l="l" t="t" r="r" b="b"/>
              <a:pathLst>
                <a:path w="842" h="133" extrusionOk="0">
                  <a:moveTo>
                    <a:pt x="1" y="0"/>
                  </a:moveTo>
                  <a:cubicBezTo>
                    <a:pt x="120" y="81"/>
                    <a:pt x="260" y="123"/>
                    <a:pt x="404" y="123"/>
                  </a:cubicBezTo>
                  <a:cubicBezTo>
                    <a:pt x="406" y="123"/>
                    <a:pt x="409" y="123"/>
                    <a:pt x="411" y="123"/>
                  </a:cubicBezTo>
                  <a:cubicBezTo>
                    <a:pt x="453" y="130"/>
                    <a:pt x="495" y="133"/>
                    <a:pt x="537" y="133"/>
                  </a:cubicBezTo>
                  <a:cubicBezTo>
                    <a:pt x="641" y="133"/>
                    <a:pt x="744" y="112"/>
                    <a:pt x="841" y="72"/>
                  </a:cubicBezTo>
                  <a:cubicBezTo>
                    <a:pt x="721" y="49"/>
                    <a:pt x="600" y="37"/>
                    <a:pt x="479" y="37"/>
                  </a:cubicBezTo>
                  <a:cubicBezTo>
                    <a:pt x="460" y="37"/>
                    <a:pt x="441" y="38"/>
                    <a:pt x="422" y="38"/>
                  </a:cubicBezTo>
                  <a:cubicBezTo>
                    <a:pt x="283" y="12"/>
                    <a:pt x="14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07;p98"/>
            <p:cNvSpPr/>
            <p:nvPr/>
          </p:nvSpPr>
          <p:spPr>
            <a:xfrm>
              <a:off x="1910554" y="5322077"/>
              <a:ext cx="23035" cy="12773"/>
            </a:xfrm>
            <a:custGeom>
              <a:avLst/>
              <a:gdLst/>
              <a:ahLst/>
              <a:cxnLst/>
              <a:rect l="l" t="t" r="r" b="b"/>
              <a:pathLst>
                <a:path w="1358" h="753" extrusionOk="0">
                  <a:moveTo>
                    <a:pt x="911" y="78"/>
                  </a:moveTo>
                  <a:cubicBezTo>
                    <a:pt x="1022" y="78"/>
                    <a:pt x="1132" y="104"/>
                    <a:pt x="1233" y="156"/>
                  </a:cubicBezTo>
                  <a:cubicBezTo>
                    <a:pt x="1305" y="209"/>
                    <a:pt x="1275" y="293"/>
                    <a:pt x="1195" y="340"/>
                  </a:cubicBezTo>
                  <a:cubicBezTo>
                    <a:pt x="1113" y="385"/>
                    <a:pt x="1025" y="422"/>
                    <a:pt x="936" y="450"/>
                  </a:cubicBezTo>
                  <a:cubicBezTo>
                    <a:pt x="781" y="501"/>
                    <a:pt x="623" y="540"/>
                    <a:pt x="463" y="568"/>
                  </a:cubicBezTo>
                  <a:cubicBezTo>
                    <a:pt x="329" y="592"/>
                    <a:pt x="221" y="604"/>
                    <a:pt x="142" y="611"/>
                  </a:cubicBezTo>
                  <a:lnTo>
                    <a:pt x="142" y="611"/>
                  </a:lnTo>
                  <a:cubicBezTo>
                    <a:pt x="184" y="523"/>
                    <a:pt x="236" y="440"/>
                    <a:pt x="298" y="365"/>
                  </a:cubicBezTo>
                  <a:cubicBezTo>
                    <a:pt x="400" y="244"/>
                    <a:pt x="537" y="156"/>
                    <a:pt x="691" y="114"/>
                  </a:cubicBezTo>
                  <a:cubicBezTo>
                    <a:pt x="762" y="90"/>
                    <a:pt x="837" y="78"/>
                    <a:pt x="911" y="78"/>
                  </a:cubicBezTo>
                  <a:close/>
                  <a:moveTo>
                    <a:pt x="896" y="1"/>
                  </a:moveTo>
                  <a:cubicBezTo>
                    <a:pt x="590" y="1"/>
                    <a:pt x="295" y="170"/>
                    <a:pt x="149" y="461"/>
                  </a:cubicBezTo>
                  <a:cubicBezTo>
                    <a:pt x="123" y="510"/>
                    <a:pt x="104" y="562"/>
                    <a:pt x="89" y="616"/>
                  </a:cubicBezTo>
                  <a:lnTo>
                    <a:pt x="89" y="616"/>
                  </a:lnTo>
                  <a:cubicBezTo>
                    <a:pt x="32" y="621"/>
                    <a:pt x="1" y="623"/>
                    <a:pt x="1" y="630"/>
                  </a:cubicBezTo>
                  <a:cubicBezTo>
                    <a:pt x="28" y="634"/>
                    <a:pt x="55" y="638"/>
                    <a:pt x="83" y="642"/>
                  </a:cubicBezTo>
                  <a:lnTo>
                    <a:pt x="83" y="642"/>
                  </a:lnTo>
                  <a:cubicBezTo>
                    <a:pt x="76" y="678"/>
                    <a:pt x="76" y="716"/>
                    <a:pt x="86" y="752"/>
                  </a:cubicBezTo>
                  <a:cubicBezTo>
                    <a:pt x="98" y="716"/>
                    <a:pt x="111" y="681"/>
                    <a:pt x="126" y="646"/>
                  </a:cubicBezTo>
                  <a:lnTo>
                    <a:pt x="126" y="646"/>
                  </a:lnTo>
                  <a:cubicBezTo>
                    <a:pt x="163" y="649"/>
                    <a:pt x="200" y="650"/>
                    <a:pt x="236" y="650"/>
                  </a:cubicBezTo>
                  <a:cubicBezTo>
                    <a:pt x="315" y="650"/>
                    <a:pt x="395" y="643"/>
                    <a:pt x="473" y="630"/>
                  </a:cubicBezTo>
                  <a:cubicBezTo>
                    <a:pt x="632" y="608"/>
                    <a:pt x="792" y="573"/>
                    <a:pt x="945" y="526"/>
                  </a:cubicBezTo>
                  <a:cubicBezTo>
                    <a:pt x="1041" y="497"/>
                    <a:pt x="1135" y="459"/>
                    <a:pt x="1224" y="412"/>
                  </a:cubicBezTo>
                  <a:cubicBezTo>
                    <a:pt x="1281" y="383"/>
                    <a:pt x="1324" y="331"/>
                    <a:pt x="1343" y="270"/>
                  </a:cubicBezTo>
                  <a:cubicBezTo>
                    <a:pt x="1357" y="201"/>
                    <a:pt x="1329" y="130"/>
                    <a:pt x="1271" y="90"/>
                  </a:cubicBezTo>
                  <a:cubicBezTo>
                    <a:pt x="1151" y="30"/>
                    <a:pt x="1023" y="1"/>
                    <a:pt x="8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08;p98"/>
            <p:cNvSpPr/>
            <p:nvPr/>
          </p:nvSpPr>
          <p:spPr>
            <a:xfrm>
              <a:off x="1902327" y="5318142"/>
              <a:ext cx="11467" cy="15012"/>
            </a:xfrm>
            <a:custGeom>
              <a:avLst/>
              <a:gdLst/>
              <a:ahLst/>
              <a:cxnLst/>
              <a:rect l="l" t="t" r="r" b="b"/>
              <a:pathLst>
                <a:path w="676" h="885" extrusionOk="0">
                  <a:moveTo>
                    <a:pt x="160" y="1"/>
                  </a:moveTo>
                  <a:cubicBezTo>
                    <a:pt x="65" y="17"/>
                    <a:pt x="1" y="107"/>
                    <a:pt x="17" y="202"/>
                  </a:cubicBezTo>
                  <a:cubicBezTo>
                    <a:pt x="17" y="204"/>
                    <a:pt x="17" y="205"/>
                    <a:pt x="18" y="208"/>
                  </a:cubicBezTo>
                  <a:cubicBezTo>
                    <a:pt x="27" y="281"/>
                    <a:pt x="53" y="350"/>
                    <a:pt x="93" y="411"/>
                  </a:cubicBezTo>
                  <a:cubicBezTo>
                    <a:pt x="153" y="512"/>
                    <a:pt x="223" y="606"/>
                    <a:pt x="306" y="691"/>
                  </a:cubicBezTo>
                  <a:cubicBezTo>
                    <a:pt x="376" y="772"/>
                    <a:pt x="465" y="837"/>
                    <a:pt x="566" y="879"/>
                  </a:cubicBezTo>
                  <a:cubicBezTo>
                    <a:pt x="489" y="806"/>
                    <a:pt x="416" y="729"/>
                    <a:pt x="349" y="647"/>
                  </a:cubicBezTo>
                  <a:cubicBezTo>
                    <a:pt x="277" y="562"/>
                    <a:pt x="214" y="471"/>
                    <a:pt x="160" y="373"/>
                  </a:cubicBezTo>
                  <a:cubicBezTo>
                    <a:pt x="99" y="274"/>
                    <a:pt x="56" y="104"/>
                    <a:pt x="160" y="85"/>
                  </a:cubicBezTo>
                  <a:cubicBezTo>
                    <a:pt x="167" y="84"/>
                    <a:pt x="175" y="84"/>
                    <a:pt x="182" y="84"/>
                  </a:cubicBezTo>
                  <a:cubicBezTo>
                    <a:pt x="281" y="84"/>
                    <a:pt x="391" y="196"/>
                    <a:pt x="457" y="278"/>
                  </a:cubicBezTo>
                  <a:cubicBezTo>
                    <a:pt x="520" y="368"/>
                    <a:pt x="563" y="470"/>
                    <a:pt x="585" y="577"/>
                  </a:cubicBezTo>
                  <a:cubicBezTo>
                    <a:pt x="598" y="679"/>
                    <a:pt x="604" y="781"/>
                    <a:pt x="604" y="885"/>
                  </a:cubicBezTo>
                  <a:cubicBezTo>
                    <a:pt x="657" y="788"/>
                    <a:pt x="676" y="676"/>
                    <a:pt x="655" y="568"/>
                  </a:cubicBezTo>
                  <a:cubicBezTo>
                    <a:pt x="644" y="449"/>
                    <a:pt x="603" y="337"/>
                    <a:pt x="537" y="237"/>
                  </a:cubicBezTo>
                  <a:cubicBezTo>
                    <a:pt x="460" y="100"/>
                    <a:pt x="316" y="11"/>
                    <a:pt x="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09;p98"/>
            <p:cNvSpPr/>
            <p:nvPr/>
          </p:nvSpPr>
          <p:spPr>
            <a:xfrm>
              <a:off x="1782216" y="5322840"/>
              <a:ext cx="42610" cy="35333"/>
            </a:xfrm>
            <a:custGeom>
              <a:avLst/>
              <a:gdLst/>
              <a:ahLst/>
              <a:cxnLst/>
              <a:rect l="l" t="t" r="r" b="b"/>
              <a:pathLst>
                <a:path w="2512" h="2083" extrusionOk="0">
                  <a:moveTo>
                    <a:pt x="344" y="1"/>
                  </a:moveTo>
                  <a:cubicBezTo>
                    <a:pt x="279" y="1"/>
                    <a:pt x="214" y="4"/>
                    <a:pt x="149" y="12"/>
                  </a:cubicBezTo>
                  <a:cubicBezTo>
                    <a:pt x="96" y="16"/>
                    <a:pt x="46" y="32"/>
                    <a:pt x="1" y="60"/>
                  </a:cubicBezTo>
                  <a:cubicBezTo>
                    <a:pt x="1" y="60"/>
                    <a:pt x="204" y="60"/>
                    <a:pt x="526" y="83"/>
                  </a:cubicBezTo>
                  <a:cubicBezTo>
                    <a:pt x="942" y="134"/>
                    <a:pt x="1335" y="298"/>
                    <a:pt x="1666" y="557"/>
                  </a:cubicBezTo>
                  <a:cubicBezTo>
                    <a:pt x="1991" y="823"/>
                    <a:pt x="2236" y="1176"/>
                    <a:pt x="2370" y="1577"/>
                  </a:cubicBezTo>
                  <a:cubicBezTo>
                    <a:pt x="2423" y="1742"/>
                    <a:pt x="2466" y="1912"/>
                    <a:pt x="2501" y="2083"/>
                  </a:cubicBezTo>
                  <a:cubicBezTo>
                    <a:pt x="2512" y="2036"/>
                    <a:pt x="2512" y="1988"/>
                    <a:pt x="2501" y="1941"/>
                  </a:cubicBezTo>
                  <a:cubicBezTo>
                    <a:pt x="2494" y="1811"/>
                    <a:pt x="2469" y="1681"/>
                    <a:pt x="2431" y="1556"/>
                  </a:cubicBezTo>
                  <a:cubicBezTo>
                    <a:pt x="2179" y="703"/>
                    <a:pt x="1429" y="89"/>
                    <a:pt x="540" y="12"/>
                  </a:cubicBezTo>
                  <a:cubicBezTo>
                    <a:pt x="475" y="4"/>
                    <a:pt x="410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10;p98"/>
            <p:cNvSpPr/>
            <p:nvPr/>
          </p:nvSpPr>
          <p:spPr>
            <a:xfrm>
              <a:off x="1840109" y="5347419"/>
              <a:ext cx="35197" cy="2002"/>
            </a:xfrm>
            <a:custGeom>
              <a:avLst/>
              <a:gdLst/>
              <a:ahLst/>
              <a:cxnLst/>
              <a:rect l="l" t="t" r="r" b="b"/>
              <a:pathLst>
                <a:path w="2075" h="118" extrusionOk="0">
                  <a:moveTo>
                    <a:pt x="72" y="0"/>
                  </a:moveTo>
                  <a:cubicBezTo>
                    <a:pt x="26" y="0"/>
                    <a:pt x="0" y="3"/>
                    <a:pt x="0" y="9"/>
                  </a:cubicBezTo>
                  <a:cubicBezTo>
                    <a:pt x="306" y="79"/>
                    <a:pt x="618" y="115"/>
                    <a:pt x="931" y="115"/>
                  </a:cubicBezTo>
                  <a:cubicBezTo>
                    <a:pt x="965" y="115"/>
                    <a:pt x="1000" y="114"/>
                    <a:pt x="1035" y="113"/>
                  </a:cubicBezTo>
                  <a:cubicBezTo>
                    <a:pt x="1099" y="116"/>
                    <a:pt x="1162" y="118"/>
                    <a:pt x="1226" y="118"/>
                  </a:cubicBezTo>
                  <a:cubicBezTo>
                    <a:pt x="1511" y="118"/>
                    <a:pt x="1796" y="88"/>
                    <a:pt x="2074" y="28"/>
                  </a:cubicBezTo>
                  <a:cubicBezTo>
                    <a:pt x="2074" y="21"/>
                    <a:pt x="2022" y="18"/>
                    <a:pt x="1931" y="18"/>
                  </a:cubicBezTo>
                  <a:cubicBezTo>
                    <a:pt x="1749" y="18"/>
                    <a:pt x="1413" y="28"/>
                    <a:pt x="1035" y="28"/>
                  </a:cubicBezTo>
                  <a:cubicBezTo>
                    <a:pt x="600" y="28"/>
                    <a:pt x="223" y="0"/>
                    <a:pt x="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11;p98"/>
            <p:cNvSpPr/>
            <p:nvPr/>
          </p:nvSpPr>
          <p:spPr>
            <a:xfrm>
              <a:off x="1816463" y="5347114"/>
              <a:ext cx="3698" cy="6972"/>
            </a:xfrm>
            <a:custGeom>
              <a:avLst/>
              <a:gdLst/>
              <a:ahLst/>
              <a:cxnLst/>
              <a:rect l="l" t="t" r="r" b="b"/>
              <a:pathLst>
                <a:path w="218" h="411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0" y="4"/>
                    <a:pt x="38" y="103"/>
                    <a:pt x="85" y="207"/>
                  </a:cubicBezTo>
                  <a:cubicBezTo>
                    <a:pt x="133" y="311"/>
                    <a:pt x="157" y="410"/>
                    <a:pt x="180" y="410"/>
                  </a:cubicBezTo>
                  <a:cubicBezTo>
                    <a:pt x="203" y="410"/>
                    <a:pt x="218" y="296"/>
                    <a:pt x="180" y="174"/>
                  </a:cubicBezTo>
                  <a:cubicBezTo>
                    <a:pt x="146" y="65"/>
                    <a:pt x="43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12;p98"/>
            <p:cNvSpPr/>
            <p:nvPr/>
          </p:nvSpPr>
          <p:spPr>
            <a:xfrm>
              <a:off x="1807626" y="5335952"/>
              <a:ext cx="4834" cy="4733"/>
            </a:xfrm>
            <a:custGeom>
              <a:avLst/>
              <a:gdLst/>
              <a:ahLst/>
              <a:cxnLst/>
              <a:rect l="l" t="t" r="r" b="b"/>
              <a:pathLst>
                <a:path w="285" h="279" extrusionOk="0">
                  <a:moveTo>
                    <a:pt x="13" y="0"/>
                  </a:moveTo>
                  <a:cubicBezTo>
                    <a:pt x="8" y="0"/>
                    <a:pt x="4" y="2"/>
                    <a:pt x="1" y="4"/>
                  </a:cubicBezTo>
                  <a:cubicBezTo>
                    <a:pt x="24" y="67"/>
                    <a:pt x="59" y="123"/>
                    <a:pt x="105" y="170"/>
                  </a:cubicBezTo>
                  <a:cubicBezTo>
                    <a:pt x="170" y="235"/>
                    <a:pt x="228" y="278"/>
                    <a:pt x="255" y="278"/>
                  </a:cubicBezTo>
                  <a:cubicBezTo>
                    <a:pt x="259" y="278"/>
                    <a:pt x="263" y="277"/>
                    <a:pt x="265" y="275"/>
                  </a:cubicBezTo>
                  <a:cubicBezTo>
                    <a:pt x="284" y="256"/>
                    <a:pt x="238" y="184"/>
                    <a:pt x="168" y="108"/>
                  </a:cubicBezTo>
                  <a:cubicBezTo>
                    <a:pt x="107" y="45"/>
                    <a:pt x="4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3;p98"/>
            <p:cNvSpPr/>
            <p:nvPr/>
          </p:nvSpPr>
          <p:spPr>
            <a:xfrm>
              <a:off x="1794921" y="5330168"/>
              <a:ext cx="7209" cy="3104"/>
            </a:xfrm>
            <a:custGeom>
              <a:avLst/>
              <a:gdLst/>
              <a:ahLst/>
              <a:cxnLst/>
              <a:rect l="l" t="t" r="r" b="b"/>
              <a:pathLst>
                <a:path w="425" h="183" extrusionOk="0">
                  <a:moveTo>
                    <a:pt x="119" y="0"/>
                  </a:moveTo>
                  <a:cubicBezTo>
                    <a:pt x="48" y="0"/>
                    <a:pt x="0" y="23"/>
                    <a:pt x="3" y="39"/>
                  </a:cubicBezTo>
                  <a:cubicBezTo>
                    <a:pt x="3" y="62"/>
                    <a:pt x="103" y="62"/>
                    <a:pt x="206" y="100"/>
                  </a:cubicBezTo>
                  <a:cubicBezTo>
                    <a:pt x="299" y="134"/>
                    <a:pt x="369" y="183"/>
                    <a:pt x="397" y="183"/>
                  </a:cubicBezTo>
                  <a:cubicBezTo>
                    <a:pt x="400" y="183"/>
                    <a:pt x="403" y="182"/>
                    <a:pt x="405" y="180"/>
                  </a:cubicBezTo>
                  <a:cubicBezTo>
                    <a:pt x="424" y="166"/>
                    <a:pt x="363" y="62"/>
                    <a:pt x="234" y="20"/>
                  </a:cubicBezTo>
                  <a:cubicBezTo>
                    <a:pt x="193" y="6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14;p98"/>
            <p:cNvSpPr/>
            <p:nvPr/>
          </p:nvSpPr>
          <p:spPr>
            <a:xfrm>
              <a:off x="1785914" y="5328302"/>
              <a:ext cx="3783" cy="2188"/>
            </a:xfrm>
            <a:custGeom>
              <a:avLst/>
              <a:gdLst/>
              <a:ahLst/>
              <a:cxnLst/>
              <a:rect l="l" t="t" r="r" b="b"/>
              <a:pathLst>
                <a:path w="223" h="129" extrusionOk="0">
                  <a:moveTo>
                    <a:pt x="32" y="0"/>
                  </a:moveTo>
                  <a:cubicBezTo>
                    <a:pt x="16" y="0"/>
                    <a:pt x="5" y="7"/>
                    <a:pt x="1" y="26"/>
                  </a:cubicBezTo>
                  <a:cubicBezTo>
                    <a:pt x="1" y="49"/>
                    <a:pt x="34" y="87"/>
                    <a:pt x="91" y="111"/>
                  </a:cubicBezTo>
                  <a:cubicBezTo>
                    <a:pt x="119" y="122"/>
                    <a:pt x="147" y="128"/>
                    <a:pt x="170" y="128"/>
                  </a:cubicBezTo>
                  <a:cubicBezTo>
                    <a:pt x="192" y="128"/>
                    <a:pt x="209" y="122"/>
                    <a:pt x="214" y="111"/>
                  </a:cubicBezTo>
                  <a:cubicBezTo>
                    <a:pt x="223" y="87"/>
                    <a:pt x="180" y="54"/>
                    <a:pt x="123" y="30"/>
                  </a:cubicBezTo>
                  <a:cubicBezTo>
                    <a:pt x="89" y="16"/>
                    <a:pt x="55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15;p98"/>
            <p:cNvSpPr/>
            <p:nvPr/>
          </p:nvSpPr>
          <p:spPr>
            <a:xfrm>
              <a:off x="1924599" y="5316310"/>
              <a:ext cx="224092" cy="54857"/>
            </a:xfrm>
            <a:custGeom>
              <a:avLst/>
              <a:gdLst/>
              <a:ahLst/>
              <a:cxnLst/>
              <a:rect l="l" t="t" r="r" b="b"/>
              <a:pathLst>
                <a:path w="13211" h="3234" extrusionOk="0">
                  <a:moveTo>
                    <a:pt x="98" y="1"/>
                  </a:moveTo>
                  <a:lnTo>
                    <a:pt x="0" y="2698"/>
                  </a:lnTo>
                  <a:lnTo>
                    <a:pt x="439" y="2741"/>
                  </a:lnTo>
                  <a:cubicBezTo>
                    <a:pt x="1942" y="2871"/>
                    <a:pt x="7018" y="3234"/>
                    <a:pt x="9886" y="3234"/>
                  </a:cubicBezTo>
                  <a:cubicBezTo>
                    <a:pt x="10748" y="3234"/>
                    <a:pt x="11411" y="3201"/>
                    <a:pt x="11717" y="3119"/>
                  </a:cubicBezTo>
                  <a:cubicBezTo>
                    <a:pt x="13210" y="2722"/>
                    <a:pt x="7224" y="1173"/>
                    <a:pt x="7224" y="1173"/>
                  </a:cubicBezTo>
                  <a:lnTo>
                    <a:pt x="7224" y="51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16;p98"/>
            <p:cNvSpPr/>
            <p:nvPr/>
          </p:nvSpPr>
          <p:spPr>
            <a:xfrm>
              <a:off x="1925057" y="5326623"/>
              <a:ext cx="43560" cy="35859"/>
            </a:xfrm>
            <a:custGeom>
              <a:avLst/>
              <a:gdLst/>
              <a:ahLst/>
              <a:cxnLst/>
              <a:rect l="l" t="t" r="r" b="b"/>
              <a:pathLst>
                <a:path w="2568" h="2114" extrusionOk="0">
                  <a:moveTo>
                    <a:pt x="159" y="0"/>
                  </a:moveTo>
                  <a:cubicBezTo>
                    <a:pt x="128" y="0"/>
                    <a:pt x="98" y="1"/>
                    <a:pt x="67" y="2"/>
                  </a:cubicBezTo>
                  <a:lnTo>
                    <a:pt x="1" y="1987"/>
                  </a:lnTo>
                  <a:lnTo>
                    <a:pt x="2567" y="2114"/>
                  </a:lnTo>
                  <a:cubicBezTo>
                    <a:pt x="2482" y="1512"/>
                    <a:pt x="2177" y="964"/>
                    <a:pt x="1711" y="573"/>
                  </a:cubicBezTo>
                  <a:cubicBezTo>
                    <a:pt x="1278" y="203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17;p98"/>
            <p:cNvSpPr/>
            <p:nvPr/>
          </p:nvSpPr>
          <p:spPr>
            <a:xfrm>
              <a:off x="1924888" y="5350862"/>
              <a:ext cx="207282" cy="19880"/>
            </a:xfrm>
            <a:custGeom>
              <a:avLst/>
              <a:gdLst/>
              <a:ahLst/>
              <a:cxnLst/>
              <a:rect l="l" t="t" r="r" b="b"/>
              <a:pathLst>
                <a:path w="12220" h="1172" extrusionOk="0">
                  <a:moveTo>
                    <a:pt x="10127" y="1"/>
                  </a:moveTo>
                  <a:cubicBezTo>
                    <a:pt x="9716" y="1"/>
                    <a:pt x="9452" y="894"/>
                    <a:pt x="9452" y="894"/>
                  </a:cubicBezTo>
                  <a:lnTo>
                    <a:pt x="1" y="501"/>
                  </a:lnTo>
                  <a:lnTo>
                    <a:pt x="1" y="661"/>
                  </a:lnTo>
                  <a:cubicBezTo>
                    <a:pt x="2435" y="955"/>
                    <a:pt x="6983" y="1171"/>
                    <a:pt x="9713" y="1171"/>
                  </a:cubicBezTo>
                  <a:cubicBezTo>
                    <a:pt x="10983" y="1171"/>
                    <a:pt x="11859" y="1124"/>
                    <a:pt x="11947" y="1017"/>
                  </a:cubicBezTo>
                  <a:cubicBezTo>
                    <a:pt x="12220" y="676"/>
                    <a:pt x="10127" y="1"/>
                    <a:pt x="10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18;p98"/>
            <p:cNvSpPr/>
            <p:nvPr/>
          </p:nvSpPr>
          <p:spPr>
            <a:xfrm>
              <a:off x="1923310" y="5359191"/>
              <a:ext cx="204059" cy="7073"/>
            </a:xfrm>
            <a:custGeom>
              <a:avLst/>
              <a:gdLst/>
              <a:ahLst/>
              <a:cxnLst/>
              <a:rect l="l" t="t" r="r" b="b"/>
              <a:pathLst>
                <a:path w="12030" h="417" extrusionOk="0">
                  <a:moveTo>
                    <a:pt x="0" y="1"/>
                  </a:moveTo>
                  <a:lnTo>
                    <a:pt x="118" y="62"/>
                  </a:lnTo>
                  <a:lnTo>
                    <a:pt x="468" y="62"/>
                  </a:lnTo>
                  <a:lnTo>
                    <a:pt x="1753" y="132"/>
                  </a:lnTo>
                  <a:lnTo>
                    <a:pt x="1753" y="132"/>
                  </a:lnTo>
                  <a:lnTo>
                    <a:pt x="472" y="33"/>
                  </a:lnTo>
                  <a:lnTo>
                    <a:pt x="123" y="1"/>
                  </a:lnTo>
                  <a:close/>
                  <a:moveTo>
                    <a:pt x="11968" y="413"/>
                  </a:moveTo>
                  <a:cubicBezTo>
                    <a:pt x="11948" y="413"/>
                    <a:pt x="11927" y="414"/>
                    <a:pt x="11907" y="416"/>
                  </a:cubicBezTo>
                  <a:lnTo>
                    <a:pt x="12029" y="416"/>
                  </a:lnTo>
                  <a:cubicBezTo>
                    <a:pt x="12009" y="414"/>
                    <a:pt x="11988" y="413"/>
                    <a:pt x="11968" y="413"/>
                  </a:cubicBezTo>
                  <a:close/>
                  <a:moveTo>
                    <a:pt x="1753" y="132"/>
                  </a:moveTo>
                  <a:lnTo>
                    <a:pt x="1757" y="132"/>
                  </a:lnTo>
                  <a:cubicBezTo>
                    <a:pt x="2848" y="208"/>
                    <a:pt x="4351" y="289"/>
                    <a:pt x="6010" y="346"/>
                  </a:cubicBezTo>
                  <a:cubicBezTo>
                    <a:pt x="7517" y="396"/>
                    <a:pt x="8903" y="417"/>
                    <a:pt x="9955" y="417"/>
                  </a:cubicBezTo>
                  <a:cubicBezTo>
                    <a:pt x="10061" y="417"/>
                    <a:pt x="10164" y="416"/>
                    <a:pt x="10262" y="416"/>
                  </a:cubicBezTo>
                  <a:cubicBezTo>
                    <a:pt x="9171" y="416"/>
                    <a:pt x="7664" y="378"/>
                    <a:pt x="6011" y="321"/>
                  </a:cubicBezTo>
                  <a:cubicBezTo>
                    <a:pt x="4357" y="264"/>
                    <a:pt x="2844" y="189"/>
                    <a:pt x="1758" y="132"/>
                  </a:cubicBezTo>
                  <a:lnTo>
                    <a:pt x="1753" y="13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19;p98"/>
            <p:cNvSpPr/>
            <p:nvPr/>
          </p:nvSpPr>
          <p:spPr>
            <a:xfrm>
              <a:off x="2085624" y="5349404"/>
              <a:ext cx="12417" cy="18455"/>
            </a:xfrm>
            <a:custGeom>
              <a:avLst/>
              <a:gdLst/>
              <a:ahLst/>
              <a:cxnLst/>
              <a:rect l="l" t="t" r="r" b="b"/>
              <a:pathLst>
                <a:path w="732" h="1088" extrusionOk="0">
                  <a:moveTo>
                    <a:pt x="731" y="1"/>
                  </a:moveTo>
                  <a:lnTo>
                    <a:pt x="731" y="1"/>
                  </a:lnTo>
                  <a:cubicBezTo>
                    <a:pt x="289" y="177"/>
                    <a:pt x="1" y="610"/>
                    <a:pt x="14" y="1088"/>
                  </a:cubicBezTo>
                  <a:cubicBezTo>
                    <a:pt x="112" y="650"/>
                    <a:pt x="368" y="264"/>
                    <a:pt x="7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20;p98"/>
            <p:cNvSpPr/>
            <p:nvPr/>
          </p:nvSpPr>
          <p:spPr>
            <a:xfrm>
              <a:off x="2050173" y="5338802"/>
              <a:ext cx="7311" cy="9906"/>
            </a:xfrm>
            <a:custGeom>
              <a:avLst/>
              <a:gdLst/>
              <a:ahLst/>
              <a:cxnLst/>
              <a:rect l="l" t="t" r="r" b="b"/>
              <a:pathLst>
                <a:path w="431" h="584" extrusionOk="0">
                  <a:moveTo>
                    <a:pt x="408" y="1"/>
                  </a:moveTo>
                  <a:cubicBezTo>
                    <a:pt x="382" y="1"/>
                    <a:pt x="283" y="115"/>
                    <a:pt x="181" y="266"/>
                  </a:cubicBezTo>
                  <a:cubicBezTo>
                    <a:pt x="71" y="427"/>
                    <a:pt x="1" y="569"/>
                    <a:pt x="20" y="583"/>
                  </a:cubicBezTo>
                  <a:cubicBezTo>
                    <a:pt x="106" y="503"/>
                    <a:pt x="184" y="415"/>
                    <a:pt x="251" y="319"/>
                  </a:cubicBezTo>
                  <a:cubicBezTo>
                    <a:pt x="360" y="162"/>
                    <a:pt x="430" y="16"/>
                    <a:pt x="412" y="2"/>
                  </a:cubicBezTo>
                  <a:cubicBezTo>
                    <a:pt x="411" y="1"/>
                    <a:pt x="409" y="1"/>
                    <a:pt x="4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21;p98"/>
            <p:cNvSpPr/>
            <p:nvPr/>
          </p:nvSpPr>
          <p:spPr>
            <a:xfrm>
              <a:off x="2040640" y="5336614"/>
              <a:ext cx="8295" cy="6564"/>
            </a:xfrm>
            <a:custGeom>
              <a:avLst/>
              <a:gdLst/>
              <a:ahLst/>
              <a:cxnLst/>
              <a:rect l="l" t="t" r="r" b="b"/>
              <a:pathLst>
                <a:path w="489" h="387" extrusionOk="0">
                  <a:moveTo>
                    <a:pt x="465" y="0"/>
                  </a:moveTo>
                  <a:cubicBezTo>
                    <a:pt x="433" y="0"/>
                    <a:pt x="327" y="68"/>
                    <a:pt x="218" y="164"/>
                  </a:cubicBezTo>
                  <a:cubicBezTo>
                    <a:pt x="94" y="272"/>
                    <a:pt x="0" y="367"/>
                    <a:pt x="15" y="386"/>
                  </a:cubicBezTo>
                  <a:cubicBezTo>
                    <a:pt x="107" y="347"/>
                    <a:pt x="193" y="294"/>
                    <a:pt x="271" y="230"/>
                  </a:cubicBezTo>
                  <a:cubicBezTo>
                    <a:pt x="393" y="126"/>
                    <a:pt x="488" y="22"/>
                    <a:pt x="474" y="3"/>
                  </a:cubicBezTo>
                  <a:cubicBezTo>
                    <a:pt x="472" y="1"/>
                    <a:pt x="46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22;p98"/>
            <p:cNvSpPr/>
            <p:nvPr/>
          </p:nvSpPr>
          <p:spPr>
            <a:xfrm>
              <a:off x="2035127" y="5330965"/>
              <a:ext cx="12586" cy="1849"/>
            </a:xfrm>
            <a:custGeom>
              <a:avLst/>
              <a:gdLst/>
              <a:ahLst/>
              <a:cxnLst/>
              <a:rect l="l" t="t" r="r" b="b"/>
              <a:pathLst>
                <a:path w="742" h="109" extrusionOk="0">
                  <a:moveTo>
                    <a:pt x="245" y="1"/>
                  </a:moveTo>
                  <a:cubicBezTo>
                    <a:pt x="162" y="1"/>
                    <a:pt x="80" y="13"/>
                    <a:pt x="1" y="38"/>
                  </a:cubicBezTo>
                  <a:cubicBezTo>
                    <a:pt x="101" y="80"/>
                    <a:pt x="209" y="101"/>
                    <a:pt x="319" y="101"/>
                  </a:cubicBezTo>
                  <a:cubicBezTo>
                    <a:pt x="336" y="101"/>
                    <a:pt x="352" y="101"/>
                    <a:pt x="369" y="100"/>
                  </a:cubicBezTo>
                  <a:cubicBezTo>
                    <a:pt x="409" y="105"/>
                    <a:pt x="449" y="108"/>
                    <a:pt x="489" y="108"/>
                  </a:cubicBezTo>
                  <a:cubicBezTo>
                    <a:pt x="574" y="108"/>
                    <a:pt x="659" y="96"/>
                    <a:pt x="742" y="72"/>
                  </a:cubicBezTo>
                  <a:cubicBezTo>
                    <a:pt x="640" y="30"/>
                    <a:pt x="532" y="9"/>
                    <a:pt x="423" y="9"/>
                  </a:cubicBezTo>
                  <a:cubicBezTo>
                    <a:pt x="406" y="9"/>
                    <a:pt x="390" y="10"/>
                    <a:pt x="373" y="11"/>
                  </a:cubicBezTo>
                  <a:cubicBezTo>
                    <a:pt x="331" y="4"/>
                    <a:pt x="288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23;p98"/>
            <p:cNvSpPr/>
            <p:nvPr/>
          </p:nvSpPr>
          <p:spPr>
            <a:xfrm>
              <a:off x="2033278" y="5323519"/>
              <a:ext cx="14198" cy="2358"/>
            </a:xfrm>
            <a:custGeom>
              <a:avLst/>
              <a:gdLst/>
              <a:ahLst/>
              <a:cxnLst/>
              <a:rect l="l" t="t" r="r" b="b"/>
              <a:pathLst>
                <a:path w="837" h="139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92"/>
                    <a:pt x="339" y="139"/>
                    <a:pt x="520" y="139"/>
                  </a:cubicBezTo>
                  <a:cubicBezTo>
                    <a:pt x="626" y="139"/>
                    <a:pt x="733" y="122"/>
                    <a:pt x="836" y="90"/>
                  </a:cubicBezTo>
                  <a:cubicBezTo>
                    <a:pt x="699" y="65"/>
                    <a:pt x="560" y="51"/>
                    <a:pt x="420" y="48"/>
                  </a:cubicBezTo>
                  <a:cubicBezTo>
                    <a:pt x="282" y="18"/>
                    <a:pt x="140" y="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24;p98"/>
            <p:cNvSpPr/>
            <p:nvPr/>
          </p:nvSpPr>
          <p:spPr>
            <a:xfrm>
              <a:off x="2054905" y="5327776"/>
              <a:ext cx="23137" cy="12417"/>
            </a:xfrm>
            <a:custGeom>
              <a:avLst/>
              <a:gdLst/>
              <a:ahLst/>
              <a:cxnLst/>
              <a:rect l="l" t="t" r="r" b="b"/>
              <a:pathLst>
                <a:path w="1364" h="732" extrusionOk="0">
                  <a:moveTo>
                    <a:pt x="902" y="77"/>
                  </a:moveTo>
                  <a:cubicBezTo>
                    <a:pt x="1019" y="77"/>
                    <a:pt x="1135" y="107"/>
                    <a:pt x="1239" y="165"/>
                  </a:cubicBezTo>
                  <a:cubicBezTo>
                    <a:pt x="1309" y="220"/>
                    <a:pt x="1281" y="301"/>
                    <a:pt x="1196" y="349"/>
                  </a:cubicBezTo>
                  <a:cubicBezTo>
                    <a:pt x="1113" y="393"/>
                    <a:pt x="1027" y="425"/>
                    <a:pt x="936" y="448"/>
                  </a:cubicBezTo>
                  <a:cubicBezTo>
                    <a:pt x="783" y="498"/>
                    <a:pt x="624" y="536"/>
                    <a:pt x="464" y="558"/>
                  </a:cubicBezTo>
                  <a:cubicBezTo>
                    <a:pt x="326" y="582"/>
                    <a:pt x="215" y="594"/>
                    <a:pt x="136" y="601"/>
                  </a:cubicBezTo>
                  <a:lnTo>
                    <a:pt x="136" y="601"/>
                  </a:lnTo>
                  <a:cubicBezTo>
                    <a:pt x="179" y="511"/>
                    <a:pt x="234" y="427"/>
                    <a:pt x="298" y="349"/>
                  </a:cubicBezTo>
                  <a:cubicBezTo>
                    <a:pt x="407" y="234"/>
                    <a:pt x="546" y="149"/>
                    <a:pt x="700" y="108"/>
                  </a:cubicBezTo>
                  <a:cubicBezTo>
                    <a:pt x="766" y="87"/>
                    <a:pt x="834" y="77"/>
                    <a:pt x="902" y="77"/>
                  </a:cubicBezTo>
                  <a:close/>
                  <a:moveTo>
                    <a:pt x="890" y="1"/>
                  </a:moveTo>
                  <a:cubicBezTo>
                    <a:pt x="645" y="1"/>
                    <a:pt x="404" y="109"/>
                    <a:pt x="242" y="311"/>
                  </a:cubicBezTo>
                  <a:cubicBezTo>
                    <a:pt x="168" y="398"/>
                    <a:pt x="115" y="498"/>
                    <a:pt x="82" y="606"/>
                  </a:cubicBezTo>
                  <a:lnTo>
                    <a:pt x="82" y="606"/>
                  </a:lnTo>
                  <a:cubicBezTo>
                    <a:pt x="29" y="611"/>
                    <a:pt x="1" y="614"/>
                    <a:pt x="1" y="619"/>
                  </a:cubicBezTo>
                  <a:cubicBezTo>
                    <a:pt x="26" y="624"/>
                    <a:pt x="52" y="628"/>
                    <a:pt x="77" y="631"/>
                  </a:cubicBezTo>
                  <a:lnTo>
                    <a:pt x="77" y="631"/>
                  </a:lnTo>
                  <a:cubicBezTo>
                    <a:pt x="71" y="665"/>
                    <a:pt x="73" y="699"/>
                    <a:pt x="81" y="732"/>
                  </a:cubicBezTo>
                  <a:cubicBezTo>
                    <a:pt x="93" y="699"/>
                    <a:pt x="106" y="667"/>
                    <a:pt x="120" y="635"/>
                  </a:cubicBezTo>
                  <a:lnTo>
                    <a:pt x="120" y="635"/>
                  </a:lnTo>
                  <a:cubicBezTo>
                    <a:pt x="159" y="639"/>
                    <a:pt x="198" y="640"/>
                    <a:pt x="237" y="640"/>
                  </a:cubicBezTo>
                  <a:cubicBezTo>
                    <a:pt x="316" y="640"/>
                    <a:pt x="395" y="633"/>
                    <a:pt x="473" y="619"/>
                  </a:cubicBezTo>
                  <a:cubicBezTo>
                    <a:pt x="632" y="602"/>
                    <a:pt x="792" y="570"/>
                    <a:pt x="945" y="524"/>
                  </a:cubicBezTo>
                  <a:cubicBezTo>
                    <a:pt x="1043" y="501"/>
                    <a:pt x="1139" y="466"/>
                    <a:pt x="1229" y="421"/>
                  </a:cubicBezTo>
                  <a:cubicBezTo>
                    <a:pt x="1284" y="391"/>
                    <a:pt x="1327" y="343"/>
                    <a:pt x="1347" y="283"/>
                  </a:cubicBezTo>
                  <a:cubicBezTo>
                    <a:pt x="1363" y="215"/>
                    <a:pt x="1338" y="142"/>
                    <a:pt x="1281" y="99"/>
                  </a:cubicBezTo>
                  <a:cubicBezTo>
                    <a:pt x="1157" y="33"/>
                    <a:pt x="1023" y="1"/>
                    <a:pt x="8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25;p98"/>
            <p:cNvSpPr/>
            <p:nvPr/>
          </p:nvSpPr>
          <p:spPr>
            <a:xfrm>
              <a:off x="2046950" y="5323519"/>
              <a:ext cx="11297" cy="15249"/>
            </a:xfrm>
            <a:custGeom>
              <a:avLst/>
              <a:gdLst/>
              <a:ahLst/>
              <a:cxnLst/>
              <a:rect l="l" t="t" r="r" b="b"/>
              <a:pathLst>
                <a:path w="666" h="899" extrusionOk="0">
                  <a:moveTo>
                    <a:pt x="162" y="1"/>
                  </a:moveTo>
                  <a:cubicBezTo>
                    <a:pt x="65" y="20"/>
                    <a:pt x="1" y="110"/>
                    <a:pt x="15" y="208"/>
                  </a:cubicBezTo>
                  <a:cubicBezTo>
                    <a:pt x="26" y="280"/>
                    <a:pt x="51" y="349"/>
                    <a:pt x="87" y="412"/>
                  </a:cubicBezTo>
                  <a:cubicBezTo>
                    <a:pt x="143" y="515"/>
                    <a:pt x="213" y="610"/>
                    <a:pt x="295" y="695"/>
                  </a:cubicBezTo>
                  <a:cubicBezTo>
                    <a:pt x="362" y="781"/>
                    <a:pt x="450" y="849"/>
                    <a:pt x="550" y="889"/>
                  </a:cubicBezTo>
                  <a:cubicBezTo>
                    <a:pt x="477" y="816"/>
                    <a:pt x="407" y="739"/>
                    <a:pt x="343" y="657"/>
                  </a:cubicBezTo>
                  <a:cubicBezTo>
                    <a:pt x="271" y="569"/>
                    <a:pt x="210" y="474"/>
                    <a:pt x="159" y="374"/>
                  </a:cubicBezTo>
                  <a:cubicBezTo>
                    <a:pt x="102" y="274"/>
                    <a:pt x="64" y="105"/>
                    <a:pt x="159" y="86"/>
                  </a:cubicBezTo>
                  <a:cubicBezTo>
                    <a:pt x="165" y="84"/>
                    <a:pt x="172" y="84"/>
                    <a:pt x="178" y="84"/>
                  </a:cubicBezTo>
                  <a:cubicBezTo>
                    <a:pt x="271" y="84"/>
                    <a:pt x="390" y="200"/>
                    <a:pt x="451" y="289"/>
                  </a:cubicBezTo>
                  <a:cubicBezTo>
                    <a:pt x="512" y="379"/>
                    <a:pt x="555" y="483"/>
                    <a:pt x="574" y="591"/>
                  </a:cubicBezTo>
                  <a:cubicBezTo>
                    <a:pt x="588" y="694"/>
                    <a:pt x="593" y="796"/>
                    <a:pt x="587" y="898"/>
                  </a:cubicBezTo>
                  <a:cubicBezTo>
                    <a:pt x="644" y="803"/>
                    <a:pt x="666" y="691"/>
                    <a:pt x="650" y="583"/>
                  </a:cubicBezTo>
                  <a:cubicBezTo>
                    <a:pt x="641" y="461"/>
                    <a:pt x="603" y="346"/>
                    <a:pt x="536" y="246"/>
                  </a:cubicBezTo>
                  <a:cubicBezTo>
                    <a:pt x="460" y="108"/>
                    <a:pt x="319" y="14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26;p98"/>
            <p:cNvSpPr/>
            <p:nvPr/>
          </p:nvSpPr>
          <p:spPr>
            <a:xfrm>
              <a:off x="1926821" y="5325419"/>
              <a:ext cx="41745" cy="36096"/>
            </a:xfrm>
            <a:custGeom>
              <a:avLst/>
              <a:gdLst/>
              <a:ahLst/>
              <a:cxnLst/>
              <a:rect l="l" t="t" r="r" b="b"/>
              <a:pathLst>
                <a:path w="2461" h="2128" extrusionOk="0">
                  <a:moveTo>
                    <a:pt x="334" y="0"/>
                  </a:moveTo>
                  <a:cubicBezTo>
                    <a:pt x="268" y="0"/>
                    <a:pt x="203" y="4"/>
                    <a:pt x="138" y="10"/>
                  </a:cubicBezTo>
                  <a:cubicBezTo>
                    <a:pt x="90" y="17"/>
                    <a:pt x="44" y="32"/>
                    <a:pt x="1" y="54"/>
                  </a:cubicBezTo>
                  <a:cubicBezTo>
                    <a:pt x="176" y="57"/>
                    <a:pt x="351" y="70"/>
                    <a:pt x="525" y="92"/>
                  </a:cubicBezTo>
                  <a:cubicBezTo>
                    <a:pt x="1370" y="210"/>
                    <a:pt x="2073" y="801"/>
                    <a:pt x="2335" y="1613"/>
                  </a:cubicBezTo>
                  <a:cubicBezTo>
                    <a:pt x="2434" y="1925"/>
                    <a:pt x="2438" y="2128"/>
                    <a:pt x="2453" y="2128"/>
                  </a:cubicBezTo>
                  <a:cubicBezTo>
                    <a:pt x="2460" y="2080"/>
                    <a:pt x="2460" y="2030"/>
                    <a:pt x="2453" y="1982"/>
                  </a:cubicBezTo>
                  <a:cubicBezTo>
                    <a:pt x="2446" y="1853"/>
                    <a:pt x="2425" y="1724"/>
                    <a:pt x="2392" y="1599"/>
                  </a:cubicBezTo>
                  <a:cubicBezTo>
                    <a:pt x="2159" y="735"/>
                    <a:pt x="1418" y="105"/>
                    <a:pt x="530" y="10"/>
                  </a:cubicBezTo>
                  <a:cubicBezTo>
                    <a:pt x="465" y="4"/>
                    <a:pt x="399" y="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27;p98"/>
            <p:cNvSpPr/>
            <p:nvPr/>
          </p:nvSpPr>
          <p:spPr>
            <a:xfrm>
              <a:off x="1984138" y="5351286"/>
              <a:ext cx="35197" cy="2493"/>
            </a:xfrm>
            <a:custGeom>
              <a:avLst/>
              <a:gdLst/>
              <a:ahLst/>
              <a:cxnLst/>
              <a:rect l="l" t="t" r="r" b="b"/>
              <a:pathLst>
                <a:path w="2075" h="147" extrusionOk="0">
                  <a:moveTo>
                    <a:pt x="65" y="1"/>
                  </a:moveTo>
                  <a:cubicBezTo>
                    <a:pt x="24" y="1"/>
                    <a:pt x="1" y="3"/>
                    <a:pt x="1" y="8"/>
                  </a:cubicBezTo>
                  <a:cubicBezTo>
                    <a:pt x="338" y="93"/>
                    <a:pt x="686" y="135"/>
                    <a:pt x="1035" y="135"/>
                  </a:cubicBezTo>
                  <a:cubicBezTo>
                    <a:pt x="1137" y="143"/>
                    <a:pt x="1238" y="147"/>
                    <a:pt x="1340" y="147"/>
                  </a:cubicBezTo>
                  <a:cubicBezTo>
                    <a:pt x="1586" y="147"/>
                    <a:pt x="1832" y="124"/>
                    <a:pt x="2074" y="80"/>
                  </a:cubicBezTo>
                  <a:cubicBezTo>
                    <a:pt x="2074" y="55"/>
                    <a:pt x="1602" y="80"/>
                    <a:pt x="1035" y="50"/>
                  </a:cubicBezTo>
                  <a:cubicBezTo>
                    <a:pt x="592" y="29"/>
                    <a:pt x="212" y="1"/>
                    <a:pt x="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28;p98"/>
            <p:cNvSpPr/>
            <p:nvPr/>
          </p:nvSpPr>
          <p:spPr>
            <a:xfrm>
              <a:off x="1960560" y="5350387"/>
              <a:ext cx="3545" cy="7039"/>
            </a:xfrm>
            <a:custGeom>
              <a:avLst/>
              <a:gdLst/>
              <a:ahLst/>
              <a:cxnLst/>
              <a:rect l="l" t="t" r="r" b="b"/>
              <a:pathLst>
                <a:path w="209" h="415" extrusionOk="0">
                  <a:moveTo>
                    <a:pt x="9" y="1"/>
                  </a:moveTo>
                  <a:cubicBezTo>
                    <a:pt x="5" y="1"/>
                    <a:pt x="2" y="2"/>
                    <a:pt x="1" y="4"/>
                  </a:cubicBezTo>
                  <a:cubicBezTo>
                    <a:pt x="1" y="4"/>
                    <a:pt x="34" y="103"/>
                    <a:pt x="77" y="212"/>
                  </a:cubicBezTo>
                  <a:cubicBezTo>
                    <a:pt x="119" y="321"/>
                    <a:pt x="142" y="415"/>
                    <a:pt x="172" y="415"/>
                  </a:cubicBezTo>
                  <a:cubicBezTo>
                    <a:pt x="199" y="415"/>
                    <a:pt x="208" y="302"/>
                    <a:pt x="172" y="179"/>
                  </a:cubicBezTo>
                  <a:cubicBezTo>
                    <a:pt x="138" y="70"/>
                    <a:pt x="40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29;p98"/>
            <p:cNvSpPr/>
            <p:nvPr/>
          </p:nvSpPr>
          <p:spPr>
            <a:xfrm>
              <a:off x="1951994" y="5339040"/>
              <a:ext cx="4749" cy="4851"/>
            </a:xfrm>
            <a:custGeom>
              <a:avLst/>
              <a:gdLst/>
              <a:ahLst/>
              <a:cxnLst/>
              <a:rect l="l" t="t" r="r" b="b"/>
              <a:pathLst>
                <a:path w="280" h="286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22" y="67"/>
                    <a:pt x="56" y="124"/>
                    <a:pt x="99" y="173"/>
                  </a:cubicBezTo>
                  <a:cubicBezTo>
                    <a:pt x="161" y="238"/>
                    <a:pt x="221" y="285"/>
                    <a:pt x="249" y="285"/>
                  </a:cubicBezTo>
                  <a:cubicBezTo>
                    <a:pt x="254" y="285"/>
                    <a:pt x="257" y="284"/>
                    <a:pt x="260" y="281"/>
                  </a:cubicBezTo>
                  <a:cubicBezTo>
                    <a:pt x="279" y="262"/>
                    <a:pt x="232" y="192"/>
                    <a:pt x="161" y="118"/>
                  </a:cubicBezTo>
                  <a:cubicBezTo>
                    <a:pt x="99" y="52"/>
                    <a:pt x="36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0;p98"/>
            <p:cNvSpPr/>
            <p:nvPr/>
          </p:nvSpPr>
          <p:spPr>
            <a:xfrm>
              <a:off x="1939357" y="5333018"/>
              <a:ext cx="7124" cy="3223"/>
            </a:xfrm>
            <a:custGeom>
              <a:avLst/>
              <a:gdLst/>
              <a:ahLst/>
              <a:cxnLst/>
              <a:rect l="l" t="t" r="r" b="b"/>
              <a:pathLst>
                <a:path w="420" h="190" extrusionOk="0">
                  <a:moveTo>
                    <a:pt x="109" y="1"/>
                  </a:moveTo>
                  <a:cubicBezTo>
                    <a:pt x="43" y="1"/>
                    <a:pt x="0" y="21"/>
                    <a:pt x="4" y="36"/>
                  </a:cubicBezTo>
                  <a:cubicBezTo>
                    <a:pt x="4" y="59"/>
                    <a:pt x="103" y="65"/>
                    <a:pt x="207" y="101"/>
                  </a:cubicBezTo>
                  <a:cubicBezTo>
                    <a:pt x="301" y="136"/>
                    <a:pt x="368" y="189"/>
                    <a:pt x="393" y="189"/>
                  </a:cubicBezTo>
                  <a:cubicBezTo>
                    <a:pt x="396" y="189"/>
                    <a:pt x="398" y="189"/>
                    <a:pt x="400" y="188"/>
                  </a:cubicBezTo>
                  <a:cubicBezTo>
                    <a:pt x="419" y="173"/>
                    <a:pt x="368" y="69"/>
                    <a:pt x="235" y="23"/>
                  </a:cubicBezTo>
                  <a:cubicBezTo>
                    <a:pt x="188" y="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31;p98"/>
            <p:cNvSpPr/>
            <p:nvPr/>
          </p:nvSpPr>
          <p:spPr>
            <a:xfrm>
              <a:off x="1930434" y="5330660"/>
              <a:ext cx="3800" cy="2019"/>
            </a:xfrm>
            <a:custGeom>
              <a:avLst/>
              <a:gdLst/>
              <a:ahLst/>
              <a:cxnLst/>
              <a:rect l="l" t="t" r="r" b="b"/>
              <a:pathLst>
                <a:path w="224" h="119" extrusionOk="0">
                  <a:moveTo>
                    <a:pt x="38" y="0"/>
                  </a:moveTo>
                  <a:cubicBezTo>
                    <a:pt x="18" y="0"/>
                    <a:pt x="5" y="5"/>
                    <a:pt x="1" y="14"/>
                  </a:cubicBezTo>
                  <a:cubicBezTo>
                    <a:pt x="1" y="37"/>
                    <a:pt x="33" y="75"/>
                    <a:pt x="90" y="99"/>
                  </a:cubicBezTo>
                  <a:cubicBezTo>
                    <a:pt x="120" y="111"/>
                    <a:pt x="150" y="118"/>
                    <a:pt x="173" y="118"/>
                  </a:cubicBezTo>
                  <a:cubicBezTo>
                    <a:pt x="194" y="118"/>
                    <a:pt x="209" y="112"/>
                    <a:pt x="213" y="99"/>
                  </a:cubicBezTo>
                  <a:cubicBezTo>
                    <a:pt x="223" y="71"/>
                    <a:pt x="185" y="43"/>
                    <a:pt x="122" y="20"/>
                  </a:cubicBezTo>
                  <a:cubicBezTo>
                    <a:pt x="90" y="7"/>
                    <a:pt x="60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2;p98"/>
            <p:cNvSpPr/>
            <p:nvPr/>
          </p:nvSpPr>
          <p:spPr>
            <a:xfrm>
              <a:off x="1757960" y="4385052"/>
              <a:ext cx="140568" cy="936805"/>
            </a:xfrm>
            <a:custGeom>
              <a:avLst/>
              <a:gdLst/>
              <a:ahLst/>
              <a:cxnLst/>
              <a:rect l="l" t="t" r="r" b="b"/>
              <a:pathLst>
                <a:path w="8287" h="5522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43"/>
                    <a:pt x="47" y="87"/>
                    <a:pt x="66" y="132"/>
                  </a:cubicBezTo>
                  <a:lnTo>
                    <a:pt x="222" y="504"/>
                  </a:lnTo>
                  <a:lnTo>
                    <a:pt x="222" y="504"/>
                  </a:lnTo>
                  <a:lnTo>
                    <a:pt x="89" y="123"/>
                  </a:lnTo>
                  <a:lnTo>
                    <a:pt x="0" y="0"/>
                  </a:lnTo>
                  <a:close/>
                  <a:moveTo>
                    <a:pt x="222" y="504"/>
                  </a:moveTo>
                  <a:lnTo>
                    <a:pt x="231" y="529"/>
                  </a:lnTo>
                  <a:cubicBezTo>
                    <a:pt x="368" y="893"/>
                    <a:pt x="557" y="1414"/>
                    <a:pt x="803" y="2074"/>
                  </a:cubicBezTo>
                  <a:cubicBezTo>
                    <a:pt x="1313" y="3430"/>
                    <a:pt x="2027" y="5354"/>
                    <a:pt x="2939" y="7745"/>
                  </a:cubicBezTo>
                  <a:cubicBezTo>
                    <a:pt x="3851" y="10136"/>
                    <a:pt x="4933" y="12975"/>
                    <a:pt x="6128" y="16128"/>
                  </a:cubicBezTo>
                  <a:cubicBezTo>
                    <a:pt x="6339" y="16959"/>
                    <a:pt x="6486" y="17805"/>
                    <a:pt x="6567" y="18660"/>
                  </a:cubicBezTo>
                  <a:cubicBezTo>
                    <a:pt x="6663" y="19534"/>
                    <a:pt x="6752" y="20432"/>
                    <a:pt x="6822" y="21348"/>
                  </a:cubicBezTo>
                  <a:cubicBezTo>
                    <a:pt x="6970" y="23172"/>
                    <a:pt x="7093" y="25072"/>
                    <a:pt x="7201" y="27018"/>
                  </a:cubicBezTo>
                  <a:cubicBezTo>
                    <a:pt x="7626" y="34801"/>
                    <a:pt x="7853" y="41861"/>
                    <a:pt x="8028" y="46963"/>
                  </a:cubicBezTo>
                  <a:cubicBezTo>
                    <a:pt x="8108" y="49506"/>
                    <a:pt x="8178" y="51571"/>
                    <a:pt x="8221" y="53012"/>
                  </a:cubicBezTo>
                  <a:cubicBezTo>
                    <a:pt x="8250" y="53710"/>
                    <a:pt x="8284" y="54263"/>
                    <a:pt x="8284" y="54656"/>
                  </a:cubicBezTo>
                  <a:lnTo>
                    <a:pt x="8284" y="53010"/>
                  </a:lnTo>
                  <a:cubicBezTo>
                    <a:pt x="8254" y="51565"/>
                    <a:pt x="8212" y="49504"/>
                    <a:pt x="8165" y="46959"/>
                  </a:cubicBezTo>
                  <a:cubicBezTo>
                    <a:pt x="8028" y="41851"/>
                    <a:pt x="7829" y="34796"/>
                    <a:pt x="7404" y="27004"/>
                  </a:cubicBezTo>
                  <a:cubicBezTo>
                    <a:pt x="7291" y="25067"/>
                    <a:pt x="7173" y="23167"/>
                    <a:pt x="7017" y="21333"/>
                  </a:cubicBezTo>
                  <a:cubicBezTo>
                    <a:pt x="6946" y="20417"/>
                    <a:pt x="6856" y="19520"/>
                    <a:pt x="6756" y="18635"/>
                  </a:cubicBezTo>
                  <a:cubicBezTo>
                    <a:pt x="6667" y="17767"/>
                    <a:pt x="6510" y="16908"/>
                    <a:pt x="6284" y="16065"/>
                  </a:cubicBezTo>
                  <a:lnTo>
                    <a:pt x="3043" y="7688"/>
                  </a:lnTo>
                  <a:lnTo>
                    <a:pt x="841" y="2055"/>
                  </a:lnTo>
                  <a:cubicBezTo>
                    <a:pt x="580" y="1403"/>
                    <a:pt x="373" y="889"/>
                    <a:pt x="231" y="525"/>
                  </a:cubicBezTo>
                  <a:lnTo>
                    <a:pt x="222" y="504"/>
                  </a:lnTo>
                  <a:close/>
                  <a:moveTo>
                    <a:pt x="8284" y="55086"/>
                  </a:moveTo>
                  <a:cubicBezTo>
                    <a:pt x="8276" y="55132"/>
                    <a:pt x="8276" y="55181"/>
                    <a:pt x="8284" y="55227"/>
                  </a:cubicBezTo>
                  <a:cubicBezTo>
                    <a:pt x="8287" y="55181"/>
                    <a:pt x="8287" y="55132"/>
                    <a:pt x="8284" y="5508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3833;p98"/>
            <p:cNvGrpSpPr/>
            <p:nvPr/>
          </p:nvGrpSpPr>
          <p:grpSpPr>
            <a:xfrm>
              <a:off x="831264" y="1821696"/>
              <a:ext cx="4408724" cy="3538394"/>
              <a:chOff x="831264" y="1821696"/>
              <a:chExt cx="4408724" cy="3538394"/>
            </a:xfrm>
          </p:grpSpPr>
          <p:sp>
            <p:nvSpPr>
              <p:cNvPr id="118" name="Google Shape;3834;p98"/>
              <p:cNvSpPr/>
              <p:nvPr/>
            </p:nvSpPr>
            <p:spPr>
              <a:xfrm>
                <a:off x="923913" y="2502960"/>
                <a:ext cx="901455" cy="592721"/>
              </a:xfrm>
              <a:custGeom>
                <a:avLst/>
                <a:gdLst/>
                <a:ahLst/>
                <a:cxnLst/>
                <a:rect l="l" t="t" r="r" b="b"/>
                <a:pathLst>
                  <a:path w="53144" h="34943" extrusionOk="0">
                    <a:moveTo>
                      <a:pt x="1" y="1"/>
                    </a:moveTo>
                    <a:lnTo>
                      <a:pt x="1" y="34943"/>
                    </a:lnTo>
                    <a:lnTo>
                      <a:pt x="53144" y="34943"/>
                    </a:lnTo>
                    <a:lnTo>
                      <a:pt x="5314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35;p98"/>
              <p:cNvSpPr/>
              <p:nvPr/>
            </p:nvSpPr>
            <p:spPr>
              <a:xfrm>
                <a:off x="955260" y="2527234"/>
                <a:ext cx="838287" cy="542003"/>
              </a:xfrm>
              <a:custGeom>
                <a:avLst/>
                <a:gdLst/>
                <a:ahLst/>
                <a:cxnLst/>
                <a:rect l="l" t="t" r="r" b="b"/>
                <a:pathLst>
                  <a:path w="49420" h="31953" extrusionOk="0">
                    <a:moveTo>
                      <a:pt x="0" y="1"/>
                    </a:moveTo>
                    <a:lnTo>
                      <a:pt x="0" y="31953"/>
                    </a:lnTo>
                    <a:lnTo>
                      <a:pt x="49419" y="31953"/>
                    </a:lnTo>
                    <a:lnTo>
                      <a:pt x="4941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36;p98"/>
              <p:cNvSpPr/>
              <p:nvPr/>
            </p:nvSpPr>
            <p:spPr>
              <a:xfrm>
                <a:off x="1237686" y="2724745"/>
                <a:ext cx="273503" cy="149168"/>
              </a:xfrm>
              <a:custGeom>
                <a:avLst/>
                <a:gdLst/>
                <a:ahLst/>
                <a:cxnLst/>
                <a:rect l="l" t="t" r="r" b="b"/>
                <a:pathLst>
                  <a:path w="16124" h="8794" extrusionOk="0">
                    <a:moveTo>
                      <a:pt x="1" y="0"/>
                    </a:moveTo>
                    <a:lnTo>
                      <a:pt x="1" y="8794"/>
                    </a:lnTo>
                    <a:lnTo>
                      <a:pt x="16123" y="8794"/>
                    </a:lnTo>
                    <a:lnTo>
                      <a:pt x="1612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837;p98"/>
              <p:cNvSpPr/>
              <p:nvPr/>
            </p:nvSpPr>
            <p:spPr>
              <a:xfrm>
                <a:off x="4477761" y="4025820"/>
                <a:ext cx="762227" cy="1318800"/>
              </a:xfrm>
              <a:custGeom>
                <a:avLst/>
                <a:gdLst/>
                <a:ahLst/>
                <a:cxnLst/>
                <a:rect l="l" t="t" r="r" b="b"/>
                <a:pathLst>
                  <a:path w="44936" h="77748" extrusionOk="0">
                    <a:moveTo>
                      <a:pt x="1006" y="0"/>
                    </a:moveTo>
                    <a:lnTo>
                      <a:pt x="0" y="77747"/>
                    </a:lnTo>
                    <a:lnTo>
                      <a:pt x="44936" y="77747"/>
                    </a:lnTo>
                    <a:lnTo>
                      <a:pt x="44936" y="1058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838;p98"/>
              <p:cNvSpPr/>
              <p:nvPr/>
            </p:nvSpPr>
            <p:spPr>
              <a:xfrm>
                <a:off x="831264" y="3435745"/>
                <a:ext cx="762227" cy="1924345"/>
              </a:xfrm>
              <a:custGeom>
                <a:avLst/>
                <a:gdLst/>
                <a:ahLst/>
                <a:cxnLst/>
                <a:rect l="l" t="t" r="r" b="b"/>
                <a:pathLst>
                  <a:path w="44936" h="113447" extrusionOk="0">
                    <a:moveTo>
                      <a:pt x="43930" y="0"/>
                    </a:moveTo>
                    <a:lnTo>
                      <a:pt x="0" y="1546"/>
                    </a:lnTo>
                    <a:lnTo>
                      <a:pt x="0" y="113446"/>
                    </a:lnTo>
                    <a:lnTo>
                      <a:pt x="44935" y="113446"/>
                    </a:lnTo>
                    <a:lnTo>
                      <a:pt x="4393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839;p98"/>
              <p:cNvSpPr/>
              <p:nvPr/>
            </p:nvSpPr>
            <p:spPr>
              <a:xfrm>
                <a:off x="831264" y="3450265"/>
                <a:ext cx="341285" cy="1909825"/>
              </a:xfrm>
              <a:custGeom>
                <a:avLst/>
                <a:gdLst/>
                <a:ahLst/>
                <a:cxnLst/>
                <a:rect l="l" t="t" r="r" b="b"/>
                <a:pathLst>
                  <a:path w="20120" h="112591" extrusionOk="0">
                    <a:moveTo>
                      <a:pt x="19722" y="1"/>
                    </a:moveTo>
                    <a:lnTo>
                      <a:pt x="0" y="690"/>
                    </a:lnTo>
                    <a:lnTo>
                      <a:pt x="0" y="112590"/>
                    </a:lnTo>
                    <a:lnTo>
                      <a:pt x="20120" y="112590"/>
                    </a:lnTo>
                    <a:lnTo>
                      <a:pt x="1972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840;p98"/>
              <p:cNvSpPr/>
              <p:nvPr/>
            </p:nvSpPr>
            <p:spPr>
              <a:xfrm>
                <a:off x="1191446" y="3459459"/>
                <a:ext cx="361013" cy="269806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5906" extrusionOk="0">
                    <a:moveTo>
                      <a:pt x="21283" y="1"/>
                    </a:moveTo>
                    <a:lnTo>
                      <a:pt x="1" y="752"/>
                    </a:lnTo>
                    <a:lnTo>
                      <a:pt x="1" y="15906"/>
                    </a:lnTo>
                    <a:lnTo>
                      <a:pt x="21283" y="15906"/>
                    </a:lnTo>
                    <a:lnTo>
                      <a:pt x="2128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841;p98"/>
              <p:cNvSpPr/>
              <p:nvPr/>
            </p:nvSpPr>
            <p:spPr>
              <a:xfrm>
                <a:off x="1317528" y="3530091"/>
                <a:ext cx="110460" cy="43441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2561" extrusionOk="0">
                    <a:moveTo>
                      <a:pt x="1" y="1"/>
                    </a:moveTo>
                    <a:lnTo>
                      <a:pt x="1" y="2561"/>
                    </a:lnTo>
                    <a:lnTo>
                      <a:pt x="6512" y="2561"/>
                    </a:lnTo>
                    <a:lnTo>
                      <a:pt x="6512" y="2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842;p98"/>
              <p:cNvSpPr/>
              <p:nvPr/>
            </p:nvSpPr>
            <p:spPr>
              <a:xfrm>
                <a:off x="1313915" y="3607016"/>
                <a:ext cx="114073" cy="16301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961" extrusionOk="0">
                    <a:moveTo>
                      <a:pt x="1" y="0"/>
                    </a:moveTo>
                    <a:lnTo>
                      <a:pt x="1" y="961"/>
                    </a:lnTo>
                    <a:lnTo>
                      <a:pt x="6725" y="961"/>
                    </a:lnTo>
                    <a:lnTo>
                      <a:pt x="67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843;p98"/>
              <p:cNvSpPr/>
              <p:nvPr/>
            </p:nvSpPr>
            <p:spPr>
              <a:xfrm>
                <a:off x="1191446" y="3763563"/>
                <a:ext cx="361013" cy="269738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5902" extrusionOk="0">
                    <a:moveTo>
                      <a:pt x="21283" y="1"/>
                    </a:moveTo>
                    <a:lnTo>
                      <a:pt x="1" y="752"/>
                    </a:lnTo>
                    <a:lnTo>
                      <a:pt x="1" y="15901"/>
                    </a:lnTo>
                    <a:lnTo>
                      <a:pt x="21283" y="15901"/>
                    </a:lnTo>
                    <a:lnTo>
                      <a:pt x="2128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844;p98"/>
              <p:cNvSpPr/>
              <p:nvPr/>
            </p:nvSpPr>
            <p:spPr>
              <a:xfrm>
                <a:off x="1317528" y="3834160"/>
                <a:ext cx="11046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2563" extrusionOk="0">
                    <a:moveTo>
                      <a:pt x="1" y="1"/>
                    </a:moveTo>
                    <a:lnTo>
                      <a:pt x="1" y="2563"/>
                    </a:lnTo>
                    <a:lnTo>
                      <a:pt x="6512" y="2563"/>
                    </a:lnTo>
                    <a:lnTo>
                      <a:pt x="6512" y="21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845;p98"/>
              <p:cNvSpPr/>
              <p:nvPr/>
            </p:nvSpPr>
            <p:spPr>
              <a:xfrm>
                <a:off x="1313915" y="3911119"/>
                <a:ext cx="114073" cy="16301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961" extrusionOk="0">
                    <a:moveTo>
                      <a:pt x="1" y="0"/>
                    </a:moveTo>
                    <a:lnTo>
                      <a:pt x="1" y="960"/>
                    </a:lnTo>
                    <a:lnTo>
                      <a:pt x="6725" y="960"/>
                    </a:lnTo>
                    <a:lnTo>
                      <a:pt x="67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846;p98"/>
              <p:cNvSpPr/>
              <p:nvPr/>
            </p:nvSpPr>
            <p:spPr>
              <a:xfrm>
                <a:off x="1196094" y="4086478"/>
                <a:ext cx="361098" cy="269738"/>
              </a:xfrm>
              <a:custGeom>
                <a:avLst/>
                <a:gdLst/>
                <a:ahLst/>
                <a:cxnLst/>
                <a:rect l="l" t="t" r="r" b="b"/>
                <a:pathLst>
                  <a:path w="21288" h="15902" extrusionOk="0">
                    <a:moveTo>
                      <a:pt x="0" y="1"/>
                    </a:moveTo>
                    <a:lnTo>
                      <a:pt x="0" y="15901"/>
                    </a:lnTo>
                    <a:lnTo>
                      <a:pt x="21288" y="15901"/>
                    </a:lnTo>
                    <a:lnTo>
                      <a:pt x="2128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847;p98"/>
              <p:cNvSpPr/>
              <p:nvPr/>
            </p:nvSpPr>
            <p:spPr>
              <a:xfrm>
                <a:off x="1326417" y="4204706"/>
                <a:ext cx="103912" cy="40812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2406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6125" y="2406"/>
                    </a:lnTo>
                    <a:lnTo>
                      <a:pt x="6125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848;p98"/>
              <p:cNvSpPr/>
              <p:nvPr/>
            </p:nvSpPr>
            <p:spPr>
              <a:xfrm>
                <a:off x="1323058" y="4277017"/>
                <a:ext cx="107271" cy="15317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903" extrusionOk="0">
                    <a:moveTo>
                      <a:pt x="1" y="0"/>
                    </a:moveTo>
                    <a:lnTo>
                      <a:pt x="1" y="902"/>
                    </a:lnTo>
                    <a:lnTo>
                      <a:pt x="6323" y="902"/>
                    </a:lnTo>
                    <a:lnTo>
                      <a:pt x="632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849;p98"/>
              <p:cNvSpPr/>
              <p:nvPr/>
            </p:nvSpPr>
            <p:spPr>
              <a:xfrm>
                <a:off x="3839988" y="2149275"/>
                <a:ext cx="122724" cy="261070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15391" extrusionOk="0">
                    <a:moveTo>
                      <a:pt x="322" y="0"/>
                    </a:moveTo>
                    <a:cubicBezTo>
                      <a:pt x="304" y="0"/>
                      <a:pt x="289" y="5"/>
                      <a:pt x="280" y="14"/>
                    </a:cubicBezTo>
                    <a:cubicBezTo>
                      <a:pt x="1" y="269"/>
                      <a:pt x="2501" y="3105"/>
                      <a:pt x="4363" y="7358"/>
                    </a:cubicBezTo>
                    <a:cubicBezTo>
                      <a:pt x="6218" y="11594"/>
                      <a:pt x="6563" y="15391"/>
                      <a:pt x="6938" y="15391"/>
                    </a:cubicBezTo>
                    <a:cubicBezTo>
                      <a:pt x="6940" y="15391"/>
                      <a:pt x="6941" y="15390"/>
                      <a:pt x="6942" y="15390"/>
                    </a:cubicBezTo>
                    <a:cubicBezTo>
                      <a:pt x="7089" y="15386"/>
                      <a:pt x="7235" y="14407"/>
                      <a:pt x="7089" y="12834"/>
                    </a:cubicBezTo>
                    <a:cubicBezTo>
                      <a:pt x="6999" y="11912"/>
                      <a:pt x="6842" y="10997"/>
                      <a:pt x="6617" y="10098"/>
                    </a:cubicBezTo>
                    <a:cubicBezTo>
                      <a:pt x="6332" y="8998"/>
                      <a:pt x="5966" y="7921"/>
                      <a:pt x="5520" y="6876"/>
                    </a:cubicBezTo>
                    <a:cubicBezTo>
                      <a:pt x="5062" y="5835"/>
                      <a:pt x="4525" y="4831"/>
                      <a:pt x="3919" y="3871"/>
                    </a:cubicBezTo>
                    <a:cubicBezTo>
                      <a:pt x="3416" y="3092"/>
                      <a:pt x="2859" y="2351"/>
                      <a:pt x="2250" y="1654"/>
                    </a:cubicBezTo>
                    <a:cubicBezTo>
                      <a:pt x="1282" y="582"/>
                      <a:pt x="531" y="0"/>
                      <a:pt x="322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850;p98"/>
              <p:cNvSpPr/>
              <p:nvPr/>
            </p:nvSpPr>
            <p:spPr>
              <a:xfrm>
                <a:off x="3943561" y="1821696"/>
                <a:ext cx="38488" cy="642336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7868" extrusionOk="0">
                    <a:moveTo>
                      <a:pt x="576" y="0"/>
                    </a:moveTo>
                    <a:cubicBezTo>
                      <a:pt x="407" y="0"/>
                      <a:pt x="221" y="2119"/>
                      <a:pt x="136" y="5554"/>
                    </a:cubicBezTo>
                    <a:cubicBezTo>
                      <a:pt x="52" y="8989"/>
                      <a:pt x="1" y="13733"/>
                      <a:pt x="136" y="18979"/>
                    </a:cubicBezTo>
                    <a:cubicBezTo>
                      <a:pt x="274" y="24222"/>
                      <a:pt x="629" y="28971"/>
                      <a:pt x="1048" y="32387"/>
                    </a:cubicBezTo>
                    <a:cubicBezTo>
                      <a:pt x="1469" y="35803"/>
                      <a:pt x="1924" y="37868"/>
                      <a:pt x="2083" y="37868"/>
                    </a:cubicBezTo>
                    <a:cubicBezTo>
                      <a:pt x="2269" y="37843"/>
                      <a:pt x="2131" y="35746"/>
                      <a:pt x="1937" y="32306"/>
                    </a:cubicBezTo>
                    <a:cubicBezTo>
                      <a:pt x="1744" y="28865"/>
                      <a:pt x="1541" y="24168"/>
                      <a:pt x="1399" y="18943"/>
                    </a:cubicBezTo>
                    <a:cubicBezTo>
                      <a:pt x="1257" y="13719"/>
                      <a:pt x="1190" y="8982"/>
                      <a:pt x="1048" y="5552"/>
                    </a:cubicBezTo>
                    <a:cubicBezTo>
                      <a:pt x="907" y="2122"/>
                      <a:pt x="746" y="0"/>
                      <a:pt x="5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851;p98"/>
              <p:cNvSpPr/>
              <p:nvPr/>
            </p:nvSpPr>
            <p:spPr>
              <a:xfrm>
                <a:off x="3974076" y="1958295"/>
                <a:ext cx="137396" cy="467419"/>
              </a:xfrm>
              <a:custGeom>
                <a:avLst/>
                <a:gdLst/>
                <a:ahLst/>
                <a:cxnLst/>
                <a:rect l="l" t="t" r="r" b="b"/>
                <a:pathLst>
                  <a:path w="8100" h="27556" extrusionOk="0">
                    <a:moveTo>
                      <a:pt x="7925" y="1"/>
                    </a:moveTo>
                    <a:cubicBezTo>
                      <a:pt x="7747" y="1"/>
                      <a:pt x="6812" y="1329"/>
                      <a:pt x="5748" y="3652"/>
                    </a:cubicBezTo>
                    <a:cubicBezTo>
                      <a:pt x="4359" y="6768"/>
                      <a:pt x="3211" y="9987"/>
                      <a:pt x="2317" y="13281"/>
                    </a:cubicBezTo>
                    <a:cubicBezTo>
                      <a:pt x="1383" y="16564"/>
                      <a:pt x="706" y="19915"/>
                      <a:pt x="290" y="23303"/>
                    </a:cubicBezTo>
                    <a:cubicBezTo>
                      <a:pt x="1" y="25916"/>
                      <a:pt x="100" y="27551"/>
                      <a:pt x="290" y="27555"/>
                    </a:cubicBezTo>
                    <a:cubicBezTo>
                      <a:pt x="290" y="27555"/>
                      <a:pt x="290" y="27555"/>
                      <a:pt x="291" y="27555"/>
                    </a:cubicBezTo>
                    <a:cubicBezTo>
                      <a:pt x="479" y="27555"/>
                      <a:pt x="706" y="25969"/>
                      <a:pt x="1179" y="23440"/>
                    </a:cubicBezTo>
                    <a:cubicBezTo>
                      <a:pt x="1651" y="20907"/>
                      <a:pt x="2472" y="17420"/>
                      <a:pt x="3540" y="13622"/>
                    </a:cubicBezTo>
                    <a:cubicBezTo>
                      <a:pt x="4609" y="9822"/>
                      <a:pt x="5690" y="6424"/>
                      <a:pt x="6579" y="3991"/>
                    </a:cubicBezTo>
                    <a:cubicBezTo>
                      <a:pt x="7467" y="1558"/>
                      <a:pt x="8100" y="98"/>
                      <a:pt x="7939" y="4"/>
                    </a:cubicBezTo>
                    <a:cubicBezTo>
                      <a:pt x="7935" y="2"/>
                      <a:pt x="7931" y="1"/>
                      <a:pt x="792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852;p98"/>
              <p:cNvSpPr/>
              <p:nvPr/>
            </p:nvSpPr>
            <p:spPr>
              <a:xfrm>
                <a:off x="3811881" y="2390024"/>
                <a:ext cx="302255" cy="221632"/>
              </a:xfrm>
              <a:custGeom>
                <a:avLst/>
                <a:gdLst/>
                <a:ahLst/>
                <a:cxnLst/>
                <a:rect l="l" t="t" r="r" b="b"/>
                <a:pathLst>
                  <a:path w="17819" h="13066" extrusionOk="0">
                    <a:moveTo>
                      <a:pt x="0" y="0"/>
                    </a:moveTo>
                    <a:lnTo>
                      <a:pt x="0" y="4177"/>
                    </a:lnTo>
                    <a:cubicBezTo>
                      <a:pt x="10" y="9090"/>
                      <a:pt x="3994" y="13066"/>
                      <a:pt x="8905" y="13066"/>
                    </a:cubicBezTo>
                    <a:cubicBezTo>
                      <a:pt x="8907" y="13066"/>
                      <a:pt x="8909" y="13066"/>
                      <a:pt x="8911" y="13066"/>
                    </a:cubicBezTo>
                    <a:cubicBezTo>
                      <a:pt x="13830" y="13066"/>
                      <a:pt x="17818" y="9078"/>
                      <a:pt x="17818" y="4158"/>
                    </a:cubicBezTo>
                    <a:lnTo>
                      <a:pt x="1781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853;p98"/>
              <p:cNvSpPr/>
              <p:nvPr/>
            </p:nvSpPr>
            <p:spPr>
              <a:xfrm>
                <a:off x="3812271" y="2447815"/>
                <a:ext cx="304596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7957" h="252" extrusionOk="0">
                    <a:moveTo>
                      <a:pt x="8978" y="0"/>
                    </a:moveTo>
                    <a:cubicBezTo>
                      <a:pt x="4025" y="0"/>
                      <a:pt x="1" y="61"/>
                      <a:pt x="1" y="129"/>
                    </a:cubicBezTo>
                    <a:cubicBezTo>
                      <a:pt x="1" y="194"/>
                      <a:pt x="4021" y="251"/>
                      <a:pt x="8978" y="251"/>
                    </a:cubicBezTo>
                    <a:cubicBezTo>
                      <a:pt x="13934" y="251"/>
                      <a:pt x="17956" y="194"/>
                      <a:pt x="17956" y="129"/>
                    </a:cubicBezTo>
                    <a:cubicBezTo>
                      <a:pt x="17956" y="57"/>
                      <a:pt x="13930" y="0"/>
                      <a:pt x="897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854;p98"/>
              <p:cNvSpPr/>
              <p:nvPr/>
            </p:nvSpPr>
            <p:spPr>
              <a:xfrm>
                <a:off x="3812271" y="2467475"/>
                <a:ext cx="304596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17957" h="256" extrusionOk="0">
                    <a:moveTo>
                      <a:pt x="8978" y="0"/>
                    </a:moveTo>
                    <a:cubicBezTo>
                      <a:pt x="4025" y="0"/>
                      <a:pt x="1" y="57"/>
                      <a:pt x="1" y="129"/>
                    </a:cubicBezTo>
                    <a:cubicBezTo>
                      <a:pt x="1" y="199"/>
                      <a:pt x="4021" y="256"/>
                      <a:pt x="8978" y="256"/>
                    </a:cubicBezTo>
                    <a:cubicBezTo>
                      <a:pt x="13934" y="256"/>
                      <a:pt x="17956" y="199"/>
                      <a:pt x="17956" y="129"/>
                    </a:cubicBezTo>
                    <a:cubicBezTo>
                      <a:pt x="17956" y="56"/>
                      <a:pt x="13930" y="0"/>
                      <a:pt x="897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855;p98"/>
              <p:cNvSpPr/>
              <p:nvPr/>
            </p:nvSpPr>
            <p:spPr>
              <a:xfrm>
                <a:off x="3609959" y="2611961"/>
                <a:ext cx="1394623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82218" h="4754" extrusionOk="0">
                    <a:moveTo>
                      <a:pt x="1" y="1"/>
                    </a:moveTo>
                    <a:lnTo>
                      <a:pt x="1" y="4754"/>
                    </a:lnTo>
                    <a:lnTo>
                      <a:pt x="82218" y="4754"/>
                    </a:lnTo>
                    <a:lnTo>
                      <a:pt x="82218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856;p98"/>
              <p:cNvSpPr/>
              <p:nvPr/>
            </p:nvSpPr>
            <p:spPr>
              <a:xfrm>
                <a:off x="3874472" y="2692686"/>
                <a:ext cx="46002" cy="139703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8236" extrusionOk="0">
                    <a:moveTo>
                      <a:pt x="0" y="0"/>
                    </a:moveTo>
                    <a:lnTo>
                      <a:pt x="0" y="8236"/>
                    </a:lnTo>
                    <a:lnTo>
                      <a:pt x="2711" y="8236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857;p98"/>
              <p:cNvSpPr/>
              <p:nvPr/>
            </p:nvSpPr>
            <p:spPr>
              <a:xfrm>
                <a:off x="4375324" y="2316848"/>
                <a:ext cx="438362" cy="293197"/>
              </a:xfrm>
              <a:custGeom>
                <a:avLst/>
                <a:gdLst/>
                <a:ahLst/>
                <a:cxnLst/>
                <a:rect l="l" t="t" r="r" b="b"/>
                <a:pathLst>
                  <a:path w="25843" h="17285" extrusionOk="0">
                    <a:moveTo>
                      <a:pt x="1863" y="0"/>
                    </a:moveTo>
                    <a:lnTo>
                      <a:pt x="1" y="17285"/>
                    </a:lnTo>
                    <a:lnTo>
                      <a:pt x="23862" y="17285"/>
                    </a:lnTo>
                    <a:lnTo>
                      <a:pt x="2584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858;p98"/>
              <p:cNvSpPr/>
              <p:nvPr/>
            </p:nvSpPr>
            <p:spPr>
              <a:xfrm>
                <a:off x="4392813" y="2337864"/>
                <a:ext cx="394887" cy="25657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15126" extrusionOk="0">
                    <a:moveTo>
                      <a:pt x="1814" y="1"/>
                    </a:moveTo>
                    <a:lnTo>
                      <a:pt x="0" y="15125"/>
                    </a:lnTo>
                    <a:lnTo>
                      <a:pt x="21536" y="15125"/>
                    </a:lnTo>
                    <a:lnTo>
                      <a:pt x="232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859;p98"/>
              <p:cNvSpPr/>
              <p:nvPr/>
            </p:nvSpPr>
            <p:spPr>
              <a:xfrm>
                <a:off x="4466141" y="2381051"/>
                <a:ext cx="242377" cy="170253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0037" extrusionOk="0">
                    <a:moveTo>
                      <a:pt x="1115" y="0"/>
                    </a:moveTo>
                    <a:lnTo>
                      <a:pt x="0" y="10036"/>
                    </a:lnTo>
                    <a:lnTo>
                      <a:pt x="13589" y="10036"/>
                    </a:lnTo>
                    <a:lnTo>
                      <a:pt x="1428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860;p98"/>
              <p:cNvSpPr/>
              <p:nvPr/>
            </p:nvSpPr>
            <p:spPr>
              <a:xfrm>
                <a:off x="2155730" y="2296340"/>
                <a:ext cx="335281" cy="509995"/>
              </a:xfrm>
              <a:custGeom>
                <a:avLst/>
                <a:gdLst/>
                <a:ahLst/>
                <a:cxnLst/>
                <a:rect l="l" t="t" r="r" b="b"/>
                <a:pathLst>
                  <a:path w="19766" h="30066" extrusionOk="0">
                    <a:moveTo>
                      <a:pt x="1" y="1"/>
                    </a:moveTo>
                    <a:lnTo>
                      <a:pt x="1" y="30066"/>
                    </a:lnTo>
                    <a:lnTo>
                      <a:pt x="19765" y="30066"/>
                    </a:lnTo>
                    <a:lnTo>
                      <a:pt x="1976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861;p98"/>
              <p:cNvSpPr/>
              <p:nvPr/>
            </p:nvSpPr>
            <p:spPr>
              <a:xfrm>
                <a:off x="2169436" y="2314287"/>
                <a:ext cx="306597" cy="474272"/>
              </a:xfrm>
              <a:custGeom>
                <a:avLst/>
                <a:gdLst/>
                <a:ahLst/>
                <a:cxnLst/>
                <a:rect l="l" t="t" r="r" b="b"/>
                <a:pathLst>
                  <a:path w="18075" h="27960" extrusionOk="0">
                    <a:moveTo>
                      <a:pt x="1" y="1"/>
                    </a:moveTo>
                    <a:lnTo>
                      <a:pt x="1" y="27960"/>
                    </a:lnTo>
                    <a:lnTo>
                      <a:pt x="18075" y="27960"/>
                    </a:lnTo>
                    <a:lnTo>
                      <a:pt x="18075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862;p98"/>
              <p:cNvSpPr/>
              <p:nvPr/>
            </p:nvSpPr>
            <p:spPr>
              <a:xfrm>
                <a:off x="2281168" y="2474107"/>
                <a:ext cx="84405" cy="154715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9121" extrusionOk="0">
                    <a:moveTo>
                      <a:pt x="1" y="1"/>
                    </a:moveTo>
                    <a:lnTo>
                      <a:pt x="1" y="9120"/>
                    </a:lnTo>
                    <a:lnTo>
                      <a:pt x="4975" y="9120"/>
                    </a:lnTo>
                    <a:lnTo>
                      <a:pt x="497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863;p98"/>
              <p:cNvSpPr/>
              <p:nvPr/>
            </p:nvSpPr>
            <p:spPr>
              <a:xfrm>
                <a:off x="1713552" y="2045397"/>
                <a:ext cx="192864" cy="293282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7290" extrusionOk="0">
                    <a:moveTo>
                      <a:pt x="1" y="0"/>
                    </a:moveTo>
                    <a:lnTo>
                      <a:pt x="1" y="17289"/>
                    </a:lnTo>
                    <a:lnTo>
                      <a:pt x="11369" y="17289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864;p98"/>
              <p:cNvSpPr/>
              <p:nvPr/>
            </p:nvSpPr>
            <p:spPr>
              <a:xfrm>
                <a:off x="1721321" y="2055727"/>
                <a:ext cx="176342" cy="272757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6080" extrusionOk="0">
                    <a:moveTo>
                      <a:pt x="0" y="1"/>
                    </a:moveTo>
                    <a:lnTo>
                      <a:pt x="0" y="16080"/>
                    </a:lnTo>
                    <a:lnTo>
                      <a:pt x="10395" y="16080"/>
                    </a:lnTo>
                    <a:lnTo>
                      <a:pt x="10395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865;p98"/>
              <p:cNvSpPr/>
              <p:nvPr/>
            </p:nvSpPr>
            <p:spPr>
              <a:xfrm>
                <a:off x="1785676" y="2147647"/>
                <a:ext cx="48496" cy="8898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5246" extrusionOk="0">
                    <a:moveTo>
                      <a:pt x="0" y="1"/>
                    </a:moveTo>
                    <a:lnTo>
                      <a:pt x="0" y="5246"/>
                    </a:lnTo>
                    <a:lnTo>
                      <a:pt x="2859" y="5246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866;p98"/>
              <p:cNvSpPr/>
              <p:nvPr/>
            </p:nvSpPr>
            <p:spPr>
              <a:xfrm>
                <a:off x="4349965" y="2890197"/>
                <a:ext cx="230368" cy="410035"/>
              </a:xfrm>
              <a:custGeom>
                <a:avLst/>
                <a:gdLst/>
                <a:ahLst/>
                <a:cxnLst/>
                <a:rect l="l" t="t" r="r" b="b"/>
                <a:pathLst>
                  <a:path w="13581" h="24173" extrusionOk="0">
                    <a:moveTo>
                      <a:pt x="5502" y="0"/>
                    </a:moveTo>
                    <a:cubicBezTo>
                      <a:pt x="3849" y="0"/>
                      <a:pt x="2186" y="331"/>
                      <a:pt x="616" y="1005"/>
                    </a:cubicBezTo>
                    <a:cubicBezTo>
                      <a:pt x="616" y="1005"/>
                      <a:pt x="1" y="9185"/>
                      <a:pt x="44" y="12747"/>
                    </a:cubicBezTo>
                    <a:cubicBezTo>
                      <a:pt x="87" y="16310"/>
                      <a:pt x="3650" y="16862"/>
                      <a:pt x="3650" y="16862"/>
                    </a:cubicBezTo>
                    <a:cubicBezTo>
                      <a:pt x="3650" y="16862"/>
                      <a:pt x="3597" y="22698"/>
                      <a:pt x="3650" y="23700"/>
                    </a:cubicBezTo>
                    <a:lnTo>
                      <a:pt x="12213" y="24172"/>
                    </a:lnTo>
                    <a:lnTo>
                      <a:pt x="13580" y="2975"/>
                    </a:lnTo>
                    <a:lnTo>
                      <a:pt x="13056" y="2569"/>
                    </a:lnTo>
                    <a:cubicBezTo>
                      <a:pt x="10853" y="875"/>
                      <a:pt x="8190" y="0"/>
                      <a:pt x="5502" y="0"/>
                    </a:cubicBez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867;p98"/>
              <p:cNvSpPr/>
              <p:nvPr/>
            </p:nvSpPr>
            <p:spPr>
              <a:xfrm>
                <a:off x="4357056" y="2999215"/>
                <a:ext cx="21220" cy="17692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043" extrusionOk="0">
                    <a:moveTo>
                      <a:pt x="687" y="1"/>
                    </a:moveTo>
                    <a:cubicBezTo>
                      <a:pt x="247" y="1"/>
                      <a:pt x="1" y="528"/>
                      <a:pt x="302" y="866"/>
                    </a:cubicBezTo>
                    <a:lnTo>
                      <a:pt x="308" y="871"/>
                    </a:lnTo>
                    <a:cubicBezTo>
                      <a:pt x="409" y="985"/>
                      <a:pt x="550" y="1043"/>
                      <a:pt x="691" y="1043"/>
                    </a:cubicBezTo>
                    <a:cubicBezTo>
                      <a:pt x="813" y="1043"/>
                      <a:pt x="936" y="999"/>
                      <a:pt x="1034" y="911"/>
                    </a:cubicBezTo>
                    <a:lnTo>
                      <a:pt x="1035" y="909"/>
                    </a:lnTo>
                    <a:cubicBezTo>
                      <a:pt x="1192" y="771"/>
                      <a:pt x="1250" y="550"/>
                      <a:pt x="1181" y="351"/>
                    </a:cubicBezTo>
                    <a:cubicBezTo>
                      <a:pt x="1113" y="152"/>
                      <a:pt x="932" y="15"/>
                      <a:pt x="721" y="2"/>
                    </a:cubicBezTo>
                    <a:cubicBezTo>
                      <a:pt x="710" y="1"/>
                      <a:pt x="698" y="1"/>
                      <a:pt x="6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868;p98"/>
              <p:cNvSpPr/>
              <p:nvPr/>
            </p:nvSpPr>
            <p:spPr>
              <a:xfrm>
                <a:off x="4359532" y="2992193"/>
                <a:ext cx="31822" cy="8821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520" extrusionOk="0">
                    <a:moveTo>
                      <a:pt x="921" y="1"/>
                    </a:moveTo>
                    <a:cubicBezTo>
                      <a:pt x="661" y="2"/>
                      <a:pt x="410" y="88"/>
                      <a:pt x="204" y="246"/>
                    </a:cubicBezTo>
                    <a:cubicBezTo>
                      <a:pt x="53" y="369"/>
                      <a:pt x="1" y="483"/>
                      <a:pt x="29" y="511"/>
                    </a:cubicBezTo>
                    <a:cubicBezTo>
                      <a:pt x="34" y="517"/>
                      <a:pt x="42" y="520"/>
                      <a:pt x="54" y="520"/>
                    </a:cubicBezTo>
                    <a:cubicBezTo>
                      <a:pt x="154" y="520"/>
                      <a:pt x="481" y="303"/>
                      <a:pt x="921" y="299"/>
                    </a:cubicBezTo>
                    <a:cubicBezTo>
                      <a:pt x="926" y="299"/>
                      <a:pt x="930" y="299"/>
                      <a:pt x="934" y="299"/>
                    </a:cubicBezTo>
                    <a:cubicBezTo>
                      <a:pt x="1366" y="299"/>
                      <a:pt x="1694" y="497"/>
                      <a:pt x="1797" y="497"/>
                    </a:cubicBezTo>
                    <a:cubicBezTo>
                      <a:pt x="1810" y="497"/>
                      <a:pt x="1819" y="494"/>
                      <a:pt x="1825" y="487"/>
                    </a:cubicBezTo>
                    <a:cubicBezTo>
                      <a:pt x="1876" y="426"/>
                      <a:pt x="1795" y="346"/>
                      <a:pt x="1641" y="227"/>
                    </a:cubicBezTo>
                    <a:cubicBezTo>
                      <a:pt x="1430" y="80"/>
                      <a:pt x="1179" y="1"/>
                      <a:pt x="92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869;p98"/>
              <p:cNvSpPr/>
              <p:nvPr/>
            </p:nvSpPr>
            <p:spPr>
              <a:xfrm>
                <a:off x="4450417" y="3003032"/>
                <a:ext cx="20084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42" extrusionOk="0">
                    <a:moveTo>
                      <a:pt x="595" y="1"/>
                    </a:moveTo>
                    <a:cubicBezTo>
                      <a:pt x="505" y="1"/>
                      <a:pt x="412" y="25"/>
                      <a:pt x="323" y="79"/>
                    </a:cubicBezTo>
                    <a:lnTo>
                      <a:pt x="322" y="81"/>
                    </a:lnTo>
                    <a:cubicBezTo>
                      <a:pt x="78" y="227"/>
                      <a:pt x="0" y="544"/>
                      <a:pt x="148" y="787"/>
                    </a:cubicBezTo>
                    <a:lnTo>
                      <a:pt x="151" y="794"/>
                    </a:lnTo>
                    <a:cubicBezTo>
                      <a:pt x="246" y="949"/>
                      <a:pt x="415" y="1042"/>
                      <a:pt x="593" y="1042"/>
                    </a:cubicBezTo>
                    <a:cubicBezTo>
                      <a:pt x="621" y="1042"/>
                      <a:pt x="648" y="1040"/>
                      <a:pt x="676" y="1035"/>
                    </a:cubicBezTo>
                    <a:cubicBezTo>
                      <a:pt x="883" y="1003"/>
                      <a:pt x="1051" y="848"/>
                      <a:pt x="1099" y="643"/>
                    </a:cubicBezTo>
                    <a:cubicBezTo>
                      <a:pt x="1183" y="294"/>
                      <a:pt x="907" y="1"/>
                      <a:pt x="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870;p98"/>
              <p:cNvSpPr/>
              <p:nvPr/>
            </p:nvSpPr>
            <p:spPr>
              <a:xfrm>
                <a:off x="4450265" y="2995755"/>
                <a:ext cx="31499" cy="8804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519" extrusionOk="0">
                    <a:moveTo>
                      <a:pt x="908" y="0"/>
                    </a:moveTo>
                    <a:cubicBezTo>
                      <a:pt x="659" y="0"/>
                      <a:pt x="411" y="77"/>
                      <a:pt x="199" y="231"/>
                    </a:cubicBezTo>
                    <a:cubicBezTo>
                      <a:pt x="33" y="372"/>
                      <a:pt x="1" y="481"/>
                      <a:pt x="1" y="510"/>
                    </a:cubicBezTo>
                    <a:cubicBezTo>
                      <a:pt x="7" y="516"/>
                      <a:pt x="15" y="519"/>
                      <a:pt x="27" y="519"/>
                    </a:cubicBezTo>
                    <a:cubicBezTo>
                      <a:pt x="130" y="519"/>
                      <a:pt x="457" y="301"/>
                      <a:pt x="898" y="301"/>
                    </a:cubicBezTo>
                    <a:cubicBezTo>
                      <a:pt x="1336" y="301"/>
                      <a:pt x="1665" y="500"/>
                      <a:pt x="1772" y="500"/>
                    </a:cubicBezTo>
                    <a:cubicBezTo>
                      <a:pt x="1785" y="500"/>
                      <a:pt x="1795" y="497"/>
                      <a:pt x="1801" y="491"/>
                    </a:cubicBezTo>
                    <a:cubicBezTo>
                      <a:pt x="1857" y="429"/>
                      <a:pt x="1772" y="348"/>
                      <a:pt x="1616" y="231"/>
                    </a:cubicBezTo>
                    <a:cubicBezTo>
                      <a:pt x="1404" y="77"/>
                      <a:pt x="1156" y="0"/>
                      <a:pt x="9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871;p98"/>
              <p:cNvSpPr/>
              <p:nvPr/>
            </p:nvSpPr>
            <p:spPr>
              <a:xfrm>
                <a:off x="4395102" y="3000674"/>
                <a:ext cx="26801" cy="732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319" extrusionOk="0">
                    <a:moveTo>
                      <a:pt x="1579" y="1"/>
                    </a:moveTo>
                    <a:lnTo>
                      <a:pt x="1579" y="1"/>
                    </a:lnTo>
                    <a:cubicBezTo>
                      <a:pt x="1126" y="801"/>
                      <a:pt x="758" y="1648"/>
                      <a:pt x="477" y="2525"/>
                    </a:cubicBezTo>
                    <a:cubicBezTo>
                      <a:pt x="350" y="2869"/>
                      <a:pt x="232" y="3200"/>
                      <a:pt x="109" y="3530"/>
                    </a:cubicBezTo>
                    <a:cubicBezTo>
                      <a:pt x="26" y="3694"/>
                      <a:pt x="1" y="3881"/>
                      <a:pt x="39" y="4061"/>
                    </a:cubicBezTo>
                    <a:cubicBezTo>
                      <a:pt x="75" y="4160"/>
                      <a:pt x="159" y="4237"/>
                      <a:pt x="260" y="4268"/>
                    </a:cubicBezTo>
                    <a:cubicBezTo>
                      <a:pt x="333" y="4286"/>
                      <a:pt x="407" y="4294"/>
                      <a:pt x="482" y="4296"/>
                    </a:cubicBezTo>
                    <a:cubicBezTo>
                      <a:pt x="590" y="4311"/>
                      <a:pt x="698" y="4318"/>
                      <a:pt x="806" y="4318"/>
                    </a:cubicBezTo>
                    <a:cubicBezTo>
                      <a:pt x="969" y="4318"/>
                      <a:pt x="1131" y="4301"/>
                      <a:pt x="1291" y="4268"/>
                    </a:cubicBezTo>
                    <a:cubicBezTo>
                      <a:pt x="1039" y="4167"/>
                      <a:pt x="770" y="4110"/>
                      <a:pt x="498" y="4099"/>
                    </a:cubicBezTo>
                    <a:cubicBezTo>
                      <a:pt x="369" y="4099"/>
                      <a:pt x="271" y="4056"/>
                      <a:pt x="261" y="3989"/>
                    </a:cubicBezTo>
                    <a:cubicBezTo>
                      <a:pt x="255" y="3860"/>
                      <a:pt x="286" y="3732"/>
                      <a:pt x="352" y="3621"/>
                    </a:cubicBezTo>
                    <a:lnTo>
                      <a:pt x="739" y="2624"/>
                    </a:lnTo>
                    <a:cubicBezTo>
                      <a:pt x="1106" y="1779"/>
                      <a:pt x="1388" y="901"/>
                      <a:pt x="15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872;p98"/>
              <p:cNvSpPr/>
              <p:nvPr/>
            </p:nvSpPr>
            <p:spPr>
              <a:xfrm>
                <a:off x="4411946" y="3152743"/>
                <a:ext cx="78893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2273" extrusionOk="0">
                    <a:moveTo>
                      <a:pt x="4651" y="0"/>
                    </a:moveTo>
                    <a:lnTo>
                      <a:pt x="4651" y="0"/>
                    </a:lnTo>
                    <a:cubicBezTo>
                      <a:pt x="3309" y="865"/>
                      <a:pt x="1750" y="1324"/>
                      <a:pt x="158" y="1324"/>
                    </a:cubicBezTo>
                    <a:cubicBezTo>
                      <a:pt x="109" y="1324"/>
                      <a:pt x="60" y="1324"/>
                      <a:pt x="11" y="1323"/>
                    </a:cubicBezTo>
                    <a:lnTo>
                      <a:pt x="0" y="2245"/>
                    </a:lnTo>
                    <a:cubicBezTo>
                      <a:pt x="210" y="2264"/>
                      <a:pt x="411" y="2273"/>
                      <a:pt x="603" y="2273"/>
                    </a:cubicBezTo>
                    <a:cubicBezTo>
                      <a:pt x="3680" y="2273"/>
                      <a:pt x="4651" y="0"/>
                      <a:pt x="4651" y="0"/>
                    </a:cubicBezTo>
                    <a:close/>
                  </a:path>
                </a:pathLst>
              </a:custGeom>
              <a:solidFill>
                <a:srgbClr val="7F5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873;p98"/>
              <p:cNvSpPr/>
              <p:nvPr/>
            </p:nvSpPr>
            <p:spPr>
              <a:xfrm>
                <a:off x="4346267" y="2799193"/>
                <a:ext cx="264971" cy="253284"/>
              </a:xfrm>
              <a:custGeom>
                <a:avLst/>
                <a:gdLst/>
                <a:ahLst/>
                <a:cxnLst/>
                <a:rect l="l" t="t" r="r" b="b"/>
                <a:pathLst>
                  <a:path w="15621" h="14932" extrusionOk="0">
                    <a:moveTo>
                      <a:pt x="2493" y="1"/>
                    </a:moveTo>
                    <a:cubicBezTo>
                      <a:pt x="2227" y="1"/>
                      <a:pt x="1960" y="71"/>
                      <a:pt x="1722" y="213"/>
                    </a:cubicBezTo>
                    <a:cubicBezTo>
                      <a:pt x="1304" y="592"/>
                      <a:pt x="1166" y="1192"/>
                      <a:pt x="1378" y="1716"/>
                    </a:cubicBezTo>
                    <a:cubicBezTo>
                      <a:pt x="1595" y="2224"/>
                      <a:pt x="1917" y="2682"/>
                      <a:pt x="2323" y="3057"/>
                    </a:cubicBezTo>
                    <a:cubicBezTo>
                      <a:pt x="2086" y="2890"/>
                      <a:pt x="1818" y="2811"/>
                      <a:pt x="1554" y="2811"/>
                    </a:cubicBezTo>
                    <a:cubicBezTo>
                      <a:pt x="1018" y="2811"/>
                      <a:pt x="498" y="3135"/>
                      <a:pt x="295" y="3690"/>
                    </a:cubicBezTo>
                    <a:cubicBezTo>
                      <a:pt x="1" y="4492"/>
                      <a:pt x="526" y="5354"/>
                      <a:pt x="1359" y="5473"/>
                    </a:cubicBezTo>
                    <a:lnTo>
                      <a:pt x="1359" y="5473"/>
                    </a:lnTo>
                    <a:cubicBezTo>
                      <a:pt x="1327" y="5470"/>
                      <a:pt x="1295" y="5469"/>
                      <a:pt x="1263" y="5469"/>
                    </a:cubicBezTo>
                    <a:cubicBezTo>
                      <a:pt x="695" y="5469"/>
                      <a:pt x="196" y="5883"/>
                      <a:pt x="106" y="6459"/>
                    </a:cubicBezTo>
                    <a:cubicBezTo>
                      <a:pt x="32" y="7082"/>
                      <a:pt x="302" y="7696"/>
                      <a:pt x="811" y="8061"/>
                    </a:cubicBezTo>
                    <a:cubicBezTo>
                      <a:pt x="1328" y="8392"/>
                      <a:pt x="1912" y="8599"/>
                      <a:pt x="2520" y="8671"/>
                    </a:cubicBezTo>
                    <a:cubicBezTo>
                      <a:pt x="3121" y="8796"/>
                      <a:pt x="3697" y="8849"/>
                      <a:pt x="4248" y="8849"/>
                    </a:cubicBezTo>
                    <a:cubicBezTo>
                      <a:pt x="7098" y="8849"/>
                      <a:pt x="9289" y="7434"/>
                      <a:pt x="10908" y="7367"/>
                    </a:cubicBezTo>
                    <a:cubicBezTo>
                      <a:pt x="10942" y="7366"/>
                      <a:pt x="10976" y="7365"/>
                      <a:pt x="11008" y="7365"/>
                    </a:cubicBezTo>
                    <a:cubicBezTo>
                      <a:pt x="12829" y="7365"/>
                      <a:pt x="12543" y="9512"/>
                      <a:pt x="12543" y="9512"/>
                    </a:cubicBezTo>
                    <a:lnTo>
                      <a:pt x="12113" y="14804"/>
                    </a:lnTo>
                    <a:lnTo>
                      <a:pt x="13690" y="14932"/>
                    </a:lnTo>
                    <a:lnTo>
                      <a:pt x="14244" y="12413"/>
                    </a:lnTo>
                    <a:cubicBezTo>
                      <a:pt x="14425" y="12204"/>
                      <a:pt x="14561" y="11959"/>
                      <a:pt x="14646" y="11696"/>
                    </a:cubicBezTo>
                    <a:cubicBezTo>
                      <a:pt x="14995" y="10750"/>
                      <a:pt x="15459" y="9843"/>
                      <a:pt x="15516" y="8861"/>
                    </a:cubicBezTo>
                    <a:cubicBezTo>
                      <a:pt x="15621" y="7867"/>
                      <a:pt x="15273" y="6877"/>
                      <a:pt x="14570" y="6167"/>
                    </a:cubicBezTo>
                    <a:cubicBezTo>
                      <a:pt x="13873" y="5539"/>
                      <a:pt x="12888" y="5375"/>
                      <a:pt x="11916" y="5375"/>
                    </a:cubicBezTo>
                    <a:cubicBezTo>
                      <a:pt x="11697" y="5375"/>
                      <a:pt x="11478" y="5384"/>
                      <a:pt x="11263" y="5397"/>
                    </a:cubicBezTo>
                    <a:cubicBezTo>
                      <a:pt x="11340" y="4466"/>
                      <a:pt x="10972" y="3554"/>
                      <a:pt x="10271" y="2940"/>
                    </a:cubicBezTo>
                    <a:cubicBezTo>
                      <a:pt x="9568" y="2337"/>
                      <a:pt x="8694" y="1973"/>
                      <a:pt x="7771" y="1900"/>
                    </a:cubicBezTo>
                    <a:cubicBezTo>
                      <a:pt x="6944" y="1811"/>
                      <a:pt x="6075" y="1891"/>
                      <a:pt x="5313" y="1574"/>
                    </a:cubicBezTo>
                    <a:cubicBezTo>
                      <a:pt x="4553" y="1258"/>
                      <a:pt x="4001" y="581"/>
                      <a:pt x="3263" y="213"/>
                    </a:cubicBezTo>
                    <a:cubicBezTo>
                      <a:pt x="3026" y="71"/>
                      <a:pt x="2760" y="1"/>
                      <a:pt x="24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874;p98"/>
              <p:cNvSpPr/>
              <p:nvPr/>
            </p:nvSpPr>
            <p:spPr>
              <a:xfrm>
                <a:off x="4449773" y="2955961"/>
                <a:ext cx="44662" cy="130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769" extrusionOk="0">
                    <a:moveTo>
                      <a:pt x="1293" y="0"/>
                    </a:moveTo>
                    <a:cubicBezTo>
                      <a:pt x="951" y="0"/>
                      <a:pt x="609" y="90"/>
                      <a:pt x="303" y="270"/>
                    </a:cubicBezTo>
                    <a:cubicBezTo>
                      <a:pt x="91" y="402"/>
                      <a:pt x="0" y="563"/>
                      <a:pt x="30" y="649"/>
                    </a:cubicBezTo>
                    <a:cubicBezTo>
                      <a:pt x="70" y="715"/>
                      <a:pt x="177" y="735"/>
                      <a:pt x="329" y="735"/>
                    </a:cubicBezTo>
                    <a:cubicBezTo>
                      <a:pt x="547" y="735"/>
                      <a:pt x="859" y="695"/>
                      <a:pt x="1207" y="695"/>
                    </a:cubicBezTo>
                    <a:cubicBezTo>
                      <a:pt x="1240" y="695"/>
                      <a:pt x="1272" y="695"/>
                      <a:pt x="1306" y="696"/>
                    </a:cubicBezTo>
                    <a:cubicBezTo>
                      <a:pt x="1717" y="705"/>
                      <a:pt x="2090" y="769"/>
                      <a:pt x="2329" y="769"/>
                    </a:cubicBezTo>
                    <a:cubicBezTo>
                      <a:pt x="2458" y="769"/>
                      <a:pt x="2548" y="750"/>
                      <a:pt x="2586" y="696"/>
                    </a:cubicBezTo>
                    <a:cubicBezTo>
                      <a:pt x="2633" y="611"/>
                      <a:pt x="2548" y="450"/>
                      <a:pt x="2321" y="294"/>
                    </a:cubicBezTo>
                    <a:cubicBezTo>
                      <a:pt x="2006" y="98"/>
                      <a:pt x="1650" y="0"/>
                      <a:pt x="12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875;p98"/>
              <p:cNvSpPr/>
              <p:nvPr/>
            </p:nvSpPr>
            <p:spPr>
              <a:xfrm>
                <a:off x="4368183" y="2964205"/>
                <a:ext cx="27513" cy="1299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766" extrusionOk="0">
                    <a:moveTo>
                      <a:pt x="738" y="1"/>
                    </a:moveTo>
                    <a:cubicBezTo>
                      <a:pt x="546" y="1"/>
                      <a:pt x="356" y="58"/>
                      <a:pt x="195" y="167"/>
                    </a:cubicBezTo>
                    <a:cubicBezTo>
                      <a:pt x="43" y="271"/>
                      <a:pt x="1" y="404"/>
                      <a:pt x="48" y="479"/>
                    </a:cubicBezTo>
                    <a:cubicBezTo>
                      <a:pt x="157" y="644"/>
                      <a:pt x="464" y="650"/>
                      <a:pt x="786" y="701"/>
                    </a:cubicBezTo>
                    <a:cubicBezTo>
                      <a:pt x="973" y="732"/>
                      <a:pt x="1153" y="765"/>
                      <a:pt x="1300" y="765"/>
                    </a:cubicBezTo>
                    <a:cubicBezTo>
                      <a:pt x="1404" y="765"/>
                      <a:pt x="1493" y="748"/>
                      <a:pt x="1556" y="701"/>
                    </a:cubicBezTo>
                    <a:cubicBezTo>
                      <a:pt x="1622" y="631"/>
                      <a:pt x="1617" y="493"/>
                      <a:pt x="1499" y="341"/>
                    </a:cubicBezTo>
                    <a:cubicBezTo>
                      <a:pt x="1342" y="156"/>
                      <a:pt x="1120" y="37"/>
                      <a:pt x="879" y="11"/>
                    </a:cubicBezTo>
                    <a:cubicBezTo>
                      <a:pt x="832" y="4"/>
                      <a:pt x="785" y="1"/>
                      <a:pt x="7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876;p98"/>
              <p:cNvSpPr/>
              <p:nvPr/>
            </p:nvSpPr>
            <p:spPr>
              <a:xfrm>
                <a:off x="4408418" y="3077938"/>
                <a:ext cx="39048" cy="18896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114" extrusionOk="0">
                    <a:moveTo>
                      <a:pt x="2278" y="1"/>
                    </a:moveTo>
                    <a:lnTo>
                      <a:pt x="2278" y="1"/>
                    </a:lnTo>
                    <a:cubicBezTo>
                      <a:pt x="1962" y="287"/>
                      <a:pt x="1613" y="533"/>
                      <a:pt x="1239" y="733"/>
                    </a:cubicBezTo>
                    <a:cubicBezTo>
                      <a:pt x="838" y="866"/>
                      <a:pt x="422" y="949"/>
                      <a:pt x="1" y="980"/>
                    </a:cubicBezTo>
                    <a:cubicBezTo>
                      <a:pt x="1" y="1008"/>
                      <a:pt x="134" y="1080"/>
                      <a:pt x="385" y="1107"/>
                    </a:cubicBezTo>
                    <a:cubicBezTo>
                      <a:pt x="439" y="1112"/>
                      <a:pt x="493" y="1114"/>
                      <a:pt x="547" y="1114"/>
                    </a:cubicBezTo>
                    <a:cubicBezTo>
                      <a:pt x="816" y="1114"/>
                      <a:pt x="1082" y="1059"/>
                      <a:pt x="1329" y="952"/>
                    </a:cubicBezTo>
                    <a:cubicBezTo>
                      <a:pt x="1633" y="825"/>
                      <a:pt x="1899" y="624"/>
                      <a:pt x="2104" y="365"/>
                    </a:cubicBezTo>
                    <a:cubicBezTo>
                      <a:pt x="2259" y="166"/>
                      <a:pt x="2301" y="16"/>
                      <a:pt x="22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877;p98"/>
              <p:cNvSpPr/>
              <p:nvPr/>
            </p:nvSpPr>
            <p:spPr>
              <a:xfrm>
                <a:off x="4027084" y="3943518"/>
                <a:ext cx="616112" cy="1370587"/>
              </a:xfrm>
              <a:custGeom>
                <a:avLst/>
                <a:gdLst/>
                <a:ahLst/>
                <a:cxnLst/>
                <a:rect l="l" t="t" r="r" b="b"/>
                <a:pathLst>
                  <a:path w="36322" h="80801" extrusionOk="0">
                    <a:moveTo>
                      <a:pt x="21896" y="11344"/>
                    </a:moveTo>
                    <a:cubicBezTo>
                      <a:pt x="22170" y="15224"/>
                      <a:pt x="22996" y="46939"/>
                      <a:pt x="22799" y="65589"/>
                    </a:cubicBezTo>
                    <a:cubicBezTo>
                      <a:pt x="19623" y="55676"/>
                      <a:pt x="14520" y="42809"/>
                      <a:pt x="14553" y="41468"/>
                    </a:cubicBezTo>
                    <a:cubicBezTo>
                      <a:pt x="14623" y="39265"/>
                      <a:pt x="21896" y="11344"/>
                      <a:pt x="21896" y="11344"/>
                    </a:cubicBezTo>
                    <a:close/>
                    <a:moveTo>
                      <a:pt x="11972" y="0"/>
                    </a:moveTo>
                    <a:cubicBezTo>
                      <a:pt x="11972" y="0"/>
                      <a:pt x="0" y="36303"/>
                      <a:pt x="2121" y="44930"/>
                    </a:cubicBezTo>
                    <a:cubicBezTo>
                      <a:pt x="4664" y="55274"/>
                      <a:pt x="16485" y="79552"/>
                      <a:pt x="16485" y="79552"/>
                    </a:cubicBezTo>
                    <a:lnTo>
                      <a:pt x="22761" y="77931"/>
                    </a:lnTo>
                    <a:lnTo>
                      <a:pt x="22761" y="80407"/>
                    </a:lnTo>
                    <a:lnTo>
                      <a:pt x="34640" y="80800"/>
                    </a:lnTo>
                    <a:lnTo>
                      <a:pt x="36322" y="0"/>
                    </a:lnTo>
                    <a:lnTo>
                      <a:pt x="21579" y="415"/>
                    </a:lnTo>
                    <a:lnTo>
                      <a:pt x="1197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878;p98"/>
              <p:cNvSpPr/>
              <p:nvPr/>
            </p:nvSpPr>
            <p:spPr>
              <a:xfrm>
                <a:off x="4377241" y="3964161"/>
                <a:ext cx="31194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45" extrusionOk="0">
                    <a:moveTo>
                      <a:pt x="184" y="1"/>
                    </a:moveTo>
                    <a:cubicBezTo>
                      <a:pt x="154" y="138"/>
                      <a:pt x="139" y="280"/>
                      <a:pt x="142" y="422"/>
                    </a:cubicBezTo>
                    <a:cubicBezTo>
                      <a:pt x="142" y="695"/>
                      <a:pt x="110" y="1087"/>
                      <a:pt x="95" y="1579"/>
                    </a:cubicBezTo>
                    <a:cubicBezTo>
                      <a:pt x="72" y="2552"/>
                      <a:pt x="48" y="3898"/>
                      <a:pt x="38" y="5388"/>
                    </a:cubicBezTo>
                    <a:lnTo>
                      <a:pt x="38" y="7485"/>
                    </a:lnTo>
                    <a:cubicBezTo>
                      <a:pt x="0" y="8077"/>
                      <a:pt x="138" y="8666"/>
                      <a:pt x="430" y="9182"/>
                    </a:cubicBezTo>
                    <a:cubicBezTo>
                      <a:pt x="651" y="9525"/>
                      <a:pt x="1006" y="9760"/>
                      <a:pt x="1409" y="9829"/>
                    </a:cubicBezTo>
                    <a:cubicBezTo>
                      <a:pt x="1455" y="9840"/>
                      <a:pt x="1501" y="9845"/>
                      <a:pt x="1547" y="9845"/>
                    </a:cubicBezTo>
                    <a:cubicBezTo>
                      <a:pt x="1648" y="9845"/>
                      <a:pt x="1749" y="9820"/>
                      <a:pt x="1839" y="9772"/>
                    </a:cubicBezTo>
                    <a:cubicBezTo>
                      <a:pt x="1700" y="9772"/>
                      <a:pt x="1561" y="9763"/>
                      <a:pt x="1424" y="9744"/>
                    </a:cubicBezTo>
                    <a:cubicBezTo>
                      <a:pt x="1063" y="9646"/>
                      <a:pt x="756" y="9413"/>
                      <a:pt x="567" y="9091"/>
                    </a:cubicBezTo>
                    <a:cubicBezTo>
                      <a:pt x="314" y="8596"/>
                      <a:pt x="205" y="8039"/>
                      <a:pt x="252" y="7485"/>
                    </a:cubicBezTo>
                    <a:lnTo>
                      <a:pt x="252" y="1579"/>
                    </a:lnTo>
                    <a:cubicBezTo>
                      <a:pt x="252" y="1107"/>
                      <a:pt x="252" y="696"/>
                      <a:pt x="218" y="422"/>
                    </a:cubicBezTo>
                    <a:cubicBezTo>
                      <a:pt x="231" y="281"/>
                      <a:pt x="219" y="138"/>
                      <a:pt x="18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879;p98"/>
              <p:cNvSpPr/>
              <p:nvPr/>
            </p:nvSpPr>
            <p:spPr>
              <a:xfrm>
                <a:off x="4215012" y="3969385"/>
                <a:ext cx="106643" cy="80097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722" extrusionOk="0">
                    <a:moveTo>
                      <a:pt x="6271" y="1"/>
                    </a:moveTo>
                    <a:cubicBezTo>
                      <a:pt x="6252" y="1"/>
                      <a:pt x="6059" y="423"/>
                      <a:pt x="5667" y="1040"/>
                    </a:cubicBezTo>
                    <a:cubicBezTo>
                      <a:pt x="4626" y="2674"/>
                      <a:pt x="3030" y="3877"/>
                      <a:pt x="1173" y="4428"/>
                    </a:cubicBezTo>
                    <a:cubicBezTo>
                      <a:pt x="464" y="4635"/>
                      <a:pt x="0" y="4684"/>
                      <a:pt x="6" y="4722"/>
                    </a:cubicBezTo>
                    <a:lnTo>
                      <a:pt x="332" y="4722"/>
                    </a:lnTo>
                    <a:cubicBezTo>
                      <a:pt x="630" y="4701"/>
                      <a:pt x="926" y="4656"/>
                      <a:pt x="1215" y="4584"/>
                    </a:cubicBezTo>
                    <a:cubicBezTo>
                      <a:pt x="3153" y="4105"/>
                      <a:pt x="4812" y="2855"/>
                      <a:pt x="5808" y="1125"/>
                    </a:cubicBezTo>
                    <a:cubicBezTo>
                      <a:pt x="5957" y="868"/>
                      <a:pt x="6085" y="597"/>
                      <a:pt x="6187" y="317"/>
                    </a:cubicBezTo>
                    <a:cubicBezTo>
                      <a:pt x="6257" y="119"/>
                      <a:pt x="6286" y="10"/>
                      <a:pt x="6272" y="1"/>
                    </a:cubicBezTo>
                    <a:cubicBezTo>
                      <a:pt x="6271" y="1"/>
                      <a:pt x="6271" y="1"/>
                      <a:pt x="627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880;p98"/>
              <p:cNvSpPr/>
              <p:nvPr/>
            </p:nvSpPr>
            <p:spPr>
              <a:xfrm>
                <a:off x="4112422" y="3229787"/>
                <a:ext cx="626391" cy="720754"/>
              </a:xfrm>
              <a:custGeom>
                <a:avLst/>
                <a:gdLst/>
                <a:ahLst/>
                <a:cxnLst/>
                <a:rect l="l" t="t" r="r" b="b"/>
                <a:pathLst>
                  <a:path w="36928" h="42491" extrusionOk="0">
                    <a:moveTo>
                      <a:pt x="17423" y="316"/>
                    </a:moveTo>
                    <a:cubicBezTo>
                      <a:pt x="16128" y="481"/>
                      <a:pt x="14143" y="0"/>
                      <a:pt x="9706" y="2277"/>
                    </a:cubicBezTo>
                    <a:cubicBezTo>
                      <a:pt x="7849" y="3229"/>
                      <a:pt x="6313" y="4708"/>
                      <a:pt x="5293" y="6530"/>
                    </a:cubicBezTo>
                    <a:lnTo>
                      <a:pt x="1" y="16008"/>
                    </a:lnTo>
                    <a:lnTo>
                      <a:pt x="7405" y="20657"/>
                    </a:lnTo>
                    <a:lnTo>
                      <a:pt x="9375" y="14931"/>
                    </a:lnTo>
                    <a:lnTo>
                      <a:pt x="7957" y="27792"/>
                    </a:lnTo>
                    <a:lnTo>
                      <a:pt x="5699" y="42491"/>
                    </a:lnTo>
                    <a:lnTo>
                      <a:pt x="32444" y="42491"/>
                    </a:lnTo>
                    <a:lnTo>
                      <a:pt x="32099" y="25557"/>
                    </a:lnTo>
                    <a:lnTo>
                      <a:pt x="32099" y="20540"/>
                    </a:lnTo>
                    <a:lnTo>
                      <a:pt x="36928" y="7309"/>
                    </a:lnTo>
                    <a:cubicBezTo>
                      <a:pt x="35722" y="5045"/>
                      <a:pt x="34905" y="3727"/>
                      <a:pt x="32717" y="2381"/>
                    </a:cubicBezTo>
                    <a:cubicBezTo>
                      <a:pt x="30863" y="1196"/>
                      <a:pt x="28745" y="487"/>
                      <a:pt x="26551" y="316"/>
                    </a:cubicBezTo>
                    <a:cubicBezTo>
                      <a:pt x="25066" y="787"/>
                      <a:pt x="23527" y="1022"/>
                      <a:pt x="21987" y="1022"/>
                    </a:cubicBezTo>
                    <a:cubicBezTo>
                      <a:pt x="20447" y="1022"/>
                      <a:pt x="18908" y="787"/>
                      <a:pt x="17423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881;p98"/>
              <p:cNvSpPr/>
              <p:nvPr/>
            </p:nvSpPr>
            <p:spPr>
              <a:xfrm>
                <a:off x="4311274" y="3516334"/>
                <a:ext cx="229096" cy="124759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7355" extrusionOk="0">
                    <a:moveTo>
                      <a:pt x="5621" y="250"/>
                    </a:moveTo>
                    <a:cubicBezTo>
                      <a:pt x="5826" y="250"/>
                      <a:pt x="6031" y="281"/>
                      <a:pt x="6229" y="342"/>
                    </a:cubicBezTo>
                    <a:cubicBezTo>
                      <a:pt x="6635" y="464"/>
                      <a:pt x="6976" y="743"/>
                      <a:pt x="7173" y="1117"/>
                    </a:cubicBezTo>
                    <a:cubicBezTo>
                      <a:pt x="7344" y="1490"/>
                      <a:pt x="7381" y="1908"/>
                      <a:pt x="7277" y="2304"/>
                    </a:cubicBezTo>
                    <a:cubicBezTo>
                      <a:pt x="7050" y="3045"/>
                      <a:pt x="6542" y="3669"/>
                      <a:pt x="5859" y="4037"/>
                    </a:cubicBezTo>
                    <a:cubicBezTo>
                      <a:pt x="5374" y="4329"/>
                      <a:pt x="4849" y="4547"/>
                      <a:pt x="4301" y="4684"/>
                    </a:cubicBezTo>
                    <a:lnTo>
                      <a:pt x="4301" y="4684"/>
                    </a:lnTo>
                    <a:cubicBezTo>
                      <a:pt x="4119" y="4429"/>
                      <a:pt x="3960" y="4158"/>
                      <a:pt x="3828" y="3872"/>
                    </a:cubicBezTo>
                    <a:cubicBezTo>
                      <a:pt x="3445" y="3030"/>
                      <a:pt x="3486" y="2057"/>
                      <a:pt x="3937" y="1250"/>
                    </a:cubicBezTo>
                    <a:cubicBezTo>
                      <a:pt x="4160" y="851"/>
                      <a:pt x="4510" y="541"/>
                      <a:pt x="4934" y="370"/>
                    </a:cubicBezTo>
                    <a:cubicBezTo>
                      <a:pt x="5156" y="290"/>
                      <a:pt x="5388" y="250"/>
                      <a:pt x="5621" y="250"/>
                    </a:cubicBezTo>
                    <a:close/>
                    <a:moveTo>
                      <a:pt x="5645" y="0"/>
                    </a:moveTo>
                    <a:cubicBezTo>
                      <a:pt x="4874" y="0"/>
                      <a:pt x="4139" y="418"/>
                      <a:pt x="3758" y="1127"/>
                    </a:cubicBezTo>
                    <a:cubicBezTo>
                      <a:pt x="3267" y="2000"/>
                      <a:pt x="3223" y="3053"/>
                      <a:pt x="3639" y="3962"/>
                    </a:cubicBezTo>
                    <a:cubicBezTo>
                      <a:pt x="3764" y="4233"/>
                      <a:pt x="3912" y="4491"/>
                      <a:pt x="4081" y="4734"/>
                    </a:cubicBezTo>
                    <a:lnTo>
                      <a:pt x="4081" y="4734"/>
                    </a:lnTo>
                    <a:cubicBezTo>
                      <a:pt x="4044" y="4742"/>
                      <a:pt x="4007" y="4749"/>
                      <a:pt x="3970" y="4756"/>
                    </a:cubicBezTo>
                    <a:cubicBezTo>
                      <a:pt x="3603" y="4823"/>
                      <a:pt x="3233" y="4856"/>
                      <a:pt x="2863" y="4856"/>
                    </a:cubicBezTo>
                    <a:cubicBezTo>
                      <a:pt x="2240" y="4856"/>
                      <a:pt x="1619" y="4762"/>
                      <a:pt x="1022" y="4576"/>
                    </a:cubicBezTo>
                    <a:cubicBezTo>
                      <a:pt x="385" y="4370"/>
                      <a:pt x="37" y="4168"/>
                      <a:pt x="3" y="4168"/>
                    </a:cubicBezTo>
                    <a:cubicBezTo>
                      <a:pt x="1" y="4168"/>
                      <a:pt x="0" y="4169"/>
                      <a:pt x="0" y="4170"/>
                    </a:cubicBezTo>
                    <a:cubicBezTo>
                      <a:pt x="73" y="4233"/>
                      <a:pt x="154" y="4285"/>
                      <a:pt x="241" y="4326"/>
                    </a:cubicBezTo>
                    <a:cubicBezTo>
                      <a:pt x="483" y="4461"/>
                      <a:pt x="734" y="4576"/>
                      <a:pt x="993" y="4671"/>
                    </a:cubicBezTo>
                    <a:cubicBezTo>
                      <a:pt x="1639" y="4897"/>
                      <a:pt x="2316" y="5011"/>
                      <a:pt x="2996" y="5011"/>
                    </a:cubicBezTo>
                    <a:cubicBezTo>
                      <a:pt x="3332" y="5011"/>
                      <a:pt x="3669" y="4983"/>
                      <a:pt x="4003" y="4927"/>
                    </a:cubicBezTo>
                    <a:cubicBezTo>
                      <a:pt x="4067" y="4916"/>
                      <a:pt x="4131" y="4904"/>
                      <a:pt x="4195" y="4892"/>
                    </a:cubicBezTo>
                    <a:lnTo>
                      <a:pt x="4195" y="4892"/>
                    </a:lnTo>
                    <a:cubicBezTo>
                      <a:pt x="4519" y="5323"/>
                      <a:pt x="4912" y="5703"/>
                      <a:pt x="5359" y="6013"/>
                    </a:cubicBezTo>
                    <a:cubicBezTo>
                      <a:pt x="6604" y="6901"/>
                      <a:pt x="8074" y="7355"/>
                      <a:pt x="9553" y="7355"/>
                    </a:cubicBezTo>
                    <a:cubicBezTo>
                      <a:pt x="10574" y="7355"/>
                      <a:pt x="11600" y="7138"/>
                      <a:pt x="12560" y="6698"/>
                    </a:cubicBezTo>
                    <a:cubicBezTo>
                      <a:pt x="12809" y="6577"/>
                      <a:pt x="13050" y="6438"/>
                      <a:pt x="13279" y="6283"/>
                    </a:cubicBezTo>
                    <a:cubicBezTo>
                      <a:pt x="13362" y="6238"/>
                      <a:pt x="13438" y="6179"/>
                      <a:pt x="13506" y="6112"/>
                    </a:cubicBezTo>
                    <a:cubicBezTo>
                      <a:pt x="13505" y="6111"/>
                      <a:pt x="13504" y="6111"/>
                      <a:pt x="13502" y="6111"/>
                    </a:cubicBezTo>
                    <a:cubicBezTo>
                      <a:pt x="13460" y="6111"/>
                      <a:pt x="13138" y="6335"/>
                      <a:pt x="12494" y="6614"/>
                    </a:cubicBezTo>
                    <a:cubicBezTo>
                      <a:pt x="11603" y="6990"/>
                      <a:pt x="10645" y="7186"/>
                      <a:pt x="9679" y="7186"/>
                    </a:cubicBezTo>
                    <a:cubicBezTo>
                      <a:pt x="9647" y="7186"/>
                      <a:pt x="9616" y="7185"/>
                      <a:pt x="9585" y="7185"/>
                    </a:cubicBezTo>
                    <a:cubicBezTo>
                      <a:pt x="8101" y="7185"/>
                      <a:pt x="6656" y="6713"/>
                      <a:pt x="5459" y="5837"/>
                    </a:cubicBezTo>
                    <a:cubicBezTo>
                      <a:pt x="5064" y="5557"/>
                      <a:pt x="4714" y="5221"/>
                      <a:pt x="4419" y="4842"/>
                    </a:cubicBezTo>
                    <a:lnTo>
                      <a:pt x="4419" y="4842"/>
                    </a:lnTo>
                    <a:cubicBezTo>
                      <a:pt x="4967" y="4709"/>
                      <a:pt x="5494" y="4498"/>
                      <a:pt x="5984" y="4214"/>
                    </a:cubicBezTo>
                    <a:cubicBezTo>
                      <a:pt x="6726" y="3827"/>
                      <a:pt x="7283" y="3157"/>
                      <a:pt x="7528" y="2356"/>
                    </a:cubicBezTo>
                    <a:cubicBezTo>
                      <a:pt x="7650" y="1911"/>
                      <a:pt x="7612" y="1436"/>
                      <a:pt x="7419" y="1015"/>
                    </a:cubicBezTo>
                    <a:cubicBezTo>
                      <a:pt x="7195" y="581"/>
                      <a:pt x="6805" y="256"/>
                      <a:pt x="6337" y="116"/>
                    </a:cubicBezTo>
                    <a:cubicBezTo>
                      <a:pt x="6109" y="38"/>
                      <a:pt x="5875" y="0"/>
                      <a:pt x="564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882;p98"/>
              <p:cNvSpPr/>
              <p:nvPr/>
            </p:nvSpPr>
            <p:spPr>
              <a:xfrm>
                <a:off x="4231448" y="3754318"/>
                <a:ext cx="430491" cy="148405"/>
              </a:xfrm>
              <a:custGeom>
                <a:avLst/>
                <a:gdLst/>
                <a:ahLst/>
                <a:cxnLst/>
                <a:rect l="l" t="t" r="r" b="b"/>
                <a:pathLst>
                  <a:path w="25379" h="8749" extrusionOk="0">
                    <a:moveTo>
                      <a:pt x="16969" y="244"/>
                    </a:moveTo>
                    <a:cubicBezTo>
                      <a:pt x="17197" y="244"/>
                      <a:pt x="17424" y="312"/>
                      <a:pt x="17617" y="446"/>
                    </a:cubicBezTo>
                    <a:cubicBezTo>
                      <a:pt x="17930" y="683"/>
                      <a:pt x="18159" y="1015"/>
                      <a:pt x="18269" y="1392"/>
                    </a:cubicBezTo>
                    <a:cubicBezTo>
                      <a:pt x="18508" y="2188"/>
                      <a:pt x="18497" y="3039"/>
                      <a:pt x="18236" y="3829"/>
                    </a:cubicBezTo>
                    <a:cubicBezTo>
                      <a:pt x="18101" y="4300"/>
                      <a:pt x="17910" y="4752"/>
                      <a:pt x="17669" y="5175"/>
                    </a:cubicBezTo>
                    <a:lnTo>
                      <a:pt x="17669" y="5175"/>
                    </a:lnTo>
                    <a:cubicBezTo>
                      <a:pt x="17185" y="4802"/>
                      <a:pt x="16746" y="4377"/>
                      <a:pt x="16360" y="3905"/>
                    </a:cubicBezTo>
                    <a:cubicBezTo>
                      <a:pt x="15903" y="3381"/>
                      <a:pt x="15616" y="2729"/>
                      <a:pt x="15537" y="2039"/>
                    </a:cubicBezTo>
                    <a:cubicBezTo>
                      <a:pt x="15479" y="1301"/>
                      <a:pt x="15894" y="608"/>
                      <a:pt x="16573" y="315"/>
                    </a:cubicBezTo>
                    <a:cubicBezTo>
                      <a:pt x="16702" y="267"/>
                      <a:pt x="16836" y="244"/>
                      <a:pt x="16969" y="244"/>
                    </a:cubicBezTo>
                    <a:close/>
                    <a:moveTo>
                      <a:pt x="6925" y="1302"/>
                    </a:moveTo>
                    <a:cubicBezTo>
                      <a:pt x="7097" y="1302"/>
                      <a:pt x="7269" y="1332"/>
                      <a:pt x="7433" y="1392"/>
                    </a:cubicBezTo>
                    <a:cubicBezTo>
                      <a:pt x="8129" y="1652"/>
                      <a:pt x="8635" y="2261"/>
                      <a:pt x="8762" y="2994"/>
                    </a:cubicBezTo>
                    <a:cubicBezTo>
                      <a:pt x="8895" y="3676"/>
                      <a:pt x="8829" y="4383"/>
                      <a:pt x="8572" y="5029"/>
                    </a:cubicBezTo>
                    <a:cubicBezTo>
                      <a:pt x="8335" y="5631"/>
                      <a:pt x="7977" y="6179"/>
                      <a:pt x="7523" y="6641"/>
                    </a:cubicBezTo>
                    <a:cubicBezTo>
                      <a:pt x="7482" y="6683"/>
                      <a:pt x="7441" y="6723"/>
                      <a:pt x="7399" y="6763"/>
                    </a:cubicBezTo>
                    <a:lnTo>
                      <a:pt x="7399" y="6763"/>
                    </a:lnTo>
                    <a:cubicBezTo>
                      <a:pt x="7324" y="6704"/>
                      <a:pt x="7250" y="6643"/>
                      <a:pt x="7178" y="6580"/>
                    </a:cubicBezTo>
                    <a:cubicBezTo>
                      <a:pt x="6505" y="6027"/>
                      <a:pt x="5954" y="5342"/>
                      <a:pt x="5557" y="4567"/>
                    </a:cubicBezTo>
                    <a:cubicBezTo>
                      <a:pt x="5154" y="3834"/>
                      <a:pt x="5140" y="2948"/>
                      <a:pt x="5525" y="2204"/>
                    </a:cubicBezTo>
                    <a:cubicBezTo>
                      <a:pt x="5706" y="1861"/>
                      <a:pt x="5994" y="1585"/>
                      <a:pt x="6346" y="1420"/>
                    </a:cubicBezTo>
                    <a:cubicBezTo>
                      <a:pt x="6531" y="1341"/>
                      <a:pt x="6728" y="1302"/>
                      <a:pt x="6925" y="1302"/>
                    </a:cubicBezTo>
                    <a:close/>
                    <a:moveTo>
                      <a:pt x="72" y="8649"/>
                    </a:moveTo>
                    <a:cubicBezTo>
                      <a:pt x="48" y="8649"/>
                      <a:pt x="25" y="8651"/>
                      <a:pt x="0" y="8654"/>
                    </a:cubicBezTo>
                    <a:cubicBezTo>
                      <a:pt x="25" y="8657"/>
                      <a:pt x="48" y="8659"/>
                      <a:pt x="72" y="8659"/>
                    </a:cubicBezTo>
                    <a:cubicBezTo>
                      <a:pt x="95" y="8659"/>
                      <a:pt x="119" y="8657"/>
                      <a:pt x="142" y="8654"/>
                    </a:cubicBezTo>
                    <a:cubicBezTo>
                      <a:pt x="119" y="8651"/>
                      <a:pt x="95" y="8649"/>
                      <a:pt x="72" y="8649"/>
                    </a:cubicBezTo>
                    <a:close/>
                    <a:moveTo>
                      <a:pt x="16964" y="1"/>
                    </a:moveTo>
                    <a:cubicBezTo>
                      <a:pt x="16804" y="1"/>
                      <a:pt x="16644" y="29"/>
                      <a:pt x="16490" y="87"/>
                    </a:cubicBezTo>
                    <a:cubicBezTo>
                      <a:pt x="15724" y="417"/>
                      <a:pt x="15252" y="1197"/>
                      <a:pt x="15318" y="2029"/>
                    </a:cubicBezTo>
                    <a:cubicBezTo>
                      <a:pt x="15406" y="2761"/>
                      <a:pt x="15714" y="3448"/>
                      <a:pt x="16202" y="4000"/>
                    </a:cubicBezTo>
                    <a:cubicBezTo>
                      <a:pt x="16604" y="4499"/>
                      <a:pt x="17064" y="4947"/>
                      <a:pt x="17574" y="5335"/>
                    </a:cubicBezTo>
                    <a:lnTo>
                      <a:pt x="17574" y="5335"/>
                    </a:lnTo>
                    <a:cubicBezTo>
                      <a:pt x="17408" y="5606"/>
                      <a:pt x="17222" y="5864"/>
                      <a:pt x="17016" y="6106"/>
                    </a:cubicBezTo>
                    <a:cubicBezTo>
                      <a:pt x="15834" y="7537"/>
                      <a:pt x="14089" y="8383"/>
                      <a:pt x="12234" y="8427"/>
                    </a:cubicBezTo>
                    <a:cubicBezTo>
                      <a:pt x="12208" y="8427"/>
                      <a:pt x="12182" y="8428"/>
                      <a:pt x="12156" y="8428"/>
                    </a:cubicBezTo>
                    <a:cubicBezTo>
                      <a:pt x="10489" y="8428"/>
                      <a:pt x="8873" y="7882"/>
                      <a:pt x="7549" y="6880"/>
                    </a:cubicBezTo>
                    <a:lnTo>
                      <a:pt x="7549" y="6880"/>
                    </a:lnTo>
                    <a:cubicBezTo>
                      <a:pt x="7592" y="6841"/>
                      <a:pt x="7633" y="6800"/>
                      <a:pt x="7675" y="6760"/>
                    </a:cubicBezTo>
                    <a:cubicBezTo>
                      <a:pt x="8149" y="6286"/>
                      <a:pt x="8524" y="5722"/>
                      <a:pt x="8775" y="5101"/>
                    </a:cubicBezTo>
                    <a:cubicBezTo>
                      <a:pt x="9051" y="4420"/>
                      <a:pt x="9124" y="3673"/>
                      <a:pt x="8988" y="2951"/>
                    </a:cubicBezTo>
                    <a:cubicBezTo>
                      <a:pt x="8848" y="2146"/>
                      <a:pt x="8293" y="1477"/>
                      <a:pt x="7528" y="1189"/>
                    </a:cubicBezTo>
                    <a:cubicBezTo>
                      <a:pt x="7338" y="1119"/>
                      <a:pt x="7139" y="1084"/>
                      <a:pt x="6940" y="1084"/>
                    </a:cubicBezTo>
                    <a:cubicBezTo>
                      <a:pt x="6715" y="1084"/>
                      <a:pt x="6491" y="1128"/>
                      <a:pt x="6280" y="1216"/>
                    </a:cubicBezTo>
                    <a:cubicBezTo>
                      <a:pt x="5878" y="1398"/>
                      <a:pt x="5547" y="1704"/>
                      <a:pt x="5335" y="2090"/>
                    </a:cubicBezTo>
                    <a:cubicBezTo>
                      <a:pt x="5117" y="2478"/>
                      <a:pt x="5012" y="2918"/>
                      <a:pt x="5028" y="3362"/>
                    </a:cubicBezTo>
                    <a:cubicBezTo>
                      <a:pt x="5048" y="3808"/>
                      <a:pt x="5159" y="4245"/>
                      <a:pt x="5354" y="4648"/>
                    </a:cubicBezTo>
                    <a:cubicBezTo>
                      <a:pt x="5760" y="5456"/>
                      <a:pt x="6331" y="6171"/>
                      <a:pt x="7031" y="6745"/>
                    </a:cubicBezTo>
                    <a:cubicBezTo>
                      <a:pt x="7099" y="6803"/>
                      <a:pt x="7167" y="6859"/>
                      <a:pt x="7236" y="6914"/>
                    </a:cubicBezTo>
                    <a:lnTo>
                      <a:pt x="7236" y="6914"/>
                    </a:lnTo>
                    <a:cubicBezTo>
                      <a:pt x="6508" y="7565"/>
                      <a:pt x="5635" y="8037"/>
                      <a:pt x="4689" y="8290"/>
                    </a:cubicBezTo>
                    <a:cubicBezTo>
                      <a:pt x="3867" y="8509"/>
                      <a:pt x="3024" y="8632"/>
                      <a:pt x="2174" y="8654"/>
                    </a:cubicBezTo>
                    <a:cubicBezTo>
                      <a:pt x="1942" y="8665"/>
                      <a:pt x="1727" y="8669"/>
                      <a:pt x="1529" y="8669"/>
                    </a:cubicBezTo>
                    <a:cubicBezTo>
                      <a:pt x="1134" y="8669"/>
                      <a:pt x="809" y="8654"/>
                      <a:pt x="563" y="8654"/>
                    </a:cubicBezTo>
                    <a:lnTo>
                      <a:pt x="142" y="8654"/>
                    </a:lnTo>
                    <a:lnTo>
                      <a:pt x="563" y="8692"/>
                    </a:lnTo>
                    <a:cubicBezTo>
                      <a:pt x="931" y="8720"/>
                      <a:pt x="1475" y="8749"/>
                      <a:pt x="2179" y="8749"/>
                    </a:cubicBezTo>
                    <a:cubicBezTo>
                      <a:pt x="3036" y="8746"/>
                      <a:pt x="3891" y="8636"/>
                      <a:pt x="4721" y="8423"/>
                    </a:cubicBezTo>
                    <a:cubicBezTo>
                      <a:pt x="5709" y="8176"/>
                      <a:pt x="6621" y="7698"/>
                      <a:pt x="7384" y="7030"/>
                    </a:cubicBezTo>
                    <a:lnTo>
                      <a:pt x="7384" y="7030"/>
                    </a:lnTo>
                    <a:cubicBezTo>
                      <a:pt x="8747" y="8069"/>
                      <a:pt x="10417" y="8635"/>
                      <a:pt x="12138" y="8635"/>
                    </a:cubicBezTo>
                    <a:cubicBezTo>
                      <a:pt x="12168" y="8635"/>
                      <a:pt x="12198" y="8635"/>
                      <a:pt x="12228" y="8635"/>
                    </a:cubicBezTo>
                    <a:cubicBezTo>
                      <a:pt x="14549" y="8626"/>
                      <a:pt x="16618" y="7267"/>
                      <a:pt x="17744" y="5461"/>
                    </a:cubicBezTo>
                    <a:lnTo>
                      <a:pt x="17744" y="5461"/>
                    </a:lnTo>
                    <a:cubicBezTo>
                      <a:pt x="18630" y="6097"/>
                      <a:pt x="19625" y="6562"/>
                      <a:pt x="20681" y="6834"/>
                    </a:cubicBezTo>
                    <a:cubicBezTo>
                      <a:pt x="21408" y="7027"/>
                      <a:pt x="22156" y="7124"/>
                      <a:pt x="22907" y="7124"/>
                    </a:cubicBezTo>
                    <a:cubicBezTo>
                      <a:pt x="23016" y="7124"/>
                      <a:pt x="23124" y="7122"/>
                      <a:pt x="23233" y="7118"/>
                    </a:cubicBezTo>
                    <a:cubicBezTo>
                      <a:pt x="23774" y="7103"/>
                      <a:pt x="24313" y="7032"/>
                      <a:pt x="24839" y="6906"/>
                    </a:cubicBezTo>
                    <a:lnTo>
                      <a:pt x="25241" y="6787"/>
                    </a:lnTo>
                    <a:lnTo>
                      <a:pt x="25379" y="6741"/>
                    </a:lnTo>
                    <a:lnTo>
                      <a:pt x="25379" y="6741"/>
                    </a:lnTo>
                    <a:cubicBezTo>
                      <a:pt x="24690" y="6915"/>
                      <a:pt x="23986" y="7017"/>
                      <a:pt x="23277" y="7048"/>
                    </a:cubicBezTo>
                    <a:cubicBezTo>
                      <a:pt x="23240" y="7048"/>
                      <a:pt x="23204" y="7048"/>
                      <a:pt x="23167" y="7048"/>
                    </a:cubicBezTo>
                    <a:cubicBezTo>
                      <a:pt x="22358" y="7048"/>
                      <a:pt x="21551" y="6940"/>
                      <a:pt x="20768" y="6726"/>
                    </a:cubicBezTo>
                    <a:cubicBezTo>
                      <a:pt x="19711" y="6439"/>
                      <a:pt x="18717" y="5957"/>
                      <a:pt x="17839" y="5304"/>
                    </a:cubicBezTo>
                    <a:lnTo>
                      <a:pt x="17839" y="5304"/>
                    </a:lnTo>
                    <a:cubicBezTo>
                      <a:pt x="18567" y="4061"/>
                      <a:pt x="18851" y="2625"/>
                      <a:pt x="18475" y="1278"/>
                    </a:cubicBezTo>
                    <a:cubicBezTo>
                      <a:pt x="18340" y="861"/>
                      <a:pt x="18080" y="499"/>
                      <a:pt x="17728" y="239"/>
                    </a:cubicBezTo>
                    <a:cubicBezTo>
                      <a:pt x="17500" y="82"/>
                      <a:pt x="17233" y="1"/>
                      <a:pt x="1696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883;p98"/>
              <p:cNvSpPr/>
              <p:nvPr/>
            </p:nvSpPr>
            <p:spPr>
              <a:xfrm>
                <a:off x="4181375" y="3326829"/>
                <a:ext cx="381113" cy="133698"/>
              </a:xfrm>
              <a:custGeom>
                <a:avLst/>
                <a:gdLst/>
                <a:ahLst/>
                <a:cxnLst/>
                <a:rect l="l" t="t" r="r" b="b"/>
                <a:pathLst>
                  <a:path w="22468" h="7882" extrusionOk="0">
                    <a:moveTo>
                      <a:pt x="11094" y="240"/>
                    </a:moveTo>
                    <a:cubicBezTo>
                      <a:pt x="11689" y="240"/>
                      <a:pt x="12268" y="482"/>
                      <a:pt x="12687" y="926"/>
                    </a:cubicBezTo>
                    <a:cubicBezTo>
                      <a:pt x="12924" y="1214"/>
                      <a:pt x="13038" y="1585"/>
                      <a:pt x="13003" y="1956"/>
                    </a:cubicBezTo>
                    <a:cubicBezTo>
                      <a:pt x="12969" y="2323"/>
                      <a:pt x="12836" y="2673"/>
                      <a:pt x="12616" y="2968"/>
                    </a:cubicBezTo>
                    <a:cubicBezTo>
                      <a:pt x="12179" y="3542"/>
                      <a:pt x="11607" y="4001"/>
                      <a:pt x="10952" y="4305"/>
                    </a:cubicBezTo>
                    <a:cubicBezTo>
                      <a:pt x="10549" y="4495"/>
                      <a:pt x="10134" y="4655"/>
                      <a:pt x="9710" y="4787"/>
                    </a:cubicBezTo>
                    <a:lnTo>
                      <a:pt x="9710" y="4787"/>
                    </a:lnTo>
                    <a:cubicBezTo>
                      <a:pt x="9620" y="4678"/>
                      <a:pt x="9535" y="4567"/>
                      <a:pt x="9454" y="4451"/>
                    </a:cubicBezTo>
                    <a:cubicBezTo>
                      <a:pt x="8977" y="3729"/>
                      <a:pt x="8806" y="2846"/>
                      <a:pt x="8982" y="1999"/>
                    </a:cubicBezTo>
                    <a:cubicBezTo>
                      <a:pt x="9129" y="1176"/>
                      <a:pt x="9741" y="515"/>
                      <a:pt x="10551" y="308"/>
                    </a:cubicBezTo>
                    <a:cubicBezTo>
                      <a:pt x="10730" y="262"/>
                      <a:pt x="10913" y="240"/>
                      <a:pt x="11094" y="240"/>
                    </a:cubicBezTo>
                    <a:close/>
                    <a:moveTo>
                      <a:pt x="19091" y="774"/>
                    </a:moveTo>
                    <a:cubicBezTo>
                      <a:pt x="19367" y="774"/>
                      <a:pt x="19643" y="839"/>
                      <a:pt x="19897" y="973"/>
                    </a:cubicBezTo>
                    <a:cubicBezTo>
                      <a:pt x="20543" y="1290"/>
                      <a:pt x="20990" y="1905"/>
                      <a:pt x="21092" y="2617"/>
                    </a:cubicBezTo>
                    <a:cubicBezTo>
                      <a:pt x="21209" y="3371"/>
                      <a:pt x="21063" y="4143"/>
                      <a:pt x="20677" y="4800"/>
                    </a:cubicBezTo>
                    <a:cubicBezTo>
                      <a:pt x="20317" y="5384"/>
                      <a:pt x="19851" y="5882"/>
                      <a:pt x="19312" y="6274"/>
                    </a:cubicBezTo>
                    <a:lnTo>
                      <a:pt x="19312" y="6274"/>
                    </a:lnTo>
                    <a:cubicBezTo>
                      <a:pt x="19066" y="6062"/>
                      <a:pt x="18834" y="5833"/>
                      <a:pt x="18616" y="5590"/>
                    </a:cubicBezTo>
                    <a:cubicBezTo>
                      <a:pt x="18277" y="5210"/>
                      <a:pt x="17983" y="4790"/>
                      <a:pt x="17742" y="4343"/>
                    </a:cubicBezTo>
                    <a:cubicBezTo>
                      <a:pt x="17465" y="3849"/>
                      <a:pt x="17317" y="3292"/>
                      <a:pt x="17317" y="2727"/>
                    </a:cubicBezTo>
                    <a:cubicBezTo>
                      <a:pt x="17313" y="2108"/>
                      <a:pt x="17583" y="1519"/>
                      <a:pt x="18054" y="1119"/>
                    </a:cubicBezTo>
                    <a:cubicBezTo>
                      <a:pt x="18358" y="890"/>
                      <a:pt x="18724" y="774"/>
                      <a:pt x="19091" y="774"/>
                    </a:cubicBezTo>
                    <a:close/>
                    <a:moveTo>
                      <a:pt x="11085" y="0"/>
                    </a:moveTo>
                    <a:cubicBezTo>
                      <a:pt x="10894" y="0"/>
                      <a:pt x="10702" y="22"/>
                      <a:pt x="10514" y="65"/>
                    </a:cubicBezTo>
                    <a:cubicBezTo>
                      <a:pt x="10073" y="163"/>
                      <a:pt x="9672" y="397"/>
                      <a:pt x="9370" y="732"/>
                    </a:cubicBezTo>
                    <a:cubicBezTo>
                      <a:pt x="9070" y="1074"/>
                      <a:pt x="8861" y="1487"/>
                      <a:pt x="8766" y="1933"/>
                    </a:cubicBezTo>
                    <a:cubicBezTo>
                      <a:pt x="8572" y="2844"/>
                      <a:pt x="8751" y="3796"/>
                      <a:pt x="9266" y="4574"/>
                    </a:cubicBezTo>
                    <a:cubicBezTo>
                      <a:pt x="9333" y="4670"/>
                      <a:pt x="9403" y="4764"/>
                      <a:pt x="9475" y="4856"/>
                    </a:cubicBezTo>
                    <a:lnTo>
                      <a:pt x="9475" y="4856"/>
                    </a:lnTo>
                    <a:cubicBezTo>
                      <a:pt x="8727" y="5067"/>
                      <a:pt x="7954" y="5187"/>
                      <a:pt x="7173" y="5213"/>
                    </a:cubicBezTo>
                    <a:cubicBezTo>
                      <a:pt x="7062" y="5216"/>
                      <a:pt x="6950" y="5218"/>
                      <a:pt x="6839" y="5218"/>
                    </a:cubicBezTo>
                    <a:cubicBezTo>
                      <a:pt x="5039" y="5218"/>
                      <a:pt x="3269" y="4751"/>
                      <a:pt x="1701" y="3861"/>
                    </a:cubicBezTo>
                    <a:cubicBezTo>
                      <a:pt x="1251" y="3598"/>
                      <a:pt x="825" y="3300"/>
                      <a:pt x="424" y="2968"/>
                    </a:cubicBezTo>
                    <a:lnTo>
                      <a:pt x="113" y="2708"/>
                    </a:lnTo>
                    <a:lnTo>
                      <a:pt x="0" y="2623"/>
                    </a:lnTo>
                    <a:lnTo>
                      <a:pt x="0" y="2623"/>
                    </a:lnTo>
                    <a:cubicBezTo>
                      <a:pt x="29" y="2659"/>
                      <a:pt x="60" y="2693"/>
                      <a:pt x="94" y="2727"/>
                    </a:cubicBezTo>
                    <a:lnTo>
                      <a:pt x="392" y="3006"/>
                    </a:lnTo>
                    <a:cubicBezTo>
                      <a:pt x="781" y="3358"/>
                      <a:pt x="1202" y="3675"/>
                      <a:pt x="1649" y="3950"/>
                    </a:cubicBezTo>
                    <a:cubicBezTo>
                      <a:pt x="3235" y="4898"/>
                      <a:pt x="5048" y="5399"/>
                      <a:pt x="6894" y="5399"/>
                    </a:cubicBezTo>
                    <a:cubicBezTo>
                      <a:pt x="6988" y="5399"/>
                      <a:pt x="7083" y="5398"/>
                      <a:pt x="7177" y="5395"/>
                    </a:cubicBezTo>
                    <a:cubicBezTo>
                      <a:pt x="8006" y="5379"/>
                      <a:pt x="8827" y="5256"/>
                      <a:pt x="9620" y="5031"/>
                    </a:cubicBezTo>
                    <a:lnTo>
                      <a:pt x="9620" y="5031"/>
                    </a:lnTo>
                    <a:cubicBezTo>
                      <a:pt x="10106" y="5594"/>
                      <a:pt x="10701" y="6055"/>
                      <a:pt x="11373" y="6383"/>
                    </a:cubicBezTo>
                    <a:cubicBezTo>
                      <a:pt x="12788" y="7129"/>
                      <a:pt x="14361" y="7515"/>
                      <a:pt x="15953" y="7515"/>
                    </a:cubicBezTo>
                    <a:cubicBezTo>
                      <a:pt x="16190" y="7515"/>
                      <a:pt x="16428" y="7507"/>
                      <a:pt x="16665" y="7490"/>
                    </a:cubicBezTo>
                    <a:cubicBezTo>
                      <a:pt x="17670" y="7415"/>
                      <a:pt x="18618" y="7064"/>
                      <a:pt x="19415" y="6494"/>
                    </a:cubicBezTo>
                    <a:lnTo>
                      <a:pt x="19415" y="6494"/>
                    </a:lnTo>
                    <a:cubicBezTo>
                      <a:pt x="19746" y="6753"/>
                      <a:pt x="20101" y="6984"/>
                      <a:pt x="20474" y="7183"/>
                    </a:cubicBezTo>
                    <a:cubicBezTo>
                      <a:pt x="20936" y="7431"/>
                      <a:pt x="21424" y="7627"/>
                      <a:pt x="21929" y="7769"/>
                    </a:cubicBezTo>
                    <a:cubicBezTo>
                      <a:pt x="22105" y="7820"/>
                      <a:pt x="22286" y="7858"/>
                      <a:pt x="22467" y="7881"/>
                    </a:cubicBezTo>
                    <a:cubicBezTo>
                      <a:pt x="22467" y="7868"/>
                      <a:pt x="22285" y="7830"/>
                      <a:pt x="21924" y="7739"/>
                    </a:cubicBezTo>
                    <a:cubicBezTo>
                      <a:pt x="21433" y="7577"/>
                      <a:pt x="20959" y="7370"/>
                      <a:pt x="20506" y="7121"/>
                    </a:cubicBezTo>
                    <a:cubicBezTo>
                      <a:pt x="20152" y="6918"/>
                      <a:pt x="19816" y="6688"/>
                      <a:pt x="19500" y="6432"/>
                    </a:cubicBezTo>
                    <a:lnTo>
                      <a:pt x="19500" y="6432"/>
                    </a:lnTo>
                    <a:cubicBezTo>
                      <a:pt x="20049" y="6022"/>
                      <a:pt x="20523" y="5506"/>
                      <a:pt x="20889" y="4904"/>
                    </a:cubicBezTo>
                    <a:cubicBezTo>
                      <a:pt x="21297" y="4198"/>
                      <a:pt x="21449" y="3374"/>
                      <a:pt x="21319" y="2570"/>
                    </a:cubicBezTo>
                    <a:cubicBezTo>
                      <a:pt x="21206" y="1791"/>
                      <a:pt x="20711" y="1119"/>
                      <a:pt x="20000" y="780"/>
                    </a:cubicBezTo>
                    <a:cubicBezTo>
                      <a:pt x="19715" y="642"/>
                      <a:pt x="19402" y="571"/>
                      <a:pt x="19086" y="571"/>
                    </a:cubicBezTo>
                    <a:cubicBezTo>
                      <a:pt x="19033" y="571"/>
                      <a:pt x="18980" y="573"/>
                      <a:pt x="18928" y="577"/>
                    </a:cubicBezTo>
                    <a:cubicBezTo>
                      <a:pt x="18570" y="603"/>
                      <a:pt x="18229" y="738"/>
                      <a:pt x="17950" y="964"/>
                    </a:cubicBezTo>
                    <a:cubicBezTo>
                      <a:pt x="17434" y="1395"/>
                      <a:pt x="17136" y="2031"/>
                      <a:pt x="17133" y="2703"/>
                    </a:cubicBezTo>
                    <a:cubicBezTo>
                      <a:pt x="17140" y="3300"/>
                      <a:pt x="17304" y="3884"/>
                      <a:pt x="17605" y="4400"/>
                    </a:cubicBezTo>
                    <a:cubicBezTo>
                      <a:pt x="17858" y="4855"/>
                      <a:pt x="18163" y="5278"/>
                      <a:pt x="18517" y="5661"/>
                    </a:cubicBezTo>
                    <a:cubicBezTo>
                      <a:pt x="18737" y="5903"/>
                      <a:pt x="18973" y="6129"/>
                      <a:pt x="19222" y="6339"/>
                    </a:cubicBezTo>
                    <a:lnTo>
                      <a:pt x="19222" y="6339"/>
                    </a:lnTo>
                    <a:cubicBezTo>
                      <a:pt x="18465" y="6866"/>
                      <a:pt x="17569" y="7191"/>
                      <a:pt x="16623" y="7259"/>
                    </a:cubicBezTo>
                    <a:cubicBezTo>
                      <a:pt x="16398" y="7274"/>
                      <a:pt x="16173" y="7282"/>
                      <a:pt x="15948" y="7282"/>
                    </a:cubicBezTo>
                    <a:cubicBezTo>
                      <a:pt x="14392" y="7282"/>
                      <a:pt x="12855" y="6904"/>
                      <a:pt x="11473" y="6176"/>
                    </a:cubicBezTo>
                    <a:cubicBezTo>
                      <a:pt x="10860" y="5877"/>
                      <a:pt x="10313" y="5463"/>
                      <a:pt x="9860" y="4960"/>
                    </a:cubicBezTo>
                    <a:lnTo>
                      <a:pt x="9860" y="4960"/>
                    </a:lnTo>
                    <a:cubicBezTo>
                      <a:pt x="10267" y="4833"/>
                      <a:pt x="10667" y="4679"/>
                      <a:pt x="11056" y="4498"/>
                    </a:cubicBezTo>
                    <a:cubicBezTo>
                      <a:pt x="11747" y="4175"/>
                      <a:pt x="12350" y="3688"/>
                      <a:pt x="12810" y="3080"/>
                    </a:cubicBezTo>
                    <a:cubicBezTo>
                      <a:pt x="13054" y="2754"/>
                      <a:pt x="13203" y="2367"/>
                      <a:pt x="13240" y="1961"/>
                    </a:cubicBezTo>
                    <a:cubicBezTo>
                      <a:pt x="13278" y="1533"/>
                      <a:pt x="13146" y="1107"/>
                      <a:pt x="12876" y="774"/>
                    </a:cubicBezTo>
                    <a:cubicBezTo>
                      <a:pt x="12599" y="442"/>
                      <a:pt x="12224" y="207"/>
                      <a:pt x="11804" y="103"/>
                    </a:cubicBezTo>
                    <a:cubicBezTo>
                      <a:pt x="11570" y="35"/>
                      <a:pt x="11328" y="0"/>
                      <a:pt x="1108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884;p98"/>
              <p:cNvSpPr/>
              <p:nvPr/>
            </p:nvSpPr>
            <p:spPr>
              <a:xfrm>
                <a:off x="3601563" y="3455049"/>
                <a:ext cx="718701" cy="337876"/>
              </a:xfrm>
              <a:custGeom>
                <a:avLst/>
                <a:gdLst/>
                <a:ahLst/>
                <a:cxnLst/>
                <a:rect l="l" t="t" r="r" b="b"/>
                <a:pathLst>
                  <a:path w="42370" h="19919" extrusionOk="0">
                    <a:moveTo>
                      <a:pt x="34502" y="1"/>
                    </a:moveTo>
                    <a:cubicBezTo>
                      <a:pt x="34502" y="1"/>
                      <a:pt x="29924" y="11700"/>
                      <a:pt x="28696" y="11814"/>
                    </a:cubicBezTo>
                    <a:cubicBezTo>
                      <a:pt x="27894" y="11887"/>
                      <a:pt x="27085" y="11920"/>
                      <a:pt x="26278" y="11920"/>
                    </a:cubicBezTo>
                    <a:cubicBezTo>
                      <a:pt x="20241" y="11920"/>
                      <a:pt x="14314" y="10074"/>
                      <a:pt x="12063" y="9290"/>
                    </a:cubicBezTo>
                    <a:cubicBezTo>
                      <a:pt x="11807" y="8997"/>
                      <a:pt x="11511" y="8648"/>
                      <a:pt x="11179" y="8223"/>
                    </a:cubicBezTo>
                    <a:cubicBezTo>
                      <a:pt x="10900" y="7853"/>
                      <a:pt x="10684" y="7440"/>
                      <a:pt x="10542" y="6998"/>
                    </a:cubicBezTo>
                    <a:cubicBezTo>
                      <a:pt x="10340" y="6457"/>
                      <a:pt x="10219" y="5892"/>
                      <a:pt x="10178" y="5316"/>
                    </a:cubicBezTo>
                    <a:cubicBezTo>
                      <a:pt x="10198" y="5089"/>
                      <a:pt x="10076" y="4875"/>
                      <a:pt x="9868" y="4780"/>
                    </a:cubicBezTo>
                    <a:cubicBezTo>
                      <a:pt x="9797" y="4747"/>
                      <a:pt x="9721" y="4732"/>
                      <a:pt x="9646" y="4732"/>
                    </a:cubicBezTo>
                    <a:cubicBezTo>
                      <a:pt x="9504" y="4732"/>
                      <a:pt x="9364" y="4788"/>
                      <a:pt x="9262" y="4897"/>
                    </a:cubicBezTo>
                    <a:cubicBezTo>
                      <a:pt x="8963" y="5279"/>
                      <a:pt x="8892" y="6735"/>
                      <a:pt x="9563" y="8303"/>
                    </a:cubicBezTo>
                    <a:cubicBezTo>
                      <a:pt x="9807" y="8874"/>
                      <a:pt x="9648" y="9072"/>
                      <a:pt x="9305" y="9072"/>
                    </a:cubicBezTo>
                    <a:cubicBezTo>
                      <a:pt x="8705" y="9072"/>
                      <a:pt x="7539" y="8465"/>
                      <a:pt x="6983" y="8185"/>
                    </a:cubicBezTo>
                    <a:cubicBezTo>
                      <a:pt x="6162" y="7773"/>
                      <a:pt x="3669" y="6664"/>
                      <a:pt x="3080" y="6664"/>
                    </a:cubicBezTo>
                    <a:cubicBezTo>
                      <a:pt x="3042" y="6664"/>
                      <a:pt x="3012" y="6668"/>
                      <a:pt x="2990" y="6678"/>
                    </a:cubicBezTo>
                    <a:cubicBezTo>
                      <a:pt x="2480" y="6915"/>
                      <a:pt x="2631" y="7510"/>
                      <a:pt x="3525" y="7926"/>
                    </a:cubicBezTo>
                    <a:cubicBezTo>
                      <a:pt x="4418" y="8341"/>
                      <a:pt x="6966" y="9787"/>
                      <a:pt x="6714" y="10231"/>
                    </a:cubicBezTo>
                    <a:cubicBezTo>
                      <a:pt x="6692" y="10270"/>
                      <a:pt x="6638" y="10288"/>
                      <a:pt x="6557" y="10288"/>
                    </a:cubicBezTo>
                    <a:cubicBezTo>
                      <a:pt x="5719" y="10288"/>
                      <a:pt x="2046" y="8379"/>
                      <a:pt x="2046" y="8379"/>
                    </a:cubicBezTo>
                    <a:cubicBezTo>
                      <a:pt x="2046" y="8379"/>
                      <a:pt x="1603" y="8050"/>
                      <a:pt x="1237" y="8050"/>
                    </a:cubicBezTo>
                    <a:cubicBezTo>
                      <a:pt x="1091" y="8050"/>
                      <a:pt x="958" y="8101"/>
                      <a:pt x="870" y="8246"/>
                    </a:cubicBezTo>
                    <a:cubicBezTo>
                      <a:pt x="307" y="9168"/>
                      <a:pt x="5183" y="11261"/>
                      <a:pt x="5656" y="11450"/>
                    </a:cubicBezTo>
                    <a:cubicBezTo>
                      <a:pt x="5937" y="11564"/>
                      <a:pt x="5793" y="11956"/>
                      <a:pt x="5521" y="11956"/>
                    </a:cubicBezTo>
                    <a:cubicBezTo>
                      <a:pt x="5477" y="11956"/>
                      <a:pt x="5430" y="11946"/>
                      <a:pt x="5381" y="11923"/>
                    </a:cubicBezTo>
                    <a:cubicBezTo>
                      <a:pt x="5089" y="11787"/>
                      <a:pt x="2302" y="10231"/>
                      <a:pt x="1017" y="10231"/>
                    </a:cubicBezTo>
                    <a:cubicBezTo>
                      <a:pt x="748" y="10231"/>
                      <a:pt x="545" y="10300"/>
                      <a:pt x="445" y="10463"/>
                    </a:cubicBezTo>
                    <a:cubicBezTo>
                      <a:pt x="0" y="11176"/>
                      <a:pt x="4442" y="12243"/>
                      <a:pt x="5013" y="13164"/>
                    </a:cubicBezTo>
                    <a:cubicBezTo>
                      <a:pt x="5121" y="13339"/>
                      <a:pt x="5071" y="13407"/>
                      <a:pt x="4915" y="13407"/>
                    </a:cubicBezTo>
                    <a:cubicBezTo>
                      <a:pt x="4372" y="13407"/>
                      <a:pt x="2550" y="12582"/>
                      <a:pt x="1719" y="12582"/>
                    </a:cubicBezTo>
                    <a:cubicBezTo>
                      <a:pt x="1529" y="12582"/>
                      <a:pt x="1391" y="12625"/>
                      <a:pt x="1332" y="12730"/>
                    </a:cubicBezTo>
                    <a:cubicBezTo>
                      <a:pt x="1181" y="12989"/>
                      <a:pt x="1110" y="13206"/>
                      <a:pt x="3496" y="14067"/>
                    </a:cubicBezTo>
                    <a:cubicBezTo>
                      <a:pt x="5241" y="14612"/>
                      <a:pt x="7014" y="15062"/>
                      <a:pt x="8807" y="15413"/>
                    </a:cubicBezTo>
                    <a:lnTo>
                      <a:pt x="8807" y="15437"/>
                    </a:lnTo>
                    <a:cubicBezTo>
                      <a:pt x="8807" y="15437"/>
                      <a:pt x="18881" y="19918"/>
                      <a:pt x="27234" y="19918"/>
                    </a:cubicBezTo>
                    <a:cubicBezTo>
                      <a:pt x="31410" y="19918"/>
                      <a:pt x="35156" y="18798"/>
                      <a:pt x="36997" y="15437"/>
                    </a:cubicBezTo>
                    <a:cubicBezTo>
                      <a:pt x="39088" y="11624"/>
                      <a:pt x="40885" y="7656"/>
                      <a:pt x="42369" y="3568"/>
                    </a:cubicBezTo>
                    <a:lnTo>
                      <a:pt x="34502" y="1"/>
                    </a:ln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885;p98"/>
              <p:cNvSpPr/>
              <p:nvPr/>
            </p:nvSpPr>
            <p:spPr>
              <a:xfrm>
                <a:off x="4399428" y="3977002"/>
                <a:ext cx="30108" cy="28463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78" extrusionOk="0">
                    <a:moveTo>
                      <a:pt x="823" y="1"/>
                    </a:moveTo>
                    <a:cubicBezTo>
                      <a:pt x="646" y="12"/>
                      <a:pt x="478" y="86"/>
                      <a:pt x="351" y="208"/>
                    </a:cubicBezTo>
                    <a:cubicBezTo>
                      <a:pt x="103" y="419"/>
                      <a:pt x="0" y="753"/>
                      <a:pt x="86" y="1066"/>
                    </a:cubicBezTo>
                    <a:cubicBezTo>
                      <a:pt x="174" y="1379"/>
                      <a:pt x="434" y="1614"/>
                      <a:pt x="754" y="1667"/>
                    </a:cubicBezTo>
                    <a:cubicBezTo>
                      <a:pt x="800" y="1674"/>
                      <a:pt x="845" y="1678"/>
                      <a:pt x="890" y="1678"/>
                    </a:cubicBezTo>
                    <a:cubicBezTo>
                      <a:pt x="1164" y="1678"/>
                      <a:pt x="1423" y="1544"/>
                      <a:pt x="1580" y="1313"/>
                    </a:cubicBezTo>
                    <a:cubicBezTo>
                      <a:pt x="1763" y="1046"/>
                      <a:pt x="1774" y="695"/>
                      <a:pt x="1608" y="416"/>
                    </a:cubicBezTo>
                    <a:cubicBezTo>
                      <a:pt x="1523" y="256"/>
                      <a:pt x="1383" y="132"/>
                      <a:pt x="1215" y="67"/>
                    </a:cubicBezTo>
                    <a:cubicBezTo>
                      <a:pt x="1158" y="44"/>
                      <a:pt x="1107" y="38"/>
                      <a:pt x="1071" y="38"/>
                    </a:cubicBezTo>
                    <a:cubicBezTo>
                      <a:pt x="1038" y="38"/>
                      <a:pt x="1017" y="43"/>
                      <a:pt x="1017" y="48"/>
                    </a:cubicBezTo>
                    <a:cubicBezTo>
                      <a:pt x="1017" y="86"/>
                      <a:pt x="1292" y="128"/>
                      <a:pt x="1447" y="487"/>
                    </a:cubicBezTo>
                    <a:cubicBezTo>
                      <a:pt x="1538" y="682"/>
                      <a:pt x="1538" y="907"/>
                      <a:pt x="1447" y="1101"/>
                    </a:cubicBezTo>
                    <a:cubicBezTo>
                      <a:pt x="1321" y="1278"/>
                      <a:pt x="1119" y="1380"/>
                      <a:pt x="907" y="1380"/>
                    </a:cubicBezTo>
                    <a:cubicBezTo>
                      <a:pt x="872" y="1380"/>
                      <a:pt x="838" y="1377"/>
                      <a:pt x="803" y="1372"/>
                    </a:cubicBezTo>
                    <a:cubicBezTo>
                      <a:pt x="554" y="1331"/>
                      <a:pt x="350" y="1152"/>
                      <a:pt x="275" y="913"/>
                    </a:cubicBezTo>
                    <a:cubicBezTo>
                      <a:pt x="247" y="699"/>
                      <a:pt x="317" y="486"/>
                      <a:pt x="465" y="331"/>
                    </a:cubicBezTo>
                    <a:cubicBezTo>
                      <a:pt x="611" y="182"/>
                      <a:pt x="801" y="84"/>
                      <a:pt x="1007" y="48"/>
                    </a:cubicBezTo>
                    <a:cubicBezTo>
                      <a:pt x="1007" y="48"/>
                      <a:pt x="950" y="1"/>
                      <a:pt x="8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886;p98"/>
              <p:cNvSpPr/>
              <p:nvPr/>
            </p:nvSpPr>
            <p:spPr>
              <a:xfrm>
                <a:off x="3798311" y="3429164"/>
                <a:ext cx="600065" cy="363846"/>
              </a:xfrm>
              <a:custGeom>
                <a:avLst/>
                <a:gdLst/>
                <a:ahLst/>
                <a:cxnLst/>
                <a:rect l="l" t="t" r="r" b="b"/>
                <a:pathLst>
                  <a:path w="35376" h="21450" extrusionOk="0">
                    <a:moveTo>
                      <a:pt x="25275" y="1"/>
                    </a:moveTo>
                    <a:cubicBezTo>
                      <a:pt x="23913" y="1"/>
                      <a:pt x="22598" y="506"/>
                      <a:pt x="21585" y="1419"/>
                    </a:cubicBezTo>
                    <a:lnTo>
                      <a:pt x="9668" y="1419"/>
                    </a:lnTo>
                    <a:lnTo>
                      <a:pt x="1" y="21449"/>
                    </a:lnTo>
                    <a:lnTo>
                      <a:pt x="25616" y="21449"/>
                    </a:lnTo>
                    <a:lnTo>
                      <a:pt x="35066" y="1448"/>
                    </a:lnTo>
                    <a:cubicBezTo>
                      <a:pt x="35375" y="774"/>
                      <a:pt x="34886" y="5"/>
                      <a:pt x="34145" y="1"/>
                    </a:cubicBezTo>
                    <a:lnTo>
                      <a:pt x="25299" y="1"/>
                    </a:lnTo>
                    <a:cubicBezTo>
                      <a:pt x="25291" y="1"/>
                      <a:pt x="25283" y="1"/>
                      <a:pt x="252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887;p98"/>
              <p:cNvSpPr/>
              <p:nvPr/>
            </p:nvSpPr>
            <p:spPr>
              <a:xfrm>
                <a:off x="3812101" y="3446890"/>
                <a:ext cx="477477" cy="313077"/>
              </a:xfrm>
              <a:custGeom>
                <a:avLst/>
                <a:gdLst/>
                <a:ahLst/>
                <a:cxnLst/>
                <a:rect l="l" t="t" r="r" b="b"/>
                <a:pathLst>
                  <a:path w="28149" h="18457" extrusionOk="0">
                    <a:moveTo>
                      <a:pt x="3011" y="1"/>
                    </a:moveTo>
                    <a:lnTo>
                      <a:pt x="0" y="18329"/>
                    </a:lnTo>
                    <a:lnTo>
                      <a:pt x="25135" y="18456"/>
                    </a:lnTo>
                    <a:lnTo>
                      <a:pt x="28148" y="94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888;p98"/>
              <p:cNvSpPr/>
              <p:nvPr/>
            </p:nvSpPr>
            <p:spPr>
              <a:xfrm>
                <a:off x="3810269" y="3444634"/>
                <a:ext cx="479700" cy="316792"/>
              </a:xfrm>
              <a:custGeom>
                <a:avLst/>
                <a:gdLst/>
                <a:ahLst/>
                <a:cxnLst/>
                <a:rect l="l" t="t" r="r" b="b"/>
                <a:pathLst>
                  <a:path w="28280" h="18676" extrusionOk="0">
                    <a:moveTo>
                      <a:pt x="3043" y="1"/>
                    </a:moveTo>
                    <a:lnTo>
                      <a:pt x="3043" y="96"/>
                    </a:lnTo>
                    <a:cubicBezTo>
                      <a:pt x="2137" y="5606"/>
                      <a:pt x="1111" y="11843"/>
                      <a:pt x="24" y="18424"/>
                    </a:cubicBezTo>
                    <a:lnTo>
                      <a:pt x="0" y="18566"/>
                    </a:lnTo>
                    <a:lnTo>
                      <a:pt x="161" y="18566"/>
                    </a:lnTo>
                    <a:lnTo>
                      <a:pt x="25281" y="18675"/>
                    </a:lnTo>
                    <a:lnTo>
                      <a:pt x="25365" y="18675"/>
                    </a:lnTo>
                    <a:lnTo>
                      <a:pt x="25365" y="18589"/>
                    </a:lnTo>
                    <a:cubicBezTo>
                      <a:pt x="26258" y="13020"/>
                      <a:pt x="26995" y="8416"/>
                      <a:pt x="27511" y="5193"/>
                    </a:cubicBezTo>
                    <a:cubicBezTo>
                      <a:pt x="27761" y="3606"/>
                      <a:pt x="27955" y="2360"/>
                      <a:pt x="28091" y="1499"/>
                    </a:cubicBezTo>
                    <a:cubicBezTo>
                      <a:pt x="28152" y="1103"/>
                      <a:pt x="28195" y="771"/>
                      <a:pt x="28237" y="555"/>
                    </a:cubicBezTo>
                    <a:cubicBezTo>
                      <a:pt x="28279" y="337"/>
                      <a:pt x="28279" y="233"/>
                      <a:pt x="28279" y="233"/>
                    </a:cubicBezTo>
                    <a:lnTo>
                      <a:pt x="28279" y="233"/>
                    </a:lnTo>
                    <a:cubicBezTo>
                      <a:pt x="28237" y="337"/>
                      <a:pt x="28202" y="444"/>
                      <a:pt x="28176" y="553"/>
                    </a:cubicBezTo>
                    <a:cubicBezTo>
                      <a:pt x="28132" y="784"/>
                      <a:pt x="28075" y="1110"/>
                      <a:pt x="28006" y="1532"/>
                    </a:cubicBezTo>
                    <a:cubicBezTo>
                      <a:pt x="27841" y="2411"/>
                      <a:pt x="27642" y="3653"/>
                      <a:pt x="27368" y="5246"/>
                    </a:cubicBezTo>
                    <a:cubicBezTo>
                      <a:pt x="26832" y="8429"/>
                      <a:pt x="26080" y="12971"/>
                      <a:pt x="25143" y="18472"/>
                    </a:cubicBezTo>
                    <a:lnTo>
                      <a:pt x="25143" y="18472"/>
                    </a:lnTo>
                    <a:lnTo>
                      <a:pt x="250" y="18321"/>
                    </a:lnTo>
                    <a:lnTo>
                      <a:pt x="250" y="18321"/>
                    </a:lnTo>
                    <a:lnTo>
                      <a:pt x="3207" y="181"/>
                    </a:lnTo>
                    <a:lnTo>
                      <a:pt x="26466" y="181"/>
                    </a:lnTo>
                    <a:lnTo>
                      <a:pt x="21330" y="129"/>
                    </a:lnTo>
                    <a:lnTo>
                      <a:pt x="313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889;p98"/>
              <p:cNvSpPr/>
              <p:nvPr/>
            </p:nvSpPr>
            <p:spPr>
              <a:xfrm>
                <a:off x="3898746" y="3487769"/>
                <a:ext cx="39285" cy="225381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3287" extrusionOk="0">
                    <a:moveTo>
                      <a:pt x="2249" y="1"/>
                    </a:moveTo>
                    <a:cubicBezTo>
                      <a:pt x="2179" y="1"/>
                      <a:pt x="1643" y="2959"/>
                      <a:pt x="1041" y="6615"/>
                    </a:cubicBezTo>
                    <a:cubicBezTo>
                      <a:pt x="436" y="10287"/>
                      <a:pt x="0" y="13287"/>
                      <a:pt x="67" y="13287"/>
                    </a:cubicBezTo>
                    <a:cubicBezTo>
                      <a:pt x="68" y="13287"/>
                      <a:pt x="68" y="13287"/>
                      <a:pt x="68" y="13287"/>
                    </a:cubicBezTo>
                    <a:cubicBezTo>
                      <a:pt x="135" y="13287"/>
                      <a:pt x="678" y="10342"/>
                      <a:pt x="1282" y="6672"/>
                    </a:cubicBezTo>
                    <a:cubicBezTo>
                      <a:pt x="1885" y="2997"/>
                      <a:pt x="2315" y="24"/>
                      <a:pt x="2249" y="1"/>
                    </a:cubicBezTo>
                    <a:cubicBezTo>
                      <a:pt x="2249" y="1"/>
                      <a:pt x="2249" y="1"/>
                      <a:pt x="2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890;p98"/>
              <p:cNvSpPr/>
              <p:nvPr/>
            </p:nvSpPr>
            <p:spPr>
              <a:xfrm>
                <a:off x="3945800" y="3496963"/>
                <a:ext cx="37301" cy="213151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566" extrusionOk="0">
                    <a:moveTo>
                      <a:pt x="2131" y="1"/>
                    </a:moveTo>
                    <a:cubicBezTo>
                      <a:pt x="2063" y="1"/>
                      <a:pt x="1550" y="2809"/>
                      <a:pt x="979" y="6268"/>
                    </a:cubicBezTo>
                    <a:cubicBezTo>
                      <a:pt x="406" y="9731"/>
                      <a:pt x="0" y="12565"/>
                      <a:pt x="67" y="12565"/>
                    </a:cubicBezTo>
                    <a:cubicBezTo>
                      <a:pt x="67" y="12565"/>
                      <a:pt x="68" y="12565"/>
                      <a:pt x="68" y="12565"/>
                    </a:cubicBezTo>
                    <a:cubicBezTo>
                      <a:pt x="140" y="12565"/>
                      <a:pt x="649" y="9762"/>
                      <a:pt x="1219" y="6304"/>
                    </a:cubicBezTo>
                    <a:cubicBezTo>
                      <a:pt x="1792" y="2836"/>
                      <a:pt x="2198" y="10"/>
                      <a:pt x="2131" y="1"/>
                    </a:cubicBezTo>
                    <a:cubicBezTo>
                      <a:pt x="2131" y="1"/>
                      <a:pt x="2131" y="1"/>
                      <a:pt x="2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891;p98"/>
              <p:cNvSpPr/>
              <p:nvPr/>
            </p:nvSpPr>
            <p:spPr>
              <a:xfrm>
                <a:off x="3995330" y="3493078"/>
                <a:ext cx="37301" cy="213117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564" extrusionOk="0">
                    <a:moveTo>
                      <a:pt x="2132" y="1"/>
                    </a:moveTo>
                    <a:cubicBezTo>
                      <a:pt x="2062" y="1"/>
                      <a:pt x="1543" y="2802"/>
                      <a:pt x="979" y="6261"/>
                    </a:cubicBezTo>
                    <a:cubicBezTo>
                      <a:pt x="412" y="9728"/>
                      <a:pt x="0" y="12563"/>
                      <a:pt x="72" y="12563"/>
                    </a:cubicBezTo>
                    <a:cubicBezTo>
                      <a:pt x="72" y="12563"/>
                      <a:pt x="72" y="12563"/>
                      <a:pt x="72" y="12563"/>
                    </a:cubicBezTo>
                    <a:cubicBezTo>
                      <a:pt x="139" y="12563"/>
                      <a:pt x="659" y="9755"/>
                      <a:pt x="1225" y="6298"/>
                    </a:cubicBezTo>
                    <a:cubicBezTo>
                      <a:pt x="1792" y="2834"/>
                      <a:pt x="2198" y="14"/>
                      <a:pt x="2132" y="1"/>
                    </a:cubicBezTo>
                    <a:cubicBezTo>
                      <a:pt x="2132" y="1"/>
                      <a:pt x="2132" y="1"/>
                      <a:pt x="21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892;p98"/>
              <p:cNvSpPr/>
              <p:nvPr/>
            </p:nvSpPr>
            <p:spPr>
              <a:xfrm>
                <a:off x="4042622" y="3496098"/>
                <a:ext cx="37199" cy="213151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2566" extrusionOk="0">
                    <a:moveTo>
                      <a:pt x="2127" y="1"/>
                    </a:moveTo>
                    <a:cubicBezTo>
                      <a:pt x="2058" y="1"/>
                      <a:pt x="1540" y="2809"/>
                      <a:pt x="974" y="6266"/>
                    </a:cubicBezTo>
                    <a:cubicBezTo>
                      <a:pt x="407" y="9730"/>
                      <a:pt x="0" y="12565"/>
                      <a:pt x="66" y="12565"/>
                    </a:cubicBezTo>
                    <a:cubicBezTo>
                      <a:pt x="67" y="12565"/>
                      <a:pt x="67" y="12565"/>
                      <a:pt x="67" y="12565"/>
                    </a:cubicBezTo>
                    <a:cubicBezTo>
                      <a:pt x="137" y="12565"/>
                      <a:pt x="655" y="9754"/>
                      <a:pt x="1219" y="6303"/>
                    </a:cubicBezTo>
                    <a:cubicBezTo>
                      <a:pt x="1786" y="2835"/>
                      <a:pt x="2193" y="10"/>
                      <a:pt x="2127" y="1"/>
                    </a:cubicBezTo>
                    <a:cubicBezTo>
                      <a:pt x="2127" y="1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893;p98"/>
              <p:cNvSpPr/>
              <p:nvPr/>
            </p:nvSpPr>
            <p:spPr>
              <a:xfrm>
                <a:off x="4095205" y="3501984"/>
                <a:ext cx="37267" cy="21310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2563" extrusionOk="0">
                    <a:moveTo>
                      <a:pt x="2131" y="0"/>
                    </a:moveTo>
                    <a:cubicBezTo>
                      <a:pt x="2063" y="0"/>
                      <a:pt x="1548" y="2799"/>
                      <a:pt x="978" y="6260"/>
                    </a:cubicBezTo>
                    <a:cubicBezTo>
                      <a:pt x="407" y="9728"/>
                      <a:pt x="0" y="12563"/>
                      <a:pt x="66" y="12563"/>
                    </a:cubicBezTo>
                    <a:cubicBezTo>
                      <a:pt x="66" y="12563"/>
                      <a:pt x="66" y="12563"/>
                      <a:pt x="66" y="12563"/>
                    </a:cubicBezTo>
                    <a:cubicBezTo>
                      <a:pt x="144" y="12563"/>
                      <a:pt x="649" y="9765"/>
                      <a:pt x="1219" y="6302"/>
                    </a:cubicBezTo>
                    <a:cubicBezTo>
                      <a:pt x="1791" y="2834"/>
                      <a:pt x="2197" y="9"/>
                      <a:pt x="2131" y="0"/>
                    </a:cubicBezTo>
                    <a:cubicBezTo>
                      <a:pt x="2131" y="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894;p98"/>
              <p:cNvSpPr/>
              <p:nvPr/>
            </p:nvSpPr>
            <p:spPr>
              <a:xfrm>
                <a:off x="4136865" y="3498676"/>
                <a:ext cx="37284" cy="213117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2564" extrusionOk="0">
                    <a:moveTo>
                      <a:pt x="2131" y="1"/>
                    </a:moveTo>
                    <a:cubicBezTo>
                      <a:pt x="2064" y="1"/>
                      <a:pt x="1545" y="2800"/>
                      <a:pt x="979" y="6262"/>
                    </a:cubicBezTo>
                    <a:cubicBezTo>
                      <a:pt x="412" y="9728"/>
                      <a:pt x="1" y="12564"/>
                      <a:pt x="73" y="12564"/>
                    </a:cubicBezTo>
                    <a:cubicBezTo>
                      <a:pt x="73" y="12564"/>
                      <a:pt x="73" y="12564"/>
                      <a:pt x="73" y="12564"/>
                    </a:cubicBezTo>
                    <a:cubicBezTo>
                      <a:pt x="140" y="12564"/>
                      <a:pt x="649" y="9764"/>
                      <a:pt x="1220" y="6303"/>
                    </a:cubicBezTo>
                    <a:cubicBezTo>
                      <a:pt x="1791" y="2836"/>
                      <a:pt x="2198" y="10"/>
                      <a:pt x="2132" y="1"/>
                    </a:cubicBezTo>
                    <a:cubicBezTo>
                      <a:pt x="2132" y="1"/>
                      <a:pt x="2132" y="1"/>
                      <a:pt x="2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895;p98"/>
              <p:cNvSpPr/>
              <p:nvPr/>
            </p:nvSpPr>
            <p:spPr>
              <a:xfrm>
                <a:off x="3621036" y="3488346"/>
                <a:ext cx="612109" cy="304901"/>
              </a:xfrm>
              <a:custGeom>
                <a:avLst/>
                <a:gdLst/>
                <a:ahLst/>
                <a:cxnLst/>
                <a:rect l="l" t="t" r="r" b="b"/>
                <a:pathLst>
                  <a:path w="36086" h="17975" extrusionOk="0">
                    <a:moveTo>
                      <a:pt x="25193" y="0"/>
                    </a:moveTo>
                    <a:cubicBezTo>
                      <a:pt x="25187" y="0"/>
                      <a:pt x="25182" y="0"/>
                      <a:pt x="25176" y="0"/>
                    </a:cubicBezTo>
                    <a:lnTo>
                      <a:pt x="765" y="0"/>
                    </a:lnTo>
                    <a:cubicBezTo>
                      <a:pt x="293" y="0"/>
                      <a:pt x="1" y="426"/>
                      <a:pt x="213" y="779"/>
                    </a:cubicBezTo>
                    <a:lnTo>
                      <a:pt x="10452" y="17975"/>
                    </a:lnTo>
                    <a:lnTo>
                      <a:pt x="36086" y="17960"/>
                    </a:lnTo>
                    <a:lnTo>
                      <a:pt x="25733" y="293"/>
                    </a:lnTo>
                    <a:cubicBezTo>
                      <a:pt x="25613" y="110"/>
                      <a:pt x="25410" y="0"/>
                      <a:pt x="2519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896;p98"/>
              <p:cNvSpPr/>
              <p:nvPr/>
            </p:nvSpPr>
            <p:spPr>
              <a:xfrm>
                <a:off x="4015058" y="3474318"/>
                <a:ext cx="718701" cy="337944"/>
              </a:xfrm>
              <a:custGeom>
                <a:avLst/>
                <a:gdLst/>
                <a:ahLst/>
                <a:cxnLst/>
                <a:rect l="l" t="t" r="r" b="b"/>
                <a:pathLst>
                  <a:path w="42370" h="19923" extrusionOk="0">
                    <a:moveTo>
                      <a:pt x="34498" y="0"/>
                    </a:moveTo>
                    <a:cubicBezTo>
                      <a:pt x="34498" y="0"/>
                      <a:pt x="29919" y="11699"/>
                      <a:pt x="28690" y="11813"/>
                    </a:cubicBezTo>
                    <a:cubicBezTo>
                      <a:pt x="27889" y="11886"/>
                      <a:pt x="27081" y="11919"/>
                      <a:pt x="26275" y="11919"/>
                    </a:cubicBezTo>
                    <a:cubicBezTo>
                      <a:pt x="20242" y="11919"/>
                      <a:pt x="14314" y="10073"/>
                      <a:pt x="12063" y="9285"/>
                    </a:cubicBezTo>
                    <a:cubicBezTo>
                      <a:pt x="11803" y="8997"/>
                      <a:pt x="11505" y="8646"/>
                      <a:pt x="11179" y="8217"/>
                    </a:cubicBezTo>
                    <a:cubicBezTo>
                      <a:pt x="10897" y="7850"/>
                      <a:pt x="10679" y="7438"/>
                      <a:pt x="10536" y="6998"/>
                    </a:cubicBezTo>
                    <a:cubicBezTo>
                      <a:pt x="10339" y="6457"/>
                      <a:pt x="10216" y="5890"/>
                      <a:pt x="10172" y="5316"/>
                    </a:cubicBezTo>
                    <a:cubicBezTo>
                      <a:pt x="10194" y="5089"/>
                      <a:pt x="10070" y="4874"/>
                      <a:pt x="9864" y="4779"/>
                    </a:cubicBezTo>
                    <a:cubicBezTo>
                      <a:pt x="9793" y="4747"/>
                      <a:pt x="9717" y="4731"/>
                      <a:pt x="9642" y="4731"/>
                    </a:cubicBezTo>
                    <a:cubicBezTo>
                      <a:pt x="9499" y="4731"/>
                      <a:pt x="9359" y="4788"/>
                      <a:pt x="9256" y="4895"/>
                    </a:cubicBezTo>
                    <a:cubicBezTo>
                      <a:pt x="8963" y="5278"/>
                      <a:pt x="8886" y="6733"/>
                      <a:pt x="9558" y="8303"/>
                    </a:cubicBezTo>
                    <a:cubicBezTo>
                      <a:pt x="9803" y="8873"/>
                      <a:pt x="9644" y="9071"/>
                      <a:pt x="9301" y="9071"/>
                    </a:cubicBezTo>
                    <a:cubicBezTo>
                      <a:pt x="8701" y="9071"/>
                      <a:pt x="7535" y="8464"/>
                      <a:pt x="6979" y="8184"/>
                    </a:cubicBezTo>
                    <a:cubicBezTo>
                      <a:pt x="6159" y="7772"/>
                      <a:pt x="3672" y="6661"/>
                      <a:pt x="3082" y="6661"/>
                    </a:cubicBezTo>
                    <a:cubicBezTo>
                      <a:pt x="3043" y="6661"/>
                      <a:pt x="3012" y="6666"/>
                      <a:pt x="2990" y="6676"/>
                    </a:cubicBezTo>
                    <a:cubicBezTo>
                      <a:pt x="2480" y="6913"/>
                      <a:pt x="2631" y="7499"/>
                      <a:pt x="3524" y="7918"/>
                    </a:cubicBezTo>
                    <a:cubicBezTo>
                      <a:pt x="4417" y="8339"/>
                      <a:pt x="6964" y="9785"/>
                      <a:pt x="6714" y="10229"/>
                    </a:cubicBezTo>
                    <a:cubicBezTo>
                      <a:pt x="6692" y="10268"/>
                      <a:pt x="6637" y="10286"/>
                      <a:pt x="6556" y="10286"/>
                    </a:cubicBezTo>
                    <a:cubicBezTo>
                      <a:pt x="5717" y="10286"/>
                      <a:pt x="2041" y="8377"/>
                      <a:pt x="2041" y="8377"/>
                    </a:cubicBezTo>
                    <a:cubicBezTo>
                      <a:pt x="2041" y="8377"/>
                      <a:pt x="1598" y="8048"/>
                      <a:pt x="1231" y="8048"/>
                    </a:cubicBezTo>
                    <a:cubicBezTo>
                      <a:pt x="1086" y="8048"/>
                      <a:pt x="953" y="8100"/>
                      <a:pt x="864" y="8244"/>
                    </a:cubicBezTo>
                    <a:cubicBezTo>
                      <a:pt x="306" y="9167"/>
                      <a:pt x="5178" y="11259"/>
                      <a:pt x="5650" y="11448"/>
                    </a:cubicBezTo>
                    <a:cubicBezTo>
                      <a:pt x="5932" y="11563"/>
                      <a:pt x="5787" y="11953"/>
                      <a:pt x="5514" y="11953"/>
                    </a:cubicBezTo>
                    <a:cubicBezTo>
                      <a:pt x="5471" y="11953"/>
                      <a:pt x="5425" y="11943"/>
                      <a:pt x="5377" y="11921"/>
                    </a:cubicBezTo>
                    <a:cubicBezTo>
                      <a:pt x="5085" y="11788"/>
                      <a:pt x="2297" y="10234"/>
                      <a:pt x="1015" y="10234"/>
                    </a:cubicBezTo>
                    <a:cubicBezTo>
                      <a:pt x="747" y="10234"/>
                      <a:pt x="544" y="10302"/>
                      <a:pt x="445" y="10466"/>
                    </a:cubicBezTo>
                    <a:cubicBezTo>
                      <a:pt x="0" y="11179"/>
                      <a:pt x="4442" y="12222"/>
                      <a:pt x="5009" y="13149"/>
                    </a:cubicBezTo>
                    <a:cubicBezTo>
                      <a:pt x="5116" y="13325"/>
                      <a:pt x="5065" y="13393"/>
                      <a:pt x="4908" y="13393"/>
                    </a:cubicBezTo>
                    <a:cubicBezTo>
                      <a:pt x="4362" y="13393"/>
                      <a:pt x="2544" y="12570"/>
                      <a:pt x="1712" y="12570"/>
                    </a:cubicBezTo>
                    <a:cubicBezTo>
                      <a:pt x="1522" y="12570"/>
                      <a:pt x="1383" y="12613"/>
                      <a:pt x="1323" y="12719"/>
                    </a:cubicBezTo>
                    <a:cubicBezTo>
                      <a:pt x="1175" y="12978"/>
                      <a:pt x="1101" y="13196"/>
                      <a:pt x="3487" y="14057"/>
                    </a:cubicBezTo>
                    <a:cubicBezTo>
                      <a:pt x="5237" y="14603"/>
                      <a:pt x="7014" y="15055"/>
                      <a:pt x="8811" y="15413"/>
                    </a:cubicBezTo>
                    <a:lnTo>
                      <a:pt x="8811" y="15441"/>
                    </a:lnTo>
                    <a:cubicBezTo>
                      <a:pt x="8811" y="15441"/>
                      <a:pt x="18886" y="19922"/>
                      <a:pt x="27237" y="19922"/>
                    </a:cubicBezTo>
                    <a:cubicBezTo>
                      <a:pt x="31413" y="19922"/>
                      <a:pt x="35158" y="18802"/>
                      <a:pt x="36997" y="15441"/>
                    </a:cubicBezTo>
                    <a:cubicBezTo>
                      <a:pt x="39088" y="11623"/>
                      <a:pt x="40885" y="7652"/>
                      <a:pt x="42369" y="3562"/>
                    </a:cubicBezTo>
                    <a:lnTo>
                      <a:pt x="34498" y="0"/>
                    </a:ln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897;p98"/>
              <p:cNvSpPr/>
              <p:nvPr/>
            </p:nvSpPr>
            <p:spPr>
              <a:xfrm>
                <a:off x="1709633" y="3865524"/>
                <a:ext cx="421603" cy="1457622"/>
              </a:xfrm>
              <a:custGeom>
                <a:avLst/>
                <a:gdLst/>
                <a:ahLst/>
                <a:cxnLst/>
                <a:rect l="l" t="t" r="r" b="b"/>
                <a:pathLst>
                  <a:path w="24855" h="85932" extrusionOk="0">
                    <a:moveTo>
                      <a:pt x="1" y="1"/>
                    </a:moveTo>
                    <a:cubicBezTo>
                      <a:pt x="1" y="1"/>
                      <a:pt x="11019" y="39035"/>
                      <a:pt x="11198" y="39767"/>
                    </a:cubicBezTo>
                    <a:cubicBezTo>
                      <a:pt x="11378" y="40499"/>
                      <a:pt x="3190" y="85760"/>
                      <a:pt x="3190" y="85760"/>
                    </a:cubicBezTo>
                    <a:lnTo>
                      <a:pt x="17965" y="85931"/>
                    </a:lnTo>
                    <a:cubicBezTo>
                      <a:pt x="17965" y="85931"/>
                      <a:pt x="23124" y="46514"/>
                      <a:pt x="23989" y="44606"/>
                    </a:cubicBezTo>
                    <a:cubicBezTo>
                      <a:pt x="24854" y="42696"/>
                      <a:pt x="18905" y="3179"/>
                      <a:pt x="18905" y="317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898;p98"/>
              <p:cNvSpPr/>
              <p:nvPr/>
            </p:nvSpPr>
            <p:spPr>
              <a:xfrm>
                <a:off x="1621106" y="3849087"/>
                <a:ext cx="472762" cy="1486644"/>
              </a:xfrm>
              <a:custGeom>
                <a:avLst/>
                <a:gdLst/>
                <a:ahLst/>
                <a:cxnLst/>
                <a:rect l="l" t="t" r="r" b="b"/>
                <a:pathLst>
                  <a:path w="27871" h="87643" extrusionOk="0">
                    <a:moveTo>
                      <a:pt x="2389" y="1"/>
                    </a:moveTo>
                    <a:lnTo>
                      <a:pt x="1803" y="1395"/>
                    </a:lnTo>
                    <a:cubicBezTo>
                      <a:pt x="78" y="5494"/>
                      <a:pt x="1" y="10102"/>
                      <a:pt x="1590" y="14257"/>
                    </a:cubicBezTo>
                    <a:lnTo>
                      <a:pt x="13115" y="44403"/>
                    </a:lnTo>
                    <a:cubicBezTo>
                      <a:pt x="13921" y="46539"/>
                      <a:pt x="14399" y="48786"/>
                      <a:pt x="14532" y="51065"/>
                    </a:cubicBezTo>
                    <a:lnTo>
                      <a:pt x="16314" y="86835"/>
                    </a:lnTo>
                    <a:lnTo>
                      <a:pt x="27871" y="87643"/>
                    </a:lnTo>
                    <a:cubicBezTo>
                      <a:pt x="27871" y="87643"/>
                      <a:pt x="27063" y="58399"/>
                      <a:pt x="27048" y="49227"/>
                    </a:cubicBezTo>
                    <a:cubicBezTo>
                      <a:pt x="27048" y="42305"/>
                      <a:pt x="22059" y="20381"/>
                      <a:pt x="19261" y="9795"/>
                    </a:cubicBezTo>
                    <a:lnTo>
                      <a:pt x="19223" y="5646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899;p98"/>
              <p:cNvSpPr/>
              <p:nvPr/>
            </p:nvSpPr>
            <p:spPr>
              <a:xfrm>
                <a:off x="1964546" y="3969911"/>
                <a:ext cx="120128" cy="859015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50642" extrusionOk="0">
                    <a:moveTo>
                      <a:pt x="7" y="1"/>
                    </a:moveTo>
                    <a:cubicBezTo>
                      <a:pt x="1" y="45"/>
                      <a:pt x="1" y="90"/>
                      <a:pt x="7" y="134"/>
                    </a:cubicBezTo>
                    <a:cubicBezTo>
                      <a:pt x="26" y="233"/>
                      <a:pt x="68" y="360"/>
                      <a:pt x="68" y="517"/>
                    </a:cubicBezTo>
                    <a:cubicBezTo>
                      <a:pt x="130" y="872"/>
                      <a:pt x="210" y="1363"/>
                      <a:pt x="320" y="1991"/>
                    </a:cubicBezTo>
                    <a:cubicBezTo>
                      <a:pt x="531" y="3286"/>
                      <a:pt x="857" y="5129"/>
                      <a:pt x="1264" y="7402"/>
                    </a:cubicBezTo>
                    <a:cubicBezTo>
                      <a:pt x="2100" y="11980"/>
                      <a:pt x="3253" y="18279"/>
                      <a:pt x="4524" y="25243"/>
                    </a:cubicBezTo>
                    <a:cubicBezTo>
                      <a:pt x="5172" y="28721"/>
                      <a:pt x="5785" y="32039"/>
                      <a:pt x="6344" y="35054"/>
                    </a:cubicBezTo>
                    <a:cubicBezTo>
                      <a:pt x="6485" y="35809"/>
                      <a:pt x="6623" y="36542"/>
                      <a:pt x="6754" y="37255"/>
                    </a:cubicBezTo>
                    <a:cubicBezTo>
                      <a:pt x="6844" y="37950"/>
                      <a:pt x="6877" y="38652"/>
                      <a:pt x="6854" y="39353"/>
                    </a:cubicBezTo>
                    <a:lnTo>
                      <a:pt x="6854" y="43134"/>
                    </a:lnTo>
                    <a:cubicBezTo>
                      <a:pt x="6868" y="45439"/>
                      <a:pt x="6892" y="47316"/>
                      <a:pt x="6892" y="48629"/>
                    </a:cubicBezTo>
                    <a:lnTo>
                      <a:pt x="6892" y="50510"/>
                    </a:lnTo>
                    <a:cubicBezTo>
                      <a:pt x="6884" y="50553"/>
                      <a:pt x="6884" y="50598"/>
                      <a:pt x="6892" y="50642"/>
                    </a:cubicBezTo>
                    <a:cubicBezTo>
                      <a:pt x="6934" y="50604"/>
                      <a:pt x="6969" y="50559"/>
                      <a:pt x="6994" y="50509"/>
                    </a:cubicBezTo>
                    <a:lnTo>
                      <a:pt x="6994" y="50120"/>
                    </a:lnTo>
                    <a:cubicBezTo>
                      <a:pt x="7019" y="49762"/>
                      <a:pt x="7019" y="49265"/>
                      <a:pt x="7019" y="48628"/>
                    </a:cubicBezTo>
                    <a:cubicBezTo>
                      <a:pt x="7023" y="47314"/>
                      <a:pt x="7051" y="45438"/>
                      <a:pt x="7051" y="43133"/>
                    </a:cubicBezTo>
                    <a:lnTo>
                      <a:pt x="7051" y="39352"/>
                    </a:lnTo>
                    <a:cubicBezTo>
                      <a:pt x="7082" y="38642"/>
                      <a:pt x="7051" y="37931"/>
                      <a:pt x="6962" y="37226"/>
                    </a:cubicBezTo>
                    <a:cubicBezTo>
                      <a:pt x="6835" y="36508"/>
                      <a:pt x="6702" y="35770"/>
                      <a:pt x="6564" y="35019"/>
                    </a:cubicBezTo>
                    <a:cubicBezTo>
                      <a:pt x="6008" y="31999"/>
                      <a:pt x="5398" y="28683"/>
                      <a:pt x="4759" y="25201"/>
                    </a:cubicBezTo>
                    <a:cubicBezTo>
                      <a:pt x="3479" y="18240"/>
                      <a:pt x="2303" y="11947"/>
                      <a:pt x="1452" y="7372"/>
                    </a:cubicBezTo>
                    <a:cubicBezTo>
                      <a:pt x="1018" y="5104"/>
                      <a:pt x="663" y="3266"/>
                      <a:pt x="417" y="1972"/>
                    </a:cubicBezTo>
                    <a:cubicBezTo>
                      <a:pt x="289" y="1347"/>
                      <a:pt x="195" y="862"/>
                      <a:pt x="125" y="506"/>
                    </a:cubicBezTo>
                    <a:cubicBezTo>
                      <a:pt x="92" y="352"/>
                      <a:pt x="40" y="229"/>
                      <a:pt x="40" y="129"/>
                    </a:cubicBezTo>
                    <a:cubicBezTo>
                      <a:pt x="33" y="86"/>
                      <a:pt x="23" y="42"/>
                      <a:pt x="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900;p98"/>
              <p:cNvSpPr/>
              <p:nvPr/>
            </p:nvSpPr>
            <p:spPr>
              <a:xfrm>
                <a:off x="1976420" y="3924028"/>
                <a:ext cx="14927" cy="8369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934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510" y="809"/>
                      <a:pt x="627" y="1651"/>
                      <a:pt x="616" y="2495"/>
                    </a:cubicBezTo>
                    <a:cubicBezTo>
                      <a:pt x="530" y="3333"/>
                      <a:pt x="323" y="4154"/>
                      <a:pt x="1" y="4933"/>
                    </a:cubicBezTo>
                    <a:cubicBezTo>
                      <a:pt x="181" y="4750"/>
                      <a:pt x="320" y="4531"/>
                      <a:pt x="407" y="4290"/>
                    </a:cubicBezTo>
                    <a:cubicBezTo>
                      <a:pt x="664" y="3727"/>
                      <a:pt x="814" y="3122"/>
                      <a:pt x="847" y="2504"/>
                    </a:cubicBezTo>
                    <a:cubicBezTo>
                      <a:pt x="879" y="1889"/>
                      <a:pt x="797" y="1272"/>
                      <a:pt x="606" y="686"/>
                    </a:cubicBezTo>
                    <a:cubicBezTo>
                      <a:pt x="545" y="435"/>
                      <a:pt x="429" y="201"/>
                      <a:pt x="26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901;p98"/>
              <p:cNvSpPr/>
              <p:nvPr/>
            </p:nvSpPr>
            <p:spPr>
              <a:xfrm>
                <a:off x="1704087" y="3908168"/>
                <a:ext cx="118653" cy="63406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3738" extrusionOk="0">
                    <a:moveTo>
                      <a:pt x="6970" y="0"/>
                    </a:moveTo>
                    <a:cubicBezTo>
                      <a:pt x="6888" y="453"/>
                      <a:pt x="6754" y="896"/>
                      <a:pt x="6568" y="1318"/>
                    </a:cubicBezTo>
                    <a:cubicBezTo>
                      <a:pt x="6443" y="1612"/>
                      <a:pt x="6277" y="1890"/>
                      <a:pt x="6079" y="2141"/>
                    </a:cubicBezTo>
                    <a:cubicBezTo>
                      <a:pt x="5361" y="3048"/>
                      <a:pt x="4299" y="3520"/>
                      <a:pt x="3226" y="3520"/>
                    </a:cubicBezTo>
                    <a:cubicBezTo>
                      <a:pt x="2436" y="3520"/>
                      <a:pt x="1641" y="3264"/>
                      <a:pt x="974" y="2736"/>
                    </a:cubicBezTo>
                    <a:cubicBezTo>
                      <a:pt x="613" y="2444"/>
                      <a:pt x="285" y="2111"/>
                      <a:pt x="0" y="1742"/>
                    </a:cubicBezTo>
                    <a:lnTo>
                      <a:pt x="0" y="1742"/>
                    </a:lnTo>
                    <a:cubicBezTo>
                      <a:pt x="34" y="1868"/>
                      <a:pt x="91" y="1986"/>
                      <a:pt x="171" y="2089"/>
                    </a:cubicBezTo>
                    <a:cubicBezTo>
                      <a:pt x="363" y="2382"/>
                      <a:pt x="601" y="2644"/>
                      <a:pt x="876" y="2863"/>
                    </a:cubicBezTo>
                    <a:cubicBezTo>
                      <a:pt x="1282" y="3198"/>
                      <a:pt x="1753" y="3443"/>
                      <a:pt x="2260" y="3585"/>
                    </a:cubicBezTo>
                    <a:cubicBezTo>
                      <a:pt x="2604" y="3687"/>
                      <a:pt x="2959" y="3738"/>
                      <a:pt x="3315" y="3738"/>
                    </a:cubicBezTo>
                    <a:cubicBezTo>
                      <a:pt x="3603" y="3738"/>
                      <a:pt x="3891" y="3705"/>
                      <a:pt x="4174" y="3638"/>
                    </a:cubicBezTo>
                    <a:cubicBezTo>
                      <a:pt x="4800" y="3471"/>
                      <a:pt x="5373" y="3145"/>
                      <a:pt x="5836" y="2692"/>
                    </a:cubicBezTo>
                    <a:cubicBezTo>
                      <a:pt x="6213" y="2325"/>
                      <a:pt x="6514" y="1887"/>
                      <a:pt x="6720" y="1403"/>
                    </a:cubicBezTo>
                    <a:cubicBezTo>
                      <a:pt x="6856" y="1077"/>
                      <a:pt x="6941" y="734"/>
                      <a:pt x="6970" y="382"/>
                    </a:cubicBezTo>
                    <a:cubicBezTo>
                      <a:pt x="6995" y="256"/>
                      <a:pt x="6995" y="126"/>
                      <a:pt x="697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902;p98"/>
              <p:cNvSpPr/>
              <p:nvPr/>
            </p:nvSpPr>
            <p:spPr>
              <a:xfrm>
                <a:off x="2470571" y="3483800"/>
                <a:ext cx="170388" cy="197104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11620" extrusionOk="0">
                    <a:moveTo>
                      <a:pt x="6501" y="1"/>
                    </a:moveTo>
                    <a:cubicBezTo>
                      <a:pt x="6495" y="1"/>
                      <a:pt x="6489" y="1"/>
                      <a:pt x="6483" y="1"/>
                    </a:cubicBezTo>
                    <a:cubicBezTo>
                      <a:pt x="6225" y="8"/>
                      <a:pt x="5999" y="178"/>
                      <a:pt x="5921" y="423"/>
                    </a:cubicBezTo>
                    <a:cubicBezTo>
                      <a:pt x="5620" y="1006"/>
                      <a:pt x="5240" y="1546"/>
                      <a:pt x="4791" y="2025"/>
                    </a:cubicBezTo>
                    <a:cubicBezTo>
                      <a:pt x="4446" y="2424"/>
                      <a:pt x="4035" y="2760"/>
                      <a:pt x="3576" y="3022"/>
                    </a:cubicBezTo>
                    <a:cubicBezTo>
                      <a:pt x="3039" y="3320"/>
                      <a:pt x="2575" y="3555"/>
                      <a:pt x="2159" y="3745"/>
                    </a:cubicBezTo>
                    <a:lnTo>
                      <a:pt x="0" y="5078"/>
                    </a:lnTo>
                    <a:lnTo>
                      <a:pt x="430" y="10956"/>
                    </a:lnTo>
                    <a:lnTo>
                      <a:pt x="2442" y="11371"/>
                    </a:lnTo>
                    <a:cubicBezTo>
                      <a:pt x="3541" y="11500"/>
                      <a:pt x="4351" y="11620"/>
                      <a:pt x="4956" y="11620"/>
                    </a:cubicBezTo>
                    <a:cubicBezTo>
                      <a:pt x="5375" y="11620"/>
                      <a:pt x="5697" y="11562"/>
                      <a:pt x="5948" y="11409"/>
                    </a:cubicBezTo>
                    <a:cubicBezTo>
                      <a:pt x="6771" y="10903"/>
                      <a:pt x="5973" y="10063"/>
                      <a:pt x="5973" y="10063"/>
                    </a:cubicBezTo>
                    <a:cubicBezTo>
                      <a:pt x="5973" y="10063"/>
                      <a:pt x="7389" y="9897"/>
                      <a:pt x="7446" y="9065"/>
                    </a:cubicBezTo>
                    <a:cubicBezTo>
                      <a:pt x="7436" y="8713"/>
                      <a:pt x="7202" y="8404"/>
                      <a:pt x="6866" y="8301"/>
                    </a:cubicBezTo>
                    <a:cubicBezTo>
                      <a:pt x="6866" y="8301"/>
                      <a:pt x="8132" y="8097"/>
                      <a:pt x="8468" y="7662"/>
                    </a:cubicBezTo>
                    <a:cubicBezTo>
                      <a:pt x="8940" y="7067"/>
                      <a:pt x="8179" y="6538"/>
                      <a:pt x="8179" y="6538"/>
                    </a:cubicBezTo>
                    <a:cubicBezTo>
                      <a:pt x="9979" y="5904"/>
                      <a:pt x="10045" y="4903"/>
                      <a:pt x="9700" y="4727"/>
                    </a:cubicBezTo>
                    <a:cubicBezTo>
                      <a:pt x="9622" y="4688"/>
                      <a:pt x="9491" y="4673"/>
                      <a:pt x="9336" y="4673"/>
                    </a:cubicBezTo>
                    <a:cubicBezTo>
                      <a:pt x="8806" y="4673"/>
                      <a:pt x="7990" y="4850"/>
                      <a:pt x="7990" y="4850"/>
                    </a:cubicBezTo>
                    <a:cubicBezTo>
                      <a:pt x="7628" y="4873"/>
                      <a:pt x="7061" y="4916"/>
                      <a:pt x="6510" y="4916"/>
                    </a:cubicBezTo>
                    <a:cubicBezTo>
                      <a:pt x="5368" y="4916"/>
                      <a:pt x="4292" y="4735"/>
                      <a:pt x="5235" y="3830"/>
                    </a:cubicBezTo>
                    <a:cubicBezTo>
                      <a:pt x="6634" y="2488"/>
                      <a:pt x="7205" y="919"/>
                      <a:pt x="7069" y="390"/>
                    </a:cubicBezTo>
                    <a:cubicBezTo>
                      <a:pt x="6978" y="155"/>
                      <a:pt x="6751" y="1"/>
                      <a:pt x="650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903;p98"/>
              <p:cNvSpPr/>
              <p:nvPr/>
            </p:nvSpPr>
            <p:spPr>
              <a:xfrm>
                <a:off x="2545800" y="3570326"/>
                <a:ext cx="63762" cy="38352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2261" extrusionOk="0">
                    <a:moveTo>
                      <a:pt x="3225" y="0"/>
                    </a:moveTo>
                    <a:lnTo>
                      <a:pt x="3225" y="0"/>
                    </a:lnTo>
                    <a:cubicBezTo>
                      <a:pt x="2862" y="72"/>
                      <a:pt x="2510" y="186"/>
                      <a:pt x="2175" y="341"/>
                    </a:cubicBezTo>
                    <a:lnTo>
                      <a:pt x="1065" y="779"/>
                    </a:lnTo>
                    <a:cubicBezTo>
                      <a:pt x="832" y="858"/>
                      <a:pt x="609" y="964"/>
                      <a:pt x="398" y="1092"/>
                    </a:cubicBezTo>
                    <a:cubicBezTo>
                      <a:pt x="128" y="1256"/>
                      <a:pt x="1" y="1580"/>
                      <a:pt x="87" y="1886"/>
                    </a:cubicBezTo>
                    <a:cubicBezTo>
                      <a:pt x="148" y="2042"/>
                      <a:pt x="277" y="2162"/>
                      <a:pt x="436" y="2212"/>
                    </a:cubicBezTo>
                    <a:cubicBezTo>
                      <a:pt x="546" y="2245"/>
                      <a:pt x="660" y="2261"/>
                      <a:pt x="775" y="2261"/>
                    </a:cubicBezTo>
                    <a:cubicBezTo>
                      <a:pt x="801" y="2261"/>
                      <a:pt x="827" y="2260"/>
                      <a:pt x="853" y="2258"/>
                    </a:cubicBezTo>
                    <a:cubicBezTo>
                      <a:pt x="1092" y="2245"/>
                      <a:pt x="1331" y="2215"/>
                      <a:pt x="1566" y="2169"/>
                    </a:cubicBezTo>
                    <a:cubicBezTo>
                      <a:pt x="1961" y="2095"/>
                      <a:pt x="2351" y="1994"/>
                      <a:pt x="2732" y="1867"/>
                    </a:cubicBezTo>
                    <a:cubicBezTo>
                      <a:pt x="3090" y="1772"/>
                      <a:pt x="3435" y="1631"/>
                      <a:pt x="3758" y="1450"/>
                    </a:cubicBezTo>
                    <a:lnTo>
                      <a:pt x="3758" y="1450"/>
                    </a:lnTo>
                    <a:cubicBezTo>
                      <a:pt x="3394" y="1491"/>
                      <a:pt x="3035" y="1569"/>
                      <a:pt x="2687" y="1683"/>
                    </a:cubicBezTo>
                    <a:cubicBezTo>
                      <a:pt x="2357" y="1763"/>
                      <a:pt x="1968" y="1857"/>
                      <a:pt x="1529" y="1928"/>
                    </a:cubicBezTo>
                    <a:cubicBezTo>
                      <a:pt x="1301" y="1965"/>
                      <a:pt x="1073" y="1988"/>
                      <a:pt x="844" y="1998"/>
                    </a:cubicBezTo>
                    <a:cubicBezTo>
                      <a:pt x="827" y="1999"/>
                      <a:pt x="811" y="1999"/>
                      <a:pt x="794" y="1999"/>
                    </a:cubicBezTo>
                    <a:cubicBezTo>
                      <a:pt x="587" y="1999"/>
                      <a:pt x="376" y="1939"/>
                      <a:pt x="324" y="1786"/>
                    </a:cubicBezTo>
                    <a:cubicBezTo>
                      <a:pt x="280" y="1586"/>
                      <a:pt x="369" y="1380"/>
                      <a:pt x="546" y="1276"/>
                    </a:cubicBezTo>
                    <a:cubicBezTo>
                      <a:pt x="739" y="1159"/>
                      <a:pt x="942" y="1060"/>
                      <a:pt x="1151" y="978"/>
                    </a:cubicBezTo>
                    <a:lnTo>
                      <a:pt x="2247" y="506"/>
                    </a:lnTo>
                    <a:cubicBezTo>
                      <a:pt x="2590" y="375"/>
                      <a:pt x="2919" y="205"/>
                      <a:pt x="322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904;p98"/>
              <p:cNvSpPr/>
              <p:nvPr/>
            </p:nvSpPr>
            <p:spPr>
              <a:xfrm>
                <a:off x="2539812" y="3605421"/>
                <a:ext cx="51939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717" extrusionOk="0">
                    <a:moveTo>
                      <a:pt x="2080" y="1"/>
                    </a:moveTo>
                    <a:cubicBezTo>
                      <a:pt x="1805" y="1"/>
                      <a:pt x="1533" y="64"/>
                      <a:pt x="1286" y="185"/>
                    </a:cubicBezTo>
                    <a:cubicBezTo>
                      <a:pt x="1004" y="295"/>
                      <a:pt x="735" y="435"/>
                      <a:pt x="482" y="602"/>
                    </a:cubicBezTo>
                    <a:cubicBezTo>
                      <a:pt x="308" y="694"/>
                      <a:pt x="165" y="832"/>
                      <a:pt x="67" y="1003"/>
                    </a:cubicBezTo>
                    <a:cubicBezTo>
                      <a:pt x="13" y="1115"/>
                      <a:pt x="0" y="1243"/>
                      <a:pt x="34" y="1363"/>
                    </a:cubicBezTo>
                    <a:cubicBezTo>
                      <a:pt x="73" y="1487"/>
                      <a:pt x="162" y="1590"/>
                      <a:pt x="279" y="1647"/>
                    </a:cubicBezTo>
                    <a:cubicBezTo>
                      <a:pt x="398" y="1693"/>
                      <a:pt x="524" y="1717"/>
                      <a:pt x="649" y="1717"/>
                    </a:cubicBezTo>
                    <a:cubicBezTo>
                      <a:pt x="736" y="1717"/>
                      <a:pt x="823" y="1706"/>
                      <a:pt x="908" y="1683"/>
                    </a:cubicBezTo>
                    <a:lnTo>
                      <a:pt x="1418" y="1566"/>
                    </a:lnTo>
                    <a:lnTo>
                      <a:pt x="2283" y="1357"/>
                    </a:lnTo>
                    <a:cubicBezTo>
                      <a:pt x="2553" y="1312"/>
                      <a:pt x="2816" y="1226"/>
                      <a:pt x="3062" y="1101"/>
                    </a:cubicBezTo>
                    <a:cubicBezTo>
                      <a:pt x="3016" y="1099"/>
                      <a:pt x="2971" y="1098"/>
                      <a:pt x="2925" y="1098"/>
                    </a:cubicBezTo>
                    <a:cubicBezTo>
                      <a:pt x="2696" y="1098"/>
                      <a:pt x="2468" y="1126"/>
                      <a:pt x="2245" y="1182"/>
                    </a:cubicBezTo>
                    <a:lnTo>
                      <a:pt x="1375" y="1338"/>
                    </a:lnTo>
                    <a:cubicBezTo>
                      <a:pt x="1150" y="1369"/>
                      <a:pt x="866" y="1462"/>
                      <a:pt x="630" y="1462"/>
                    </a:cubicBezTo>
                    <a:cubicBezTo>
                      <a:pt x="544" y="1462"/>
                      <a:pt x="465" y="1450"/>
                      <a:pt x="398" y="1419"/>
                    </a:cubicBezTo>
                    <a:cubicBezTo>
                      <a:pt x="384" y="1413"/>
                      <a:pt x="373" y="1407"/>
                      <a:pt x="361" y="1400"/>
                    </a:cubicBezTo>
                    <a:cubicBezTo>
                      <a:pt x="262" y="1337"/>
                      <a:pt x="232" y="1207"/>
                      <a:pt x="294" y="1107"/>
                    </a:cubicBezTo>
                    <a:cubicBezTo>
                      <a:pt x="371" y="974"/>
                      <a:pt x="482" y="865"/>
                      <a:pt x="615" y="790"/>
                    </a:cubicBezTo>
                    <a:cubicBezTo>
                      <a:pt x="852" y="625"/>
                      <a:pt x="1099" y="479"/>
                      <a:pt x="1358" y="350"/>
                    </a:cubicBezTo>
                    <a:cubicBezTo>
                      <a:pt x="1609" y="251"/>
                      <a:pt x="1855" y="134"/>
                      <a:pt x="2090" y="1"/>
                    </a:cubicBezTo>
                    <a:cubicBezTo>
                      <a:pt x="2087" y="1"/>
                      <a:pt x="2084" y="1"/>
                      <a:pt x="208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905;p98"/>
              <p:cNvSpPr/>
              <p:nvPr/>
            </p:nvSpPr>
            <p:spPr>
              <a:xfrm>
                <a:off x="2531619" y="3624589"/>
                <a:ext cx="53737" cy="329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940" extrusionOk="0">
                    <a:moveTo>
                      <a:pt x="3115" y="0"/>
                    </a:moveTo>
                    <a:cubicBezTo>
                      <a:pt x="2826" y="0"/>
                      <a:pt x="2539" y="46"/>
                      <a:pt x="2265" y="138"/>
                    </a:cubicBezTo>
                    <a:cubicBezTo>
                      <a:pt x="2000" y="204"/>
                      <a:pt x="1674" y="293"/>
                      <a:pt x="1319" y="407"/>
                    </a:cubicBezTo>
                    <a:lnTo>
                      <a:pt x="767" y="601"/>
                    </a:lnTo>
                    <a:cubicBezTo>
                      <a:pt x="549" y="666"/>
                      <a:pt x="347" y="774"/>
                      <a:pt x="172" y="917"/>
                    </a:cubicBezTo>
                    <a:cubicBezTo>
                      <a:pt x="69" y="1012"/>
                      <a:pt x="8" y="1142"/>
                      <a:pt x="1" y="1281"/>
                    </a:cubicBezTo>
                    <a:cubicBezTo>
                      <a:pt x="2" y="1415"/>
                      <a:pt x="52" y="1544"/>
                      <a:pt x="138" y="1645"/>
                    </a:cubicBezTo>
                    <a:cubicBezTo>
                      <a:pt x="290" y="1814"/>
                      <a:pt x="502" y="1915"/>
                      <a:pt x="729" y="1928"/>
                    </a:cubicBezTo>
                    <a:cubicBezTo>
                      <a:pt x="822" y="1936"/>
                      <a:pt x="916" y="1939"/>
                      <a:pt x="1010" y="1939"/>
                    </a:cubicBezTo>
                    <a:cubicBezTo>
                      <a:pt x="1255" y="1939"/>
                      <a:pt x="1500" y="1915"/>
                      <a:pt x="1740" y="1867"/>
                    </a:cubicBezTo>
                    <a:cubicBezTo>
                      <a:pt x="2048" y="1833"/>
                      <a:pt x="2343" y="1725"/>
                      <a:pt x="2601" y="1551"/>
                    </a:cubicBezTo>
                    <a:cubicBezTo>
                      <a:pt x="2599" y="1546"/>
                      <a:pt x="2591" y="1543"/>
                      <a:pt x="2577" y="1543"/>
                    </a:cubicBezTo>
                    <a:cubicBezTo>
                      <a:pt x="2492" y="1543"/>
                      <a:pt x="2181" y="1639"/>
                      <a:pt x="1674" y="1697"/>
                    </a:cubicBezTo>
                    <a:cubicBezTo>
                      <a:pt x="1517" y="1713"/>
                      <a:pt x="1359" y="1721"/>
                      <a:pt x="1201" y="1721"/>
                    </a:cubicBezTo>
                    <a:cubicBezTo>
                      <a:pt x="1044" y="1721"/>
                      <a:pt x="886" y="1713"/>
                      <a:pt x="729" y="1697"/>
                    </a:cubicBezTo>
                    <a:cubicBezTo>
                      <a:pt x="563" y="1686"/>
                      <a:pt x="410" y="1611"/>
                      <a:pt x="299" y="1488"/>
                    </a:cubicBezTo>
                    <a:cubicBezTo>
                      <a:pt x="297" y="1487"/>
                      <a:pt x="296" y="1485"/>
                      <a:pt x="295" y="1484"/>
                    </a:cubicBezTo>
                    <a:cubicBezTo>
                      <a:pt x="195" y="1369"/>
                      <a:pt x="208" y="1196"/>
                      <a:pt x="322" y="1097"/>
                    </a:cubicBezTo>
                    <a:cubicBezTo>
                      <a:pt x="473" y="977"/>
                      <a:pt x="644" y="888"/>
                      <a:pt x="828" y="832"/>
                    </a:cubicBezTo>
                    <a:lnTo>
                      <a:pt x="1367" y="629"/>
                    </a:lnTo>
                    <a:cubicBezTo>
                      <a:pt x="1731" y="502"/>
                      <a:pt x="2047" y="398"/>
                      <a:pt x="2311" y="308"/>
                    </a:cubicBezTo>
                    <a:cubicBezTo>
                      <a:pt x="2608" y="237"/>
                      <a:pt x="2894" y="134"/>
                      <a:pt x="3168" y="1"/>
                    </a:cubicBezTo>
                    <a:cubicBezTo>
                      <a:pt x="3150" y="0"/>
                      <a:pt x="3133" y="0"/>
                      <a:pt x="311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906;p98"/>
              <p:cNvSpPr/>
              <p:nvPr/>
            </p:nvSpPr>
            <p:spPr>
              <a:xfrm>
                <a:off x="2527582" y="3652475"/>
                <a:ext cx="43271" cy="2691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587" extrusionOk="0">
                    <a:moveTo>
                      <a:pt x="2551" y="1"/>
                    </a:moveTo>
                    <a:lnTo>
                      <a:pt x="2551" y="1"/>
                    </a:lnTo>
                    <a:cubicBezTo>
                      <a:pt x="1974" y="12"/>
                      <a:pt x="1404" y="128"/>
                      <a:pt x="869" y="341"/>
                    </a:cubicBezTo>
                    <a:cubicBezTo>
                      <a:pt x="639" y="395"/>
                      <a:pt x="426" y="506"/>
                      <a:pt x="249" y="661"/>
                    </a:cubicBezTo>
                    <a:cubicBezTo>
                      <a:pt x="88" y="803"/>
                      <a:pt x="1" y="1011"/>
                      <a:pt x="14" y="1224"/>
                    </a:cubicBezTo>
                    <a:cubicBezTo>
                      <a:pt x="30" y="1370"/>
                      <a:pt x="115" y="1499"/>
                      <a:pt x="240" y="1573"/>
                    </a:cubicBezTo>
                    <a:cubicBezTo>
                      <a:pt x="270" y="1583"/>
                      <a:pt x="296" y="1586"/>
                      <a:pt x="318" y="1586"/>
                    </a:cubicBezTo>
                    <a:cubicBezTo>
                      <a:pt x="361" y="1586"/>
                      <a:pt x="386" y="1573"/>
                      <a:pt x="386" y="1573"/>
                    </a:cubicBezTo>
                    <a:cubicBezTo>
                      <a:pt x="419" y="1546"/>
                      <a:pt x="192" y="1484"/>
                      <a:pt x="192" y="1215"/>
                    </a:cubicBezTo>
                    <a:cubicBezTo>
                      <a:pt x="204" y="1063"/>
                      <a:pt x="283" y="926"/>
                      <a:pt x="405" y="837"/>
                    </a:cubicBezTo>
                    <a:cubicBezTo>
                      <a:pt x="569" y="712"/>
                      <a:pt x="758" y="623"/>
                      <a:pt x="958" y="577"/>
                    </a:cubicBezTo>
                    <a:cubicBezTo>
                      <a:pt x="1509" y="447"/>
                      <a:pt x="2044" y="252"/>
                      <a:pt x="255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907;p98"/>
              <p:cNvSpPr/>
              <p:nvPr/>
            </p:nvSpPr>
            <p:spPr>
              <a:xfrm>
                <a:off x="1876901" y="3358074"/>
                <a:ext cx="636959" cy="406964"/>
              </a:xfrm>
              <a:custGeom>
                <a:avLst/>
                <a:gdLst/>
                <a:ahLst/>
                <a:cxnLst/>
                <a:rect l="l" t="t" r="r" b="b"/>
                <a:pathLst>
                  <a:path w="37551" h="23992" extrusionOk="0">
                    <a:moveTo>
                      <a:pt x="11208" y="0"/>
                    </a:moveTo>
                    <a:lnTo>
                      <a:pt x="0" y="2156"/>
                    </a:lnTo>
                    <a:cubicBezTo>
                      <a:pt x="548" y="5819"/>
                      <a:pt x="3270" y="12126"/>
                      <a:pt x="5671" y="17632"/>
                    </a:cubicBezTo>
                    <a:cubicBezTo>
                      <a:pt x="8070" y="23135"/>
                      <a:pt x="10021" y="23906"/>
                      <a:pt x="16841" y="23990"/>
                    </a:cubicBezTo>
                    <a:cubicBezTo>
                      <a:pt x="16907" y="23991"/>
                      <a:pt x="16975" y="23992"/>
                      <a:pt x="17043" y="23992"/>
                    </a:cubicBezTo>
                    <a:cubicBezTo>
                      <a:pt x="24377" y="23992"/>
                      <a:pt x="37551" y="19181"/>
                      <a:pt x="37551" y="19181"/>
                    </a:cubicBezTo>
                    <a:lnTo>
                      <a:pt x="34985" y="10425"/>
                    </a:lnTo>
                    <a:cubicBezTo>
                      <a:pt x="34985" y="10425"/>
                      <a:pt x="20482" y="13388"/>
                      <a:pt x="17345" y="13388"/>
                    </a:cubicBezTo>
                    <a:cubicBezTo>
                      <a:pt x="17109" y="13388"/>
                      <a:pt x="16937" y="13371"/>
                      <a:pt x="16841" y="13335"/>
                    </a:cubicBezTo>
                    <a:cubicBezTo>
                      <a:pt x="15465" y="12820"/>
                      <a:pt x="14228" y="8572"/>
                      <a:pt x="13131" y="5671"/>
                    </a:cubicBezTo>
                    <a:cubicBezTo>
                      <a:pt x="13013" y="5374"/>
                      <a:pt x="11208" y="0"/>
                      <a:pt x="1120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908;p98"/>
              <p:cNvSpPr/>
              <p:nvPr/>
            </p:nvSpPr>
            <p:spPr>
              <a:xfrm>
                <a:off x="1923547" y="3539929"/>
                <a:ext cx="590549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34815" h="13699" extrusionOk="0">
                    <a:moveTo>
                      <a:pt x="1" y="1"/>
                    </a:moveTo>
                    <a:cubicBezTo>
                      <a:pt x="37" y="141"/>
                      <a:pt x="85" y="277"/>
                      <a:pt x="147" y="408"/>
                    </a:cubicBezTo>
                    <a:cubicBezTo>
                      <a:pt x="251" y="673"/>
                      <a:pt x="407" y="1084"/>
                      <a:pt x="619" y="1556"/>
                    </a:cubicBezTo>
                    <a:cubicBezTo>
                      <a:pt x="1040" y="2544"/>
                      <a:pt x="1654" y="3976"/>
                      <a:pt x="2561" y="5676"/>
                    </a:cubicBezTo>
                    <a:cubicBezTo>
                      <a:pt x="3592" y="7692"/>
                      <a:pt x="4949" y="9527"/>
                      <a:pt x="6577" y="11101"/>
                    </a:cubicBezTo>
                    <a:cubicBezTo>
                      <a:pt x="7564" y="12020"/>
                      <a:pt x="8726" y="12730"/>
                      <a:pt x="9994" y="13189"/>
                    </a:cubicBezTo>
                    <a:cubicBezTo>
                      <a:pt x="10671" y="13415"/>
                      <a:pt x="11371" y="13562"/>
                      <a:pt x="12083" y="13624"/>
                    </a:cubicBezTo>
                    <a:cubicBezTo>
                      <a:pt x="12568" y="13673"/>
                      <a:pt x="13055" y="13698"/>
                      <a:pt x="13543" y="13698"/>
                    </a:cubicBezTo>
                    <a:cubicBezTo>
                      <a:pt x="13783" y="13698"/>
                      <a:pt x="14024" y="13692"/>
                      <a:pt x="14265" y="13680"/>
                    </a:cubicBezTo>
                    <a:cubicBezTo>
                      <a:pt x="17022" y="13480"/>
                      <a:pt x="19752" y="13005"/>
                      <a:pt x="22417" y="12262"/>
                    </a:cubicBezTo>
                    <a:cubicBezTo>
                      <a:pt x="24878" y="11640"/>
                      <a:pt x="27093" y="11063"/>
                      <a:pt x="28936" y="10514"/>
                    </a:cubicBezTo>
                    <a:cubicBezTo>
                      <a:pt x="30779" y="9966"/>
                      <a:pt x="32258" y="9471"/>
                      <a:pt x="33265" y="9097"/>
                    </a:cubicBezTo>
                    <a:cubicBezTo>
                      <a:pt x="33771" y="8913"/>
                      <a:pt x="34158" y="8762"/>
                      <a:pt x="34422" y="8653"/>
                    </a:cubicBezTo>
                    <a:cubicBezTo>
                      <a:pt x="34558" y="8606"/>
                      <a:pt x="34690" y="8544"/>
                      <a:pt x="34814" y="8473"/>
                    </a:cubicBezTo>
                    <a:lnTo>
                      <a:pt x="34814" y="8473"/>
                    </a:lnTo>
                    <a:cubicBezTo>
                      <a:pt x="34672" y="8501"/>
                      <a:pt x="34533" y="8540"/>
                      <a:pt x="34399" y="8591"/>
                    </a:cubicBezTo>
                    <a:lnTo>
                      <a:pt x="33227" y="8993"/>
                    </a:lnTo>
                    <a:cubicBezTo>
                      <a:pt x="32211" y="9334"/>
                      <a:pt x="30728" y="9797"/>
                      <a:pt x="28879" y="10317"/>
                    </a:cubicBezTo>
                    <a:cubicBezTo>
                      <a:pt x="27032" y="10836"/>
                      <a:pt x="24821" y="11403"/>
                      <a:pt x="22354" y="12012"/>
                    </a:cubicBezTo>
                    <a:cubicBezTo>
                      <a:pt x="19706" y="12745"/>
                      <a:pt x="16992" y="13220"/>
                      <a:pt x="14251" y="13430"/>
                    </a:cubicBezTo>
                    <a:cubicBezTo>
                      <a:pt x="14021" y="13441"/>
                      <a:pt x="13791" y="13446"/>
                      <a:pt x="13560" y="13446"/>
                    </a:cubicBezTo>
                    <a:cubicBezTo>
                      <a:pt x="13073" y="13446"/>
                      <a:pt x="12586" y="13422"/>
                      <a:pt x="12102" y="13375"/>
                    </a:cubicBezTo>
                    <a:cubicBezTo>
                      <a:pt x="11409" y="13318"/>
                      <a:pt x="10726" y="13176"/>
                      <a:pt x="10069" y="12954"/>
                    </a:cubicBezTo>
                    <a:cubicBezTo>
                      <a:pt x="8832" y="12508"/>
                      <a:pt x="7697" y="11820"/>
                      <a:pt x="6729" y="10931"/>
                    </a:cubicBezTo>
                    <a:cubicBezTo>
                      <a:pt x="5110" y="9377"/>
                      <a:pt x="3754" y="7573"/>
                      <a:pt x="2712" y="5586"/>
                    </a:cubicBezTo>
                    <a:cubicBezTo>
                      <a:pt x="1791" y="3909"/>
                      <a:pt x="1148" y="2491"/>
                      <a:pt x="704" y="1518"/>
                    </a:cubicBezTo>
                    <a:cubicBezTo>
                      <a:pt x="486" y="1041"/>
                      <a:pt x="316" y="667"/>
                      <a:pt x="194" y="389"/>
                    </a:cubicBezTo>
                    <a:cubicBezTo>
                      <a:pt x="140" y="255"/>
                      <a:pt x="75" y="12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909;p98"/>
              <p:cNvSpPr/>
              <p:nvPr/>
            </p:nvSpPr>
            <p:spPr>
              <a:xfrm>
                <a:off x="1578903" y="3238166"/>
                <a:ext cx="520749" cy="687965"/>
              </a:xfrm>
              <a:custGeom>
                <a:avLst/>
                <a:gdLst/>
                <a:ahLst/>
                <a:cxnLst/>
                <a:rect l="l" t="t" r="r" b="b"/>
                <a:pathLst>
                  <a:path w="30700" h="40558" extrusionOk="0">
                    <a:moveTo>
                      <a:pt x="8944" y="0"/>
                    </a:moveTo>
                    <a:cubicBezTo>
                      <a:pt x="8944" y="0"/>
                      <a:pt x="4" y="895"/>
                      <a:pt x="4" y="11223"/>
                    </a:cubicBezTo>
                    <a:cubicBezTo>
                      <a:pt x="0" y="16062"/>
                      <a:pt x="5353" y="25455"/>
                      <a:pt x="6276" y="27761"/>
                    </a:cubicBezTo>
                    <a:cubicBezTo>
                      <a:pt x="5368" y="30681"/>
                      <a:pt x="2664" y="35232"/>
                      <a:pt x="2093" y="38691"/>
                    </a:cubicBezTo>
                    <a:lnTo>
                      <a:pt x="27448" y="40557"/>
                    </a:lnTo>
                    <a:lnTo>
                      <a:pt x="27996" y="25323"/>
                    </a:lnTo>
                    <a:lnTo>
                      <a:pt x="29140" y="17924"/>
                    </a:lnTo>
                    <a:lnTo>
                      <a:pt x="30699" y="13108"/>
                    </a:lnTo>
                    <a:cubicBezTo>
                      <a:pt x="28157" y="1826"/>
                      <a:pt x="23813" y="1161"/>
                      <a:pt x="22824" y="1161"/>
                    </a:cubicBezTo>
                    <a:cubicBezTo>
                      <a:pt x="22691" y="1161"/>
                      <a:pt x="22619" y="1172"/>
                      <a:pt x="22619" y="1172"/>
                    </a:cubicBezTo>
                    <a:lnTo>
                      <a:pt x="8944" y="11"/>
                    </a:lnTo>
                    <a:lnTo>
                      <a:pt x="8944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910;p98"/>
              <p:cNvSpPr/>
              <p:nvPr/>
            </p:nvSpPr>
            <p:spPr>
              <a:xfrm>
                <a:off x="2017554" y="3427552"/>
                <a:ext cx="60709" cy="240172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4159" extrusionOk="0">
                    <a:moveTo>
                      <a:pt x="34" y="1"/>
                    </a:moveTo>
                    <a:cubicBezTo>
                      <a:pt x="1" y="35"/>
                      <a:pt x="652" y="610"/>
                      <a:pt x="1570" y="1655"/>
                    </a:cubicBezTo>
                    <a:cubicBezTo>
                      <a:pt x="2111" y="2255"/>
                      <a:pt x="2549" y="2940"/>
                      <a:pt x="2869" y="3682"/>
                    </a:cubicBezTo>
                    <a:cubicBezTo>
                      <a:pt x="3222" y="4603"/>
                      <a:pt x="3327" y="5600"/>
                      <a:pt x="3176" y="6575"/>
                    </a:cubicBezTo>
                    <a:cubicBezTo>
                      <a:pt x="3023" y="7560"/>
                      <a:pt x="2799" y="8531"/>
                      <a:pt x="2510" y="9486"/>
                    </a:cubicBezTo>
                    <a:cubicBezTo>
                      <a:pt x="2278" y="10275"/>
                      <a:pt x="2104" y="11080"/>
                      <a:pt x="1990" y="11894"/>
                    </a:cubicBezTo>
                    <a:cubicBezTo>
                      <a:pt x="1921" y="12448"/>
                      <a:pt x="1921" y="13009"/>
                      <a:pt x="1990" y="13563"/>
                    </a:cubicBezTo>
                    <a:cubicBezTo>
                      <a:pt x="2020" y="13765"/>
                      <a:pt x="2069" y="13965"/>
                      <a:pt x="2136" y="14158"/>
                    </a:cubicBezTo>
                    <a:cubicBezTo>
                      <a:pt x="2143" y="13951"/>
                      <a:pt x="2124" y="13742"/>
                      <a:pt x="2080" y="13538"/>
                    </a:cubicBezTo>
                    <a:cubicBezTo>
                      <a:pt x="2050" y="12993"/>
                      <a:pt x="2077" y="12447"/>
                      <a:pt x="2165" y="11909"/>
                    </a:cubicBezTo>
                    <a:cubicBezTo>
                      <a:pt x="2302" y="11109"/>
                      <a:pt x="2489" y="10320"/>
                      <a:pt x="2728" y="9546"/>
                    </a:cubicBezTo>
                    <a:cubicBezTo>
                      <a:pt x="3036" y="8586"/>
                      <a:pt x="3268" y="7603"/>
                      <a:pt x="3422" y="6607"/>
                    </a:cubicBezTo>
                    <a:cubicBezTo>
                      <a:pt x="3578" y="5590"/>
                      <a:pt x="3461" y="4549"/>
                      <a:pt x="3083" y="3593"/>
                    </a:cubicBezTo>
                    <a:cubicBezTo>
                      <a:pt x="2742" y="2835"/>
                      <a:pt x="2275" y="2139"/>
                      <a:pt x="1702" y="1537"/>
                    </a:cubicBezTo>
                    <a:cubicBezTo>
                      <a:pt x="1325" y="1129"/>
                      <a:pt x="926" y="743"/>
                      <a:pt x="506" y="379"/>
                    </a:cubicBezTo>
                    <a:cubicBezTo>
                      <a:pt x="364" y="235"/>
                      <a:pt x="205" y="109"/>
                      <a:pt x="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911;p98"/>
              <p:cNvSpPr/>
              <p:nvPr/>
            </p:nvSpPr>
            <p:spPr>
              <a:xfrm>
                <a:off x="1944445" y="3319993"/>
                <a:ext cx="55450" cy="57333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3380" extrusionOk="0">
                    <a:moveTo>
                      <a:pt x="1753" y="0"/>
                    </a:moveTo>
                    <a:cubicBezTo>
                      <a:pt x="1407" y="0"/>
                      <a:pt x="1067" y="102"/>
                      <a:pt x="777" y="293"/>
                    </a:cubicBezTo>
                    <a:cubicBezTo>
                      <a:pt x="321" y="584"/>
                      <a:pt x="40" y="1081"/>
                      <a:pt x="26" y="1621"/>
                    </a:cubicBezTo>
                    <a:cubicBezTo>
                      <a:pt x="1" y="2300"/>
                      <a:pt x="368" y="2932"/>
                      <a:pt x="970" y="3247"/>
                    </a:cubicBezTo>
                    <a:cubicBezTo>
                      <a:pt x="1183" y="3336"/>
                      <a:pt x="1407" y="3380"/>
                      <a:pt x="1629" y="3380"/>
                    </a:cubicBezTo>
                    <a:cubicBezTo>
                      <a:pt x="2067" y="3380"/>
                      <a:pt x="2497" y="3211"/>
                      <a:pt x="2823" y="2893"/>
                    </a:cubicBezTo>
                    <a:cubicBezTo>
                      <a:pt x="3035" y="2685"/>
                      <a:pt x="3176" y="2418"/>
                      <a:pt x="3229" y="2127"/>
                    </a:cubicBezTo>
                    <a:cubicBezTo>
                      <a:pt x="3269" y="1879"/>
                      <a:pt x="3248" y="1624"/>
                      <a:pt x="3168" y="1385"/>
                    </a:cubicBezTo>
                    <a:cubicBezTo>
                      <a:pt x="3058" y="1043"/>
                      <a:pt x="2830" y="749"/>
                      <a:pt x="2525" y="559"/>
                    </a:cubicBezTo>
                    <a:cubicBezTo>
                      <a:pt x="2303" y="436"/>
                      <a:pt x="2161" y="436"/>
                      <a:pt x="2161" y="436"/>
                    </a:cubicBezTo>
                    <a:lnTo>
                      <a:pt x="2161" y="436"/>
                    </a:lnTo>
                    <a:cubicBezTo>
                      <a:pt x="2151" y="455"/>
                      <a:pt x="2284" y="498"/>
                      <a:pt x="2466" y="658"/>
                    </a:cubicBezTo>
                    <a:cubicBezTo>
                      <a:pt x="2726" y="860"/>
                      <a:pt x="2913" y="1141"/>
                      <a:pt x="3001" y="1456"/>
                    </a:cubicBezTo>
                    <a:cubicBezTo>
                      <a:pt x="3140" y="1915"/>
                      <a:pt x="3011" y="2414"/>
                      <a:pt x="2665" y="2747"/>
                    </a:cubicBezTo>
                    <a:cubicBezTo>
                      <a:pt x="2383" y="3014"/>
                      <a:pt x="2013" y="3156"/>
                      <a:pt x="1638" y="3156"/>
                    </a:cubicBezTo>
                    <a:cubicBezTo>
                      <a:pt x="1447" y="3156"/>
                      <a:pt x="1256" y="3120"/>
                      <a:pt x="1073" y="3045"/>
                    </a:cubicBezTo>
                    <a:cubicBezTo>
                      <a:pt x="544" y="2773"/>
                      <a:pt x="217" y="2222"/>
                      <a:pt x="233" y="1627"/>
                    </a:cubicBezTo>
                    <a:cubicBezTo>
                      <a:pt x="237" y="1145"/>
                      <a:pt x="477" y="695"/>
                      <a:pt x="875" y="422"/>
                    </a:cubicBezTo>
                    <a:cubicBezTo>
                      <a:pt x="1144" y="229"/>
                      <a:pt x="1458" y="110"/>
                      <a:pt x="1787" y="81"/>
                    </a:cubicBezTo>
                    <a:cubicBezTo>
                      <a:pt x="1942" y="81"/>
                      <a:pt x="2052" y="88"/>
                      <a:pt x="2110" y="88"/>
                    </a:cubicBezTo>
                    <a:cubicBezTo>
                      <a:pt x="2139" y="88"/>
                      <a:pt x="2154" y="86"/>
                      <a:pt x="2156" y="81"/>
                    </a:cubicBezTo>
                    <a:cubicBezTo>
                      <a:pt x="2161" y="66"/>
                      <a:pt x="2034" y="1"/>
                      <a:pt x="1782" y="1"/>
                    </a:cubicBezTo>
                    <a:cubicBezTo>
                      <a:pt x="1773" y="0"/>
                      <a:pt x="1763" y="0"/>
                      <a:pt x="17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912;p98"/>
              <p:cNvSpPr/>
              <p:nvPr/>
            </p:nvSpPr>
            <p:spPr>
              <a:xfrm>
                <a:off x="1811408" y="3412727"/>
                <a:ext cx="5543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3395" extrusionOk="0">
                    <a:moveTo>
                      <a:pt x="1854" y="0"/>
                    </a:moveTo>
                    <a:cubicBezTo>
                      <a:pt x="1836" y="0"/>
                      <a:pt x="1818" y="1"/>
                      <a:pt x="1801" y="2"/>
                    </a:cubicBezTo>
                    <a:cubicBezTo>
                      <a:pt x="1789" y="2"/>
                      <a:pt x="1777" y="2"/>
                      <a:pt x="1765" y="2"/>
                    </a:cubicBezTo>
                    <a:cubicBezTo>
                      <a:pt x="1421" y="2"/>
                      <a:pt x="1083" y="104"/>
                      <a:pt x="794" y="295"/>
                    </a:cubicBezTo>
                    <a:cubicBezTo>
                      <a:pt x="327" y="584"/>
                      <a:pt x="38" y="1088"/>
                      <a:pt x="23" y="1636"/>
                    </a:cubicBezTo>
                    <a:cubicBezTo>
                      <a:pt x="0" y="2314"/>
                      <a:pt x="367" y="2947"/>
                      <a:pt x="969" y="3261"/>
                    </a:cubicBezTo>
                    <a:cubicBezTo>
                      <a:pt x="1181" y="3351"/>
                      <a:pt x="1405" y="3394"/>
                      <a:pt x="1626" y="3394"/>
                    </a:cubicBezTo>
                    <a:cubicBezTo>
                      <a:pt x="2065" y="3394"/>
                      <a:pt x="2497" y="3224"/>
                      <a:pt x="2822" y="2903"/>
                    </a:cubicBezTo>
                    <a:cubicBezTo>
                      <a:pt x="3033" y="2697"/>
                      <a:pt x="3174" y="2431"/>
                      <a:pt x="3228" y="2142"/>
                    </a:cubicBezTo>
                    <a:cubicBezTo>
                      <a:pt x="3268" y="1894"/>
                      <a:pt x="3247" y="1639"/>
                      <a:pt x="3167" y="1400"/>
                    </a:cubicBezTo>
                    <a:cubicBezTo>
                      <a:pt x="3057" y="1058"/>
                      <a:pt x="2829" y="764"/>
                      <a:pt x="2524" y="574"/>
                    </a:cubicBezTo>
                    <a:cubicBezTo>
                      <a:pt x="2302" y="451"/>
                      <a:pt x="2160" y="451"/>
                      <a:pt x="2160" y="451"/>
                    </a:cubicBezTo>
                    <a:lnTo>
                      <a:pt x="2160" y="451"/>
                    </a:lnTo>
                    <a:cubicBezTo>
                      <a:pt x="2150" y="470"/>
                      <a:pt x="2283" y="498"/>
                      <a:pt x="2485" y="659"/>
                    </a:cubicBezTo>
                    <a:cubicBezTo>
                      <a:pt x="2745" y="860"/>
                      <a:pt x="2932" y="1141"/>
                      <a:pt x="3019" y="1458"/>
                    </a:cubicBezTo>
                    <a:cubicBezTo>
                      <a:pt x="3158" y="1917"/>
                      <a:pt x="3030" y="2415"/>
                      <a:pt x="2683" y="2749"/>
                    </a:cubicBezTo>
                    <a:cubicBezTo>
                      <a:pt x="2402" y="3016"/>
                      <a:pt x="2032" y="3157"/>
                      <a:pt x="1658" y="3157"/>
                    </a:cubicBezTo>
                    <a:cubicBezTo>
                      <a:pt x="1467" y="3157"/>
                      <a:pt x="1275" y="3120"/>
                      <a:pt x="1092" y="3045"/>
                    </a:cubicBezTo>
                    <a:cubicBezTo>
                      <a:pt x="563" y="2773"/>
                      <a:pt x="235" y="2222"/>
                      <a:pt x="251" y="1628"/>
                    </a:cubicBezTo>
                    <a:cubicBezTo>
                      <a:pt x="256" y="1145"/>
                      <a:pt x="496" y="695"/>
                      <a:pt x="893" y="422"/>
                    </a:cubicBezTo>
                    <a:cubicBezTo>
                      <a:pt x="1162" y="229"/>
                      <a:pt x="1476" y="112"/>
                      <a:pt x="1805" y="83"/>
                    </a:cubicBezTo>
                    <a:lnTo>
                      <a:pt x="2179" y="83"/>
                    </a:lnTo>
                    <a:cubicBezTo>
                      <a:pt x="2078" y="28"/>
                      <a:pt x="1967" y="0"/>
                      <a:pt x="185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913;p98"/>
              <p:cNvSpPr/>
              <p:nvPr/>
            </p:nvSpPr>
            <p:spPr>
              <a:xfrm>
                <a:off x="1949907" y="3503307"/>
                <a:ext cx="55450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3397" extrusionOk="0">
                    <a:moveTo>
                      <a:pt x="1772" y="1"/>
                    </a:moveTo>
                    <a:cubicBezTo>
                      <a:pt x="1425" y="1"/>
                      <a:pt x="1085" y="103"/>
                      <a:pt x="794" y="293"/>
                    </a:cubicBezTo>
                    <a:cubicBezTo>
                      <a:pt x="328" y="583"/>
                      <a:pt x="38" y="1087"/>
                      <a:pt x="24" y="1635"/>
                    </a:cubicBezTo>
                    <a:cubicBezTo>
                      <a:pt x="0" y="2315"/>
                      <a:pt x="367" y="2947"/>
                      <a:pt x="969" y="3262"/>
                    </a:cubicBezTo>
                    <a:cubicBezTo>
                      <a:pt x="1183" y="3352"/>
                      <a:pt x="1408" y="3397"/>
                      <a:pt x="1631" y="3397"/>
                    </a:cubicBezTo>
                    <a:cubicBezTo>
                      <a:pt x="2068" y="3397"/>
                      <a:pt x="2498" y="3227"/>
                      <a:pt x="2821" y="2907"/>
                    </a:cubicBezTo>
                    <a:cubicBezTo>
                      <a:pt x="3033" y="2700"/>
                      <a:pt x="3176" y="2433"/>
                      <a:pt x="3227" y="2142"/>
                    </a:cubicBezTo>
                    <a:cubicBezTo>
                      <a:pt x="3268" y="1892"/>
                      <a:pt x="3248" y="1638"/>
                      <a:pt x="3166" y="1400"/>
                    </a:cubicBezTo>
                    <a:cubicBezTo>
                      <a:pt x="3058" y="1055"/>
                      <a:pt x="2827" y="761"/>
                      <a:pt x="2518" y="573"/>
                    </a:cubicBezTo>
                    <a:cubicBezTo>
                      <a:pt x="2415" y="495"/>
                      <a:pt x="2289" y="453"/>
                      <a:pt x="2160" y="450"/>
                    </a:cubicBezTo>
                    <a:lnTo>
                      <a:pt x="2160" y="450"/>
                    </a:lnTo>
                    <a:cubicBezTo>
                      <a:pt x="2150" y="469"/>
                      <a:pt x="2283" y="511"/>
                      <a:pt x="2485" y="657"/>
                    </a:cubicBezTo>
                    <a:cubicBezTo>
                      <a:pt x="2745" y="859"/>
                      <a:pt x="2930" y="1140"/>
                      <a:pt x="3015" y="1457"/>
                    </a:cubicBezTo>
                    <a:cubicBezTo>
                      <a:pt x="3158" y="1914"/>
                      <a:pt x="3031" y="2414"/>
                      <a:pt x="2685" y="2746"/>
                    </a:cubicBezTo>
                    <a:cubicBezTo>
                      <a:pt x="2402" y="3014"/>
                      <a:pt x="2033" y="3155"/>
                      <a:pt x="1658" y="3155"/>
                    </a:cubicBezTo>
                    <a:cubicBezTo>
                      <a:pt x="1467" y="3155"/>
                      <a:pt x="1275" y="3119"/>
                      <a:pt x="1092" y="3044"/>
                    </a:cubicBezTo>
                    <a:cubicBezTo>
                      <a:pt x="563" y="2771"/>
                      <a:pt x="236" y="2221"/>
                      <a:pt x="246" y="1626"/>
                    </a:cubicBezTo>
                    <a:cubicBezTo>
                      <a:pt x="256" y="1144"/>
                      <a:pt x="496" y="695"/>
                      <a:pt x="893" y="422"/>
                    </a:cubicBezTo>
                    <a:cubicBezTo>
                      <a:pt x="1162" y="228"/>
                      <a:pt x="1476" y="111"/>
                      <a:pt x="1805" y="82"/>
                    </a:cubicBezTo>
                    <a:cubicBezTo>
                      <a:pt x="1960" y="82"/>
                      <a:pt x="2070" y="88"/>
                      <a:pt x="2128" y="88"/>
                    </a:cubicBezTo>
                    <a:cubicBezTo>
                      <a:pt x="2156" y="88"/>
                      <a:pt x="2172" y="86"/>
                      <a:pt x="2173" y="82"/>
                    </a:cubicBezTo>
                    <a:cubicBezTo>
                      <a:pt x="2179" y="67"/>
                      <a:pt x="2051" y="1"/>
                      <a:pt x="1801" y="1"/>
                    </a:cubicBezTo>
                    <a:cubicBezTo>
                      <a:pt x="1791" y="1"/>
                      <a:pt x="1781" y="1"/>
                      <a:pt x="17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914;p98"/>
              <p:cNvSpPr/>
              <p:nvPr/>
            </p:nvSpPr>
            <p:spPr>
              <a:xfrm>
                <a:off x="2080468" y="3583862"/>
                <a:ext cx="55705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396" extrusionOk="0">
                    <a:moveTo>
                      <a:pt x="1772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8" y="584"/>
                      <a:pt x="37" y="1086"/>
                      <a:pt x="20" y="1634"/>
                    </a:cubicBezTo>
                    <a:cubicBezTo>
                      <a:pt x="1" y="2318"/>
                      <a:pt x="378" y="2953"/>
                      <a:pt x="987" y="3261"/>
                    </a:cubicBezTo>
                    <a:cubicBezTo>
                      <a:pt x="1201" y="3352"/>
                      <a:pt x="1426" y="3396"/>
                      <a:pt x="1649" y="3396"/>
                    </a:cubicBezTo>
                    <a:cubicBezTo>
                      <a:pt x="2087" y="3396"/>
                      <a:pt x="2517" y="3226"/>
                      <a:pt x="2840" y="2906"/>
                    </a:cubicBezTo>
                    <a:cubicBezTo>
                      <a:pt x="3051" y="2700"/>
                      <a:pt x="3191" y="2432"/>
                      <a:pt x="3242" y="2141"/>
                    </a:cubicBezTo>
                    <a:cubicBezTo>
                      <a:pt x="3283" y="1893"/>
                      <a:pt x="3261" y="1637"/>
                      <a:pt x="3181" y="1399"/>
                    </a:cubicBezTo>
                    <a:cubicBezTo>
                      <a:pt x="3073" y="1056"/>
                      <a:pt x="2845" y="762"/>
                      <a:pt x="2538" y="572"/>
                    </a:cubicBezTo>
                    <a:cubicBezTo>
                      <a:pt x="2433" y="494"/>
                      <a:pt x="2305" y="452"/>
                      <a:pt x="2174" y="449"/>
                    </a:cubicBezTo>
                    <a:lnTo>
                      <a:pt x="2174" y="449"/>
                    </a:lnTo>
                    <a:cubicBezTo>
                      <a:pt x="2170" y="468"/>
                      <a:pt x="2297" y="510"/>
                      <a:pt x="2485" y="658"/>
                    </a:cubicBezTo>
                    <a:cubicBezTo>
                      <a:pt x="2745" y="858"/>
                      <a:pt x="2931" y="1139"/>
                      <a:pt x="3016" y="1456"/>
                    </a:cubicBezTo>
                    <a:cubicBezTo>
                      <a:pt x="3159" y="1915"/>
                      <a:pt x="3029" y="2415"/>
                      <a:pt x="2680" y="2747"/>
                    </a:cubicBezTo>
                    <a:cubicBezTo>
                      <a:pt x="2398" y="3014"/>
                      <a:pt x="2030" y="3156"/>
                      <a:pt x="1656" y="3156"/>
                    </a:cubicBezTo>
                    <a:cubicBezTo>
                      <a:pt x="1466" y="3156"/>
                      <a:pt x="1275" y="3119"/>
                      <a:pt x="1092" y="3045"/>
                    </a:cubicBezTo>
                    <a:cubicBezTo>
                      <a:pt x="563" y="2771"/>
                      <a:pt x="236" y="2222"/>
                      <a:pt x="246" y="1627"/>
                    </a:cubicBezTo>
                    <a:cubicBezTo>
                      <a:pt x="254" y="1143"/>
                      <a:pt x="495" y="695"/>
                      <a:pt x="894" y="421"/>
                    </a:cubicBezTo>
                    <a:cubicBezTo>
                      <a:pt x="1160" y="228"/>
                      <a:pt x="1474" y="110"/>
                      <a:pt x="1801" y="81"/>
                    </a:cubicBezTo>
                    <a:cubicBezTo>
                      <a:pt x="1958" y="81"/>
                      <a:pt x="2070" y="87"/>
                      <a:pt x="2128" y="87"/>
                    </a:cubicBezTo>
                    <a:cubicBezTo>
                      <a:pt x="2157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1" y="0"/>
                    </a:cubicBezTo>
                    <a:cubicBezTo>
                      <a:pt x="1792" y="0"/>
                      <a:pt x="1782" y="0"/>
                      <a:pt x="177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915;p98"/>
              <p:cNvSpPr/>
              <p:nvPr/>
            </p:nvSpPr>
            <p:spPr>
              <a:xfrm>
                <a:off x="1675301" y="3810752"/>
                <a:ext cx="55705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397" extrusionOk="0">
                    <a:moveTo>
                      <a:pt x="1772" y="1"/>
                    </a:moveTo>
                    <a:cubicBezTo>
                      <a:pt x="1426" y="1"/>
                      <a:pt x="1086" y="103"/>
                      <a:pt x="796" y="293"/>
                    </a:cubicBezTo>
                    <a:cubicBezTo>
                      <a:pt x="330" y="584"/>
                      <a:pt x="39" y="1087"/>
                      <a:pt x="20" y="1637"/>
                    </a:cubicBezTo>
                    <a:cubicBezTo>
                      <a:pt x="1" y="2319"/>
                      <a:pt x="378" y="2953"/>
                      <a:pt x="989" y="3262"/>
                    </a:cubicBezTo>
                    <a:cubicBezTo>
                      <a:pt x="1202" y="3353"/>
                      <a:pt x="1427" y="3397"/>
                      <a:pt x="1650" y="3397"/>
                    </a:cubicBezTo>
                    <a:cubicBezTo>
                      <a:pt x="2087" y="3397"/>
                      <a:pt x="2517" y="3227"/>
                      <a:pt x="2840" y="2908"/>
                    </a:cubicBezTo>
                    <a:cubicBezTo>
                      <a:pt x="3051" y="2700"/>
                      <a:pt x="3191" y="2433"/>
                      <a:pt x="3242" y="2142"/>
                    </a:cubicBezTo>
                    <a:cubicBezTo>
                      <a:pt x="3283" y="1894"/>
                      <a:pt x="3263" y="1638"/>
                      <a:pt x="3181" y="1400"/>
                    </a:cubicBezTo>
                    <a:cubicBezTo>
                      <a:pt x="3074" y="1056"/>
                      <a:pt x="2846" y="763"/>
                      <a:pt x="2539" y="573"/>
                    </a:cubicBezTo>
                    <a:cubicBezTo>
                      <a:pt x="2433" y="495"/>
                      <a:pt x="2305" y="453"/>
                      <a:pt x="2175" y="450"/>
                    </a:cubicBezTo>
                    <a:lnTo>
                      <a:pt x="2175" y="450"/>
                    </a:lnTo>
                    <a:cubicBezTo>
                      <a:pt x="2169" y="469"/>
                      <a:pt x="2298" y="511"/>
                      <a:pt x="2468" y="659"/>
                    </a:cubicBezTo>
                    <a:cubicBezTo>
                      <a:pt x="2734" y="856"/>
                      <a:pt x="2927" y="1137"/>
                      <a:pt x="3016" y="1457"/>
                    </a:cubicBezTo>
                    <a:cubicBezTo>
                      <a:pt x="3160" y="1916"/>
                      <a:pt x="3030" y="2417"/>
                      <a:pt x="2681" y="2747"/>
                    </a:cubicBezTo>
                    <a:cubicBezTo>
                      <a:pt x="2400" y="3015"/>
                      <a:pt x="2031" y="3156"/>
                      <a:pt x="1656" y="3156"/>
                    </a:cubicBezTo>
                    <a:cubicBezTo>
                      <a:pt x="1466" y="3156"/>
                      <a:pt x="1275" y="3120"/>
                      <a:pt x="1092" y="3045"/>
                    </a:cubicBezTo>
                    <a:cubicBezTo>
                      <a:pt x="565" y="2772"/>
                      <a:pt x="236" y="2223"/>
                      <a:pt x="248" y="1626"/>
                    </a:cubicBezTo>
                    <a:cubicBezTo>
                      <a:pt x="255" y="1144"/>
                      <a:pt x="496" y="695"/>
                      <a:pt x="895" y="422"/>
                    </a:cubicBezTo>
                    <a:cubicBezTo>
                      <a:pt x="1161" y="229"/>
                      <a:pt x="1474" y="112"/>
                      <a:pt x="1801" y="82"/>
                    </a:cubicBezTo>
                    <a:cubicBezTo>
                      <a:pt x="1959" y="82"/>
                      <a:pt x="2071" y="88"/>
                      <a:pt x="2129" y="88"/>
                    </a:cubicBezTo>
                    <a:cubicBezTo>
                      <a:pt x="2158" y="88"/>
                      <a:pt x="2174" y="86"/>
                      <a:pt x="2175" y="82"/>
                    </a:cubicBezTo>
                    <a:cubicBezTo>
                      <a:pt x="2180" y="68"/>
                      <a:pt x="2053" y="1"/>
                      <a:pt x="1801" y="1"/>
                    </a:cubicBezTo>
                    <a:cubicBezTo>
                      <a:pt x="1792" y="1"/>
                      <a:pt x="1782" y="1"/>
                      <a:pt x="17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916;p98"/>
              <p:cNvSpPr/>
              <p:nvPr/>
            </p:nvSpPr>
            <p:spPr>
              <a:xfrm>
                <a:off x="2251076" y="3631306"/>
                <a:ext cx="55722" cy="5765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9" extrusionOk="0">
                    <a:moveTo>
                      <a:pt x="1825" y="0"/>
                    </a:moveTo>
                    <a:cubicBezTo>
                      <a:pt x="1816" y="0"/>
                      <a:pt x="1807" y="0"/>
                      <a:pt x="1798" y="1"/>
                    </a:cubicBezTo>
                    <a:cubicBezTo>
                      <a:pt x="1788" y="1"/>
                      <a:pt x="1779" y="0"/>
                      <a:pt x="1769" y="0"/>
                    </a:cubicBezTo>
                    <a:cubicBezTo>
                      <a:pt x="1423" y="0"/>
                      <a:pt x="1083" y="102"/>
                      <a:pt x="793" y="293"/>
                    </a:cubicBezTo>
                    <a:cubicBezTo>
                      <a:pt x="325" y="585"/>
                      <a:pt x="34" y="1089"/>
                      <a:pt x="17" y="1640"/>
                    </a:cubicBezTo>
                    <a:cubicBezTo>
                      <a:pt x="0" y="2323"/>
                      <a:pt x="376" y="2956"/>
                      <a:pt x="985" y="3266"/>
                    </a:cubicBezTo>
                    <a:cubicBezTo>
                      <a:pt x="1198" y="3355"/>
                      <a:pt x="1421" y="3398"/>
                      <a:pt x="1643" y="3398"/>
                    </a:cubicBezTo>
                    <a:cubicBezTo>
                      <a:pt x="2081" y="3398"/>
                      <a:pt x="2513" y="3228"/>
                      <a:pt x="2837" y="2908"/>
                    </a:cubicBezTo>
                    <a:cubicBezTo>
                      <a:pt x="3049" y="2701"/>
                      <a:pt x="3191" y="2435"/>
                      <a:pt x="3243" y="2146"/>
                    </a:cubicBezTo>
                    <a:cubicBezTo>
                      <a:pt x="3284" y="1898"/>
                      <a:pt x="3264" y="1642"/>
                      <a:pt x="3182" y="1404"/>
                    </a:cubicBezTo>
                    <a:cubicBezTo>
                      <a:pt x="3074" y="1057"/>
                      <a:pt x="2844" y="762"/>
                      <a:pt x="2535" y="572"/>
                    </a:cubicBezTo>
                    <a:cubicBezTo>
                      <a:pt x="2429" y="499"/>
                      <a:pt x="2305" y="457"/>
                      <a:pt x="2177" y="449"/>
                    </a:cubicBezTo>
                    <a:lnTo>
                      <a:pt x="2177" y="449"/>
                    </a:lnTo>
                    <a:cubicBezTo>
                      <a:pt x="2166" y="474"/>
                      <a:pt x="2299" y="511"/>
                      <a:pt x="2483" y="654"/>
                    </a:cubicBezTo>
                    <a:cubicBezTo>
                      <a:pt x="2742" y="854"/>
                      <a:pt x="2929" y="1135"/>
                      <a:pt x="3013" y="1452"/>
                    </a:cubicBezTo>
                    <a:cubicBezTo>
                      <a:pt x="3156" y="1912"/>
                      <a:pt x="3029" y="2414"/>
                      <a:pt x="2682" y="2747"/>
                    </a:cubicBezTo>
                    <a:cubicBezTo>
                      <a:pt x="2399" y="3011"/>
                      <a:pt x="2031" y="3151"/>
                      <a:pt x="1658" y="3151"/>
                    </a:cubicBezTo>
                    <a:cubicBezTo>
                      <a:pt x="1466" y="3151"/>
                      <a:pt x="1273" y="3114"/>
                      <a:pt x="1089" y="3039"/>
                    </a:cubicBezTo>
                    <a:cubicBezTo>
                      <a:pt x="560" y="2767"/>
                      <a:pt x="231" y="2218"/>
                      <a:pt x="245" y="1621"/>
                    </a:cubicBezTo>
                    <a:cubicBezTo>
                      <a:pt x="252" y="1141"/>
                      <a:pt x="493" y="693"/>
                      <a:pt x="892" y="422"/>
                    </a:cubicBezTo>
                    <a:cubicBezTo>
                      <a:pt x="1158" y="226"/>
                      <a:pt x="1474" y="109"/>
                      <a:pt x="1804" y="81"/>
                    </a:cubicBezTo>
                    <a:cubicBezTo>
                      <a:pt x="1958" y="81"/>
                      <a:pt x="2070" y="91"/>
                      <a:pt x="2128" y="91"/>
                    </a:cubicBezTo>
                    <a:cubicBezTo>
                      <a:pt x="2157" y="91"/>
                      <a:pt x="2172" y="89"/>
                      <a:pt x="2172" y="81"/>
                    </a:cubicBezTo>
                    <a:cubicBezTo>
                      <a:pt x="2065" y="28"/>
                      <a:pt x="1946" y="0"/>
                      <a:pt x="18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917;p98"/>
              <p:cNvSpPr/>
              <p:nvPr/>
            </p:nvSpPr>
            <p:spPr>
              <a:xfrm>
                <a:off x="1883414" y="3598450"/>
                <a:ext cx="55739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397" extrusionOk="0">
                    <a:moveTo>
                      <a:pt x="1838" y="0"/>
                    </a:moveTo>
                    <a:cubicBezTo>
                      <a:pt x="1827" y="0"/>
                      <a:pt x="1815" y="1"/>
                      <a:pt x="1804" y="1"/>
                    </a:cubicBezTo>
                    <a:cubicBezTo>
                      <a:pt x="1794" y="1"/>
                      <a:pt x="1785" y="1"/>
                      <a:pt x="1775" y="1"/>
                    </a:cubicBezTo>
                    <a:cubicBezTo>
                      <a:pt x="1428" y="1"/>
                      <a:pt x="1089" y="103"/>
                      <a:pt x="797" y="294"/>
                    </a:cubicBezTo>
                    <a:cubicBezTo>
                      <a:pt x="331" y="584"/>
                      <a:pt x="40" y="1090"/>
                      <a:pt x="23" y="1641"/>
                    </a:cubicBezTo>
                    <a:cubicBezTo>
                      <a:pt x="1" y="2323"/>
                      <a:pt x="379" y="2956"/>
                      <a:pt x="991" y="3262"/>
                    </a:cubicBezTo>
                    <a:cubicBezTo>
                      <a:pt x="1205" y="3352"/>
                      <a:pt x="1429" y="3396"/>
                      <a:pt x="1652" y="3396"/>
                    </a:cubicBezTo>
                    <a:cubicBezTo>
                      <a:pt x="2090" y="3396"/>
                      <a:pt x="2520" y="3227"/>
                      <a:pt x="2843" y="2907"/>
                    </a:cubicBezTo>
                    <a:cubicBezTo>
                      <a:pt x="3052" y="2701"/>
                      <a:pt x="3192" y="2435"/>
                      <a:pt x="3245" y="2147"/>
                    </a:cubicBezTo>
                    <a:cubicBezTo>
                      <a:pt x="3286" y="1895"/>
                      <a:pt x="3264" y="1640"/>
                      <a:pt x="3184" y="1400"/>
                    </a:cubicBezTo>
                    <a:cubicBezTo>
                      <a:pt x="3076" y="1055"/>
                      <a:pt x="2848" y="761"/>
                      <a:pt x="2541" y="573"/>
                    </a:cubicBezTo>
                    <a:cubicBezTo>
                      <a:pt x="2434" y="497"/>
                      <a:pt x="2307" y="454"/>
                      <a:pt x="2177" y="450"/>
                    </a:cubicBezTo>
                    <a:lnTo>
                      <a:pt x="2177" y="450"/>
                    </a:lnTo>
                    <a:cubicBezTo>
                      <a:pt x="2172" y="473"/>
                      <a:pt x="2299" y="511"/>
                      <a:pt x="2484" y="655"/>
                    </a:cubicBezTo>
                    <a:cubicBezTo>
                      <a:pt x="2745" y="855"/>
                      <a:pt x="2932" y="1135"/>
                      <a:pt x="3017" y="1452"/>
                    </a:cubicBezTo>
                    <a:cubicBezTo>
                      <a:pt x="3162" y="1913"/>
                      <a:pt x="3032" y="2414"/>
                      <a:pt x="2682" y="2747"/>
                    </a:cubicBezTo>
                    <a:cubicBezTo>
                      <a:pt x="2399" y="3012"/>
                      <a:pt x="2031" y="3152"/>
                      <a:pt x="1658" y="3152"/>
                    </a:cubicBezTo>
                    <a:cubicBezTo>
                      <a:pt x="1466" y="3152"/>
                      <a:pt x="1273" y="3115"/>
                      <a:pt x="1089" y="3040"/>
                    </a:cubicBezTo>
                    <a:cubicBezTo>
                      <a:pt x="562" y="2766"/>
                      <a:pt x="236" y="2215"/>
                      <a:pt x="249" y="1622"/>
                    </a:cubicBezTo>
                    <a:cubicBezTo>
                      <a:pt x="256" y="1141"/>
                      <a:pt x="496" y="694"/>
                      <a:pt x="892" y="422"/>
                    </a:cubicBezTo>
                    <a:cubicBezTo>
                      <a:pt x="1160" y="228"/>
                      <a:pt x="1475" y="109"/>
                      <a:pt x="1804" y="82"/>
                    </a:cubicBezTo>
                    <a:cubicBezTo>
                      <a:pt x="1962" y="82"/>
                      <a:pt x="2075" y="92"/>
                      <a:pt x="2133" y="92"/>
                    </a:cubicBezTo>
                    <a:cubicBezTo>
                      <a:pt x="2162" y="92"/>
                      <a:pt x="2177" y="89"/>
                      <a:pt x="2177" y="82"/>
                    </a:cubicBezTo>
                    <a:cubicBezTo>
                      <a:pt x="2071" y="28"/>
                      <a:pt x="1955" y="0"/>
                      <a:pt x="183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918;p98"/>
              <p:cNvSpPr/>
              <p:nvPr/>
            </p:nvSpPr>
            <p:spPr>
              <a:xfrm>
                <a:off x="1951366" y="3844033"/>
                <a:ext cx="55722" cy="5757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4" extrusionOk="0">
                    <a:moveTo>
                      <a:pt x="1772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6" y="582"/>
                      <a:pt x="36" y="1086"/>
                      <a:pt x="19" y="1634"/>
                    </a:cubicBezTo>
                    <a:cubicBezTo>
                      <a:pt x="0" y="2318"/>
                      <a:pt x="378" y="2951"/>
                      <a:pt x="987" y="3261"/>
                    </a:cubicBezTo>
                    <a:cubicBezTo>
                      <a:pt x="1200" y="3350"/>
                      <a:pt x="1424" y="3394"/>
                      <a:pt x="1646" y="3394"/>
                    </a:cubicBezTo>
                    <a:cubicBezTo>
                      <a:pt x="2084" y="3394"/>
                      <a:pt x="2515" y="3225"/>
                      <a:pt x="2840" y="2906"/>
                    </a:cubicBezTo>
                    <a:cubicBezTo>
                      <a:pt x="3052" y="2700"/>
                      <a:pt x="3194" y="2432"/>
                      <a:pt x="3246" y="2141"/>
                    </a:cubicBezTo>
                    <a:cubicBezTo>
                      <a:pt x="3284" y="1892"/>
                      <a:pt x="3262" y="1639"/>
                      <a:pt x="3185" y="1399"/>
                    </a:cubicBezTo>
                    <a:cubicBezTo>
                      <a:pt x="3075" y="1054"/>
                      <a:pt x="2846" y="760"/>
                      <a:pt x="2538" y="572"/>
                    </a:cubicBezTo>
                    <a:cubicBezTo>
                      <a:pt x="2320" y="449"/>
                      <a:pt x="2174" y="449"/>
                      <a:pt x="2174" y="449"/>
                    </a:cubicBezTo>
                    <a:lnTo>
                      <a:pt x="2174" y="449"/>
                    </a:lnTo>
                    <a:cubicBezTo>
                      <a:pt x="2168" y="468"/>
                      <a:pt x="2301" y="511"/>
                      <a:pt x="2485" y="657"/>
                    </a:cubicBezTo>
                    <a:cubicBezTo>
                      <a:pt x="2745" y="858"/>
                      <a:pt x="2931" y="1139"/>
                      <a:pt x="3015" y="1456"/>
                    </a:cubicBezTo>
                    <a:cubicBezTo>
                      <a:pt x="3159" y="1914"/>
                      <a:pt x="3030" y="2413"/>
                      <a:pt x="2684" y="2747"/>
                    </a:cubicBezTo>
                    <a:cubicBezTo>
                      <a:pt x="2402" y="3014"/>
                      <a:pt x="2033" y="3155"/>
                      <a:pt x="1658" y="3155"/>
                    </a:cubicBezTo>
                    <a:cubicBezTo>
                      <a:pt x="1467" y="3155"/>
                      <a:pt x="1275" y="3118"/>
                      <a:pt x="1092" y="3043"/>
                    </a:cubicBezTo>
                    <a:cubicBezTo>
                      <a:pt x="563" y="2770"/>
                      <a:pt x="236" y="2220"/>
                      <a:pt x="246" y="1626"/>
                    </a:cubicBezTo>
                    <a:cubicBezTo>
                      <a:pt x="253" y="1143"/>
                      <a:pt x="494" y="695"/>
                      <a:pt x="893" y="421"/>
                    </a:cubicBezTo>
                    <a:cubicBezTo>
                      <a:pt x="1161" y="228"/>
                      <a:pt x="1477" y="110"/>
                      <a:pt x="1805" y="81"/>
                    </a:cubicBezTo>
                    <a:cubicBezTo>
                      <a:pt x="1959" y="81"/>
                      <a:pt x="2070" y="87"/>
                      <a:pt x="2128" y="87"/>
                    </a:cubicBezTo>
                    <a:cubicBezTo>
                      <a:pt x="2156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1" y="0"/>
                    </a:cubicBezTo>
                    <a:cubicBezTo>
                      <a:pt x="1791" y="0"/>
                      <a:pt x="1782" y="0"/>
                      <a:pt x="177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919;p98"/>
              <p:cNvSpPr/>
              <p:nvPr/>
            </p:nvSpPr>
            <p:spPr>
              <a:xfrm>
                <a:off x="2392883" y="3579401"/>
                <a:ext cx="5538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395" extrusionOk="0">
                    <a:moveTo>
                      <a:pt x="1771" y="0"/>
                    </a:moveTo>
                    <a:cubicBezTo>
                      <a:pt x="1425" y="0"/>
                      <a:pt x="1088" y="102"/>
                      <a:pt x="799" y="293"/>
                    </a:cubicBezTo>
                    <a:cubicBezTo>
                      <a:pt x="333" y="583"/>
                      <a:pt x="42" y="1089"/>
                      <a:pt x="25" y="1639"/>
                    </a:cubicBezTo>
                    <a:cubicBezTo>
                      <a:pt x="0" y="2315"/>
                      <a:pt x="368" y="2947"/>
                      <a:pt x="969" y="3259"/>
                    </a:cubicBezTo>
                    <a:cubicBezTo>
                      <a:pt x="1183" y="3350"/>
                      <a:pt x="1408" y="3394"/>
                      <a:pt x="1631" y="3394"/>
                    </a:cubicBezTo>
                    <a:cubicBezTo>
                      <a:pt x="2069" y="3394"/>
                      <a:pt x="2499" y="3225"/>
                      <a:pt x="2822" y="2906"/>
                    </a:cubicBezTo>
                    <a:cubicBezTo>
                      <a:pt x="3031" y="2700"/>
                      <a:pt x="3171" y="2434"/>
                      <a:pt x="3224" y="2144"/>
                    </a:cubicBezTo>
                    <a:cubicBezTo>
                      <a:pt x="3265" y="1894"/>
                      <a:pt x="3243" y="1637"/>
                      <a:pt x="3163" y="1398"/>
                    </a:cubicBezTo>
                    <a:cubicBezTo>
                      <a:pt x="3053" y="1053"/>
                      <a:pt x="2821" y="757"/>
                      <a:pt x="2511" y="570"/>
                    </a:cubicBezTo>
                    <a:cubicBezTo>
                      <a:pt x="2403" y="496"/>
                      <a:pt x="2277" y="453"/>
                      <a:pt x="2147" y="448"/>
                    </a:cubicBezTo>
                    <a:lnTo>
                      <a:pt x="2147" y="448"/>
                    </a:lnTo>
                    <a:cubicBezTo>
                      <a:pt x="2141" y="471"/>
                      <a:pt x="2270" y="509"/>
                      <a:pt x="2490" y="652"/>
                    </a:cubicBezTo>
                    <a:cubicBezTo>
                      <a:pt x="2750" y="854"/>
                      <a:pt x="2936" y="1134"/>
                      <a:pt x="3021" y="1452"/>
                    </a:cubicBezTo>
                    <a:cubicBezTo>
                      <a:pt x="3164" y="1912"/>
                      <a:pt x="3034" y="2413"/>
                      <a:pt x="2685" y="2746"/>
                    </a:cubicBezTo>
                    <a:cubicBezTo>
                      <a:pt x="2402" y="3011"/>
                      <a:pt x="2035" y="3150"/>
                      <a:pt x="1663" y="3150"/>
                    </a:cubicBezTo>
                    <a:cubicBezTo>
                      <a:pt x="1472" y="3150"/>
                      <a:pt x="1280" y="3114"/>
                      <a:pt x="1098" y="3039"/>
                    </a:cubicBezTo>
                    <a:cubicBezTo>
                      <a:pt x="569" y="2765"/>
                      <a:pt x="241" y="2216"/>
                      <a:pt x="251" y="1621"/>
                    </a:cubicBezTo>
                    <a:cubicBezTo>
                      <a:pt x="259" y="1137"/>
                      <a:pt x="500" y="689"/>
                      <a:pt x="899" y="415"/>
                    </a:cubicBezTo>
                    <a:cubicBezTo>
                      <a:pt x="1165" y="224"/>
                      <a:pt x="1479" y="107"/>
                      <a:pt x="1806" y="79"/>
                    </a:cubicBezTo>
                    <a:cubicBezTo>
                      <a:pt x="1963" y="79"/>
                      <a:pt x="2075" y="86"/>
                      <a:pt x="2133" y="86"/>
                    </a:cubicBezTo>
                    <a:cubicBezTo>
                      <a:pt x="2162" y="86"/>
                      <a:pt x="2178" y="84"/>
                      <a:pt x="2179" y="79"/>
                    </a:cubicBezTo>
                    <a:cubicBezTo>
                      <a:pt x="2183" y="66"/>
                      <a:pt x="2056" y="0"/>
                      <a:pt x="1806" y="0"/>
                    </a:cubicBezTo>
                    <a:cubicBezTo>
                      <a:pt x="1794" y="0"/>
                      <a:pt x="1782" y="0"/>
                      <a:pt x="177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920;p98"/>
              <p:cNvSpPr/>
              <p:nvPr/>
            </p:nvSpPr>
            <p:spPr>
              <a:xfrm>
                <a:off x="1862940" y="2942594"/>
                <a:ext cx="210471" cy="260154"/>
              </a:xfrm>
              <a:custGeom>
                <a:avLst/>
                <a:gdLst/>
                <a:ahLst/>
                <a:cxnLst/>
                <a:rect l="l" t="t" r="r" b="b"/>
                <a:pathLst>
                  <a:path w="12408" h="15337" extrusionOk="0">
                    <a:moveTo>
                      <a:pt x="6904" y="0"/>
                    </a:moveTo>
                    <a:lnTo>
                      <a:pt x="0" y="15337"/>
                    </a:lnTo>
                    <a:lnTo>
                      <a:pt x="0" y="15337"/>
                    </a:lnTo>
                    <a:lnTo>
                      <a:pt x="10675" y="14918"/>
                    </a:lnTo>
                    <a:cubicBezTo>
                      <a:pt x="10755" y="14932"/>
                      <a:pt x="10834" y="14939"/>
                      <a:pt x="10911" y="14939"/>
                    </a:cubicBezTo>
                    <a:cubicBezTo>
                      <a:pt x="11755" y="14939"/>
                      <a:pt x="12407" y="14120"/>
                      <a:pt x="12158" y="13268"/>
                    </a:cubicBezTo>
                    <a:cubicBezTo>
                      <a:pt x="12177" y="11638"/>
                      <a:pt x="12097" y="9780"/>
                      <a:pt x="10850" y="8737"/>
                    </a:cubicBezTo>
                    <a:cubicBezTo>
                      <a:pt x="10277" y="8259"/>
                      <a:pt x="9522" y="8018"/>
                      <a:pt x="9007" y="7476"/>
                    </a:cubicBezTo>
                    <a:cubicBezTo>
                      <a:pt x="8379" y="6786"/>
                      <a:pt x="8242" y="5813"/>
                      <a:pt x="8280" y="4895"/>
                    </a:cubicBezTo>
                    <a:cubicBezTo>
                      <a:pt x="8397" y="3981"/>
                      <a:pt x="8436" y="3061"/>
                      <a:pt x="8398" y="2140"/>
                    </a:cubicBezTo>
                    <a:cubicBezTo>
                      <a:pt x="8284" y="1228"/>
                      <a:pt x="7778" y="278"/>
                      <a:pt x="6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921;p98"/>
              <p:cNvSpPr/>
              <p:nvPr/>
            </p:nvSpPr>
            <p:spPr>
              <a:xfrm>
                <a:off x="1752023" y="2876135"/>
                <a:ext cx="231810" cy="465994"/>
              </a:xfrm>
              <a:custGeom>
                <a:avLst/>
                <a:gdLst/>
                <a:ahLst/>
                <a:cxnLst/>
                <a:rect l="l" t="t" r="r" b="b"/>
                <a:pathLst>
                  <a:path w="13666" h="27472" extrusionOk="0">
                    <a:moveTo>
                      <a:pt x="7041" y="0"/>
                    </a:moveTo>
                    <a:lnTo>
                      <a:pt x="1" y="5330"/>
                    </a:lnTo>
                    <a:lnTo>
                      <a:pt x="780" y="23097"/>
                    </a:lnTo>
                    <a:cubicBezTo>
                      <a:pt x="881" y="25519"/>
                      <a:pt x="2855" y="27439"/>
                      <a:pt x="5278" y="27471"/>
                    </a:cubicBezTo>
                    <a:cubicBezTo>
                      <a:pt x="5298" y="27472"/>
                      <a:pt x="5318" y="27472"/>
                      <a:pt x="5337" y="27472"/>
                    </a:cubicBezTo>
                    <a:cubicBezTo>
                      <a:pt x="5385" y="27472"/>
                      <a:pt x="5432" y="27471"/>
                      <a:pt x="5480" y="27470"/>
                    </a:cubicBezTo>
                    <a:cubicBezTo>
                      <a:pt x="7999" y="27381"/>
                      <a:pt x="9969" y="25266"/>
                      <a:pt x="9880" y="22746"/>
                    </a:cubicBezTo>
                    <a:cubicBezTo>
                      <a:pt x="9800" y="20592"/>
                      <a:pt x="9720" y="18546"/>
                      <a:pt x="9720" y="18546"/>
                    </a:cubicBezTo>
                    <a:cubicBezTo>
                      <a:pt x="9720" y="18546"/>
                      <a:pt x="13240" y="18192"/>
                      <a:pt x="13452" y="14682"/>
                    </a:cubicBezTo>
                    <a:cubicBezTo>
                      <a:pt x="13666" y="11172"/>
                      <a:pt x="13452" y="3138"/>
                      <a:pt x="13452" y="3138"/>
                    </a:cubicBezTo>
                    <a:lnTo>
                      <a:pt x="7041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922;p98"/>
              <p:cNvSpPr/>
              <p:nvPr/>
            </p:nvSpPr>
            <p:spPr>
              <a:xfrm>
                <a:off x="1950552" y="3020910"/>
                <a:ext cx="17862" cy="1523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608" y="0"/>
                    </a:moveTo>
                    <a:cubicBezTo>
                      <a:pt x="607" y="0"/>
                      <a:pt x="606" y="0"/>
                      <a:pt x="605" y="0"/>
                    </a:cubicBezTo>
                    <a:lnTo>
                      <a:pt x="595" y="0"/>
                    </a:lnTo>
                    <a:cubicBezTo>
                      <a:pt x="196" y="3"/>
                      <a:pt x="0" y="490"/>
                      <a:pt x="287" y="769"/>
                    </a:cubicBezTo>
                    <a:cubicBezTo>
                      <a:pt x="378" y="858"/>
                      <a:pt x="488" y="898"/>
                      <a:pt x="597" y="898"/>
                    </a:cubicBezTo>
                    <a:cubicBezTo>
                      <a:pt x="830" y="898"/>
                      <a:pt x="1053" y="716"/>
                      <a:pt x="1050" y="443"/>
                    </a:cubicBezTo>
                    <a:cubicBezTo>
                      <a:pt x="1050" y="200"/>
                      <a:pt x="852" y="0"/>
                      <a:pt x="6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923;p98"/>
              <p:cNvSpPr/>
              <p:nvPr/>
            </p:nvSpPr>
            <p:spPr>
              <a:xfrm>
                <a:off x="1944920" y="3011242"/>
                <a:ext cx="31296" cy="9312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549" extrusionOk="0">
                    <a:moveTo>
                      <a:pt x="885" y="0"/>
                    </a:moveTo>
                    <a:cubicBezTo>
                      <a:pt x="659" y="0"/>
                      <a:pt x="437" y="66"/>
                      <a:pt x="247" y="192"/>
                    </a:cubicBezTo>
                    <a:cubicBezTo>
                      <a:pt x="87" y="300"/>
                      <a:pt x="0" y="367"/>
                      <a:pt x="53" y="433"/>
                    </a:cubicBezTo>
                    <a:cubicBezTo>
                      <a:pt x="60" y="441"/>
                      <a:pt x="72" y="445"/>
                      <a:pt x="88" y="445"/>
                    </a:cubicBezTo>
                    <a:cubicBezTo>
                      <a:pt x="193" y="445"/>
                      <a:pt x="490" y="294"/>
                      <a:pt x="876" y="294"/>
                    </a:cubicBezTo>
                    <a:cubicBezTo>
                      <a:pt x="899" y="294"/>
                      <a:pt x="922" y="294"/>
                      <a:pt x="946" y="295"/>
                    </a:cubicBezTo>
                    <a:cubicBezTo>
                      <a:pt x="1384" y="317"/>
                      <a:pt x="1696" y="549"/>
                      <a:pt x="1793" y="549"/>
                    </a:cubicBezTo>
                    <a:cubicBezTo>
                      <a:pt x="1803" y="549"/>
                      <a:pt x="1810" y="546"/>
                      <a:pt x="1816" y="541"/>
                    </a:cubicBezTo>
                    <a:cubicBezTo>
                      <a:pt x="1845" y="513"/>
                      <a:pt x="1797" y="399"/>
                      <a:pt x="1655" y="276"/>
                    </a:cubicBezTo>
                    <a:cubicBezTo>
                      <a:pt x="1460" y="113"/>
                      <a:pt x="1219" y="16"/>
                      <a:pt x="965" y="3"/>
                    </a:cubicBezTo>
                    <a:cubicBezTo>
                      <a:pt x="938" y="1"/>
                      <a:pt x="912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924;p98"/>
              <p:cNvSpPr/>
              <p:nvPr/>
            </p:nvSpPr>
            <p:spPr>
              <a:xfrm>
                <a:off x="1862720" y="3020910"/>
                <a:ext cx="17845" cy="1523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8" extrusionOk="0">
                    <a:moveTo>
                      <a:pt x="595" y="0"/>
                    </a:moveTo>
                    <a:cubicBezTo>
                      <a:pt x="195" y="3"/>
                      <a:pt x="0" y="490"/>
                      <a:pt x="285" y="769"/>
                    </a:cubicBezTo>
                    <a:cubicBezTo>
                      <a:pt x="377" y="858"/>
                      <a:pt x="488" y="898"/>
                      <a:pt x="596" y="898"/>
                    </a:cubicBezTo>
                    <a:cubicBezTo>
                      <a:pt x="829" y="898"/>
                      <a:pt x="1051" y="716"/>
                      <a:pt x="1048" y="443"/>
                    </a:cubicBezTo>
                    <a:cubicBezTo>
                      <a:pt x="1048" y="199"/>
                      <a:pt x="849" y="0"/>
                      <a:pt x="6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925;p98"/>
              <p:cNvSpPr/>
              <p:nvPr/>
            </p:nvSpPr>
            <p:spPr>
              <a:xfrm>
                <a:off x="1854680" y="3011242"/>
                <a:ext cx="30804" cy="931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549" extrusionOk="0">
                    <a:moveTo>
                      <a:pt x="885" y="0"/>
                    </a:moveTo>
                    <a:cubicBezTo>
                      <a:pt x="658" y="0"/>
                      <a:pt x="437" y="66"/>
                      <a:pt x="246" y="192"/>
                    </a:cubicBezTo>
                    <a:cubicBezTo>
                      <a:pt x="91" y="300"/>
                      <a:pt x="1" y="367"/>
                      <a:pt x="53" y="433"/>
                    </a:cubicBezTo>
                    <a:cubicBezTo>
                      <a:pt x="60" y="441"/>
                      <a:pt x="72" y="445"/>
                      <a:pt x="88" y="445"/>
                    </a:cubicBezTo>
                    <a:cubicBezTo>
                      <a:pt x="193" y="445"/>
                      <a:pt x="489" y="294"/>
                      <a:pt x="876" y="294"/>
                    </a:cubicBezTo>
                    <a:cubicBezTo>
                      <a:pt x="899" y="294"/>
                      <a:pt x="923" y="294"/>
                      <a:pt x="946" y="295"/>
                    </a:cubicBezTo>
                    <a:cubicBezTo>
                      <a:pt x="1384" y="317"/>
                      <a:pt x="1697" y="549"/>
                      <a:pt x="1793" y="549"/>
                    </a:cubicBezTo>
                    <a:cubicBezTo>
                      <a:pt x="1803" y="549"/>
                      <a:pt x="1811" y="546"/>
                      <a:pt x="1816" y="541"/>
                    </a:cubicBezTo>
                    <a:cubicBezTo>
                      <a:pt x="1816" y="513"/>
                      <a:pt x="1782" y="399"/>
                      <a:pt x="1655" y="276"/>
                    </a:cubicBezTo>
                    <a:cubicBezTo>
                      <a:pt x="1461" y="113"/>
                      <a:pt x="1218" y="16"/>
                      <a:pt x="965" y="3"/>
                    </a:cubicBezTo>
                    <a:cubicBezTo>
                      <a:pt x="938" y="1"/>
                      <a:pt x="912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926;p98"/>
              <p:cNvSpPr/>
              <p:nvPr/>
            </p:nvSpPr>
            <p:spPr>
              <a:xfrm>
                <a:off x="1838430" y="3163972"/>
                <a:ext cx="79011" cy="41931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472" extrusionOk="0">
                    <a:moveTo>
                      <a:pt x="0" y="0"/>
                    </a:moveTo>
                    <a:cubicBezTo>
                      <a:pt x="0" y="0"/>
                      <a:pt x="1095" y="2472"/>
                      <a:pt x="4377" y="2472"/>
                    </a:cubicBezTo>
                    <a:cubicBezTo>
                      <a:pt x="4469" y="2472"/>
                      <a:pt x="4562" y="2470"/>
                      <a:pt x="4658" y="2466"/>
                    </a:cubicBezTo>
                    <a:lnTo>
                      <a:pt x="4626" y="1560"/>
                    </a:lnTo>
                    <a:cubicBezTo>
                      <a:pt x="2967" y="1491"/>
                      <a:pt x="1362" y="950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927;p98"/>
              <p:cNvSpPr/>
              <p:nvPr/>
            </p:nvSpPr>
            <p:spPr>
              <a:xfrm>
                <a:off x="1913370" y="3018078"/>
                <a:ext cx="22475" cy="7181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265"/>
                      <a:pt x="83" y="527"/>
                      <a:pt x="174" y="777"/>
                    </a:cubicBezTo>
                    <a:cubicBezTo>
                      <a:pt x="307" y="1244"/>
                      <a:pt x="506" y="1892"/>
                      <a:pt x="737" y="2600"/>
                    </a:cubicBezTo>
                    <a:lnTo>
                      <a:pt x="1063" y="3597"/>
                    </a:lnTo>
                    <a:cubicBezTo>
                      <a:pt x="1125" y="3716"/>
                      <a:pt x="1150" y="3851"/>
                      <a:pt x="1134" y="3984"/>
                    </a:cubicBezTo>
                    <a:cubicBezTo>
                      <a:pt x="1105" y="4098"/>
                      <a:pt x="987" y="4098"/>
                      <a:pt x="864" y="4098"/>
                    </a:cubicBezTo>
                    <a:cubicBezTo>
                      <a:pt x="599" y="4101"/>
                      <a:pt x="333" y="4135"/>
                      <a:pt x="76" y="4196"/>
                    </a:cubicBezTo>
                    <a:cubicBezTo>
                      <a:pt x="230" y="4221"/>
                      <a:pt x="385" y="4234"/>
                      <a:pt x="541" y="4234"/>
                    </a:cubicBezTo>
                    <a:cubicBezTo>
                      <a:pt x="651" y="4234"/>
                      <a:pt x="760" y="4227"/>
                      <a:pt x="870" y="4215"/>
                    </a:cubicBezTo>
                    <a:cubicBezTo>
                      <a:pt x="904" y="4221"/>
                      <a:pt x="939" y="4224"/>
                      <a:pt x="973" y="4224"/>
                    </a:cubicBezTo>
                    <a:cubicBezTo>
                      <a:pt x="1008" y="4224"/>
                      <a:pt x="1043" y="4221"/>
                      <a:pt x="1077" y="4215"/>
                    </a:cubicBezTo>
                    <a:cubicBezTo>
                      <a:pt x="1169" y="4195"/>
                      <a:pt x="1247" y="4132"/>
                      <a:pt x="1285" y="4046"/>
                    </a:cubicBezTo>
                    <a:cubicBezTo>
                      <a:pt x="1324" y="3876"/>
                      <a:pt x="1305" y="3698"/>
                      <a:pt x="1234" y="3540"/>
                    </a:cubicBezTo>
                    <a:lnTo>
                      <a:pt x="921" y="2539"/>
                    </a:lnTo>
                    <a:cubicBezTo>
                      <a:pt x="690" y="1830"/>
                      <a:pt x="471" y="1206"/>
                      <a:pt x="307" y="734"/>
                    </a:cubicBezTo>
                    <a:cubicBezTo>
                      <a:pt x="235" y="477"/>
                      <a:pt x="133" y="23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928;p98"/>
              <p:cNvSpPr/>
              <p:nvPr/>
            </p:nvSpPr>
            <p:spPr>
              <a:xfrm>
                <a:off x="1897595" y="3096241"/>
                <a:ext cx="20270" cy="1837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83" extrusionOk="0">
                    <a:moveTo>
                      <a:pt x="651" y="1"/>
                    </a:moveTo>
                    <a:lnTo>
                      <a:pt x="651" y="1"/>
                    </a:lnTo>
                    <a:cubicBezTo>
                      <a:pt x="473" y="55"/>
                      <a:pt x="310" y="151"/>
                      <a:pt x="179" y="284"/>
                    </a:cubicBezTo>
                    <a:cubicBezTo>
                      <a:pt x="46" y="421"/>
                      <a:pt x="1" y="622"/>
                      <a:pt x="60" y="803"/>
                    </a:cubicBezTo>
                    <a:cubicBezTo>
                      <a:pt x="156" y="978"/>
                      <a:pt x="338" y="1082"/>
                      <a:pt x="529" y="1082"/>
                    </a:cubicBezTo>
                    <a:cubicBezTo>
                      <a:pt x="576" y="1082"/>
                      <a:pt x="623" y="1076"/>
                      <a:pt x="670" y="1063"/>
                    </a:cubicBezTo>
                    <a:cubicBezTo>
                      <a:pt x="857" y="1024"/>
                      <a:pt x="1018" y="902"/>
                      <a:pt x="1108" y="733"/>
                    </a:cubicBezTo>
                    <a:cubicBezTo>
                      <a:pt x="1195" y="557"/>
                      <a:pt x="1171" y="348"/>
                      <a:pt x="1047" y="198"/>
                    </a:cubicBezTo>
                    <a:cubicBezTo>
                      <a:pt x="967" y="108"/>
                      <a:pt x="855" y="62"/>
                      <a:pt x="742" y="62"/>
                    </a:cubicBezTo>
                    <a:cubicBezTo>
                      <a:pt x="670" y="62"/>
                      <a:pt x="598" y="80"/>
                      <a:pt x="533" y="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929;p98"/>
              <p:cNvSpPr/>
              <p:nvPr/>
            </p:nvSpPr>
            <p:spPr>
              <a:xfrm>
                <a:off x="1896051" y="3096054"/>
                <a:ext cx="2320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821" extrusionOk="0">
                    <a:moveTo>
                      <a:pt x="78" y="1"/>
                    </a:moveTo>
                    <a:cubicBezTo>
                      <a:pt x="76" y="1"/>
                      <a:pt x="74" y="1"/>
                      <a:pt x="73" y="1"/>
                    </a:cubicBezTo>
                    <a:cubicBezTo>
                      <a:pt x="1" y="16"/>
                      <a:pt x="119" y="422"/>
                      <a:pt x="545" y="668"/>
                    </a:cubicBezTo>
                    <a:cubicBezTo>
                      <a:pt x="745" y="784"/>
                      <a:pt x="940" y="821"/>
                      <a:pt x="1089" y="821"/>
                    </a:cubicBezTo>
                    <a:cubicBezTo>
                      <a:pt x="1256" y="821"/>
                      <a:pt x="1367" y="774"/>
                      <a:pt x="1367" y="739"/>
                    </a:cubicBezTo>
                    <a:cubicBezTo>
                      <a:pt x="1356" y="644"/>
                      <a:pt x="1023" y="691"/>
                      <a:pt x="672" y="473"/>
                    </a:cubicBezTo>
                    <a:cubicBezTo>
                      <a:pt x="332" y="263"/>
                      <a:pt x="152" y="1"/>
                      <a:pt x="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930;p98"/>
              <p:cNvSpPr/>
              <p:nvPr/>
            </p:nvSpPr>
            <p:spPr>
              <a:xfrm>
                <a:off x="1785269" y="2859682"/>
                <a:ext cx="212896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8729" extrusionOk="0">
                    <a:moveTo>
                      <a:pt x="6197" y="1"/>
                    </a:moveTo>
                    <a:cubicBezTo>
                      <a:pt x="5698" y="1"/>
                      <a:pt x="5199" y="65"/>
                      <a:pt x="4721" y="200"/>
                    </a:cubicBezTo>
                    <a:cubicBezTo>
                      <a:pt x="2725" y="770"/>
                      <a:pt x="1182" y="2356"/>
                      <a:pt x="667" y="4368"/>
                    </a:cubicBezTo>
                    <a:lnTo>
                      <a:pt x="904" y="4156"/>
                    </a:lnTo>
                    <a:lnTo>
                      <a:pt x="904" y="4156"/>
                    </a:lnTo>
                    <a:cubicBezTo>
                      <a:pt x="904" y="4907"/>
                      <a:pt x="455" y="5574"/>
                      <a:pt x="227" y="6315"/>
                    </a:cubicBezTo>
                    <a:cubicBezTo>
                      <a:pt x="1" y="7057"/>
                      <a:pt x="34" y="7941"/>
                      <a:pt x="701" y="8390"/>
                    </a:cubicBezTo>
                    <a:cubicBezTo>
                      <a:pt x="878" y="8501"/>
                      <a:pt x="1072" y="8583"/>
                      <a:pt x="1277" y="8630"/>
                    </a:cubicBezTo>
                    <a:cubicBezTo>
                      <a:pt x="1643" y="8695"/>
                      <a:pt x="2013" y="8728"/>
                      <a:pt x="2383" y="8728"/>
                    </a:cubicBezTo>
                    <a:cubicBezTo>
                      <a:pt x="2901" y="8728"/>
                      <a:pt x="3419" y="8664"/>
                      <a:pt x="3923" y="8536"/>
                    </a:cubicBezTo>
                    <a:cubicBezTo>
                      <a:pt x="3960" y="7874"/>
                      <a:pt x="3998" y="7212"/>
                      <a:pt x="4040" y="6552"/>
                    </a:cubicBezTo>
                    <a:cubicBezTo>
                      <a:pt x="4160" y="7170"/>
                      <a:pt x="4495" y="7725"/>
                      <a:pt x="4986" y="8120"/>
                    </a:cubicBezTo>
                    <a:cubicBezTo>
                      <a:pt x="5338" y="8386"/>
                      <a:pt x="5762" y="8524"/>
                      <a:pt x="6191" y="8524"/>
                    </a:cubicBezTo>
                    <a:cubicBezTo>
                      <a:pt x="6421" y="8524"/>
                      <a:pt x="6653" y="8484"/>
                      <a:pt x="6875" y="8403"/>
                    </a:cubicBezTo>
                    <a:cubicBezTo>
                      <a:pt x="7452" y="8194"/>
                      <a:pt x="7761" y="7577"/>
                      <a:pt x="7598" y="6997"/>
                    </a:cubicBezTo>
                    <a:lnTo>
                      <a:pt x="7598" y="6997"/>
                    </a:lnTo>
                    <a:cubicBezTo>
                      <a:pt x="7859" y="7687"/>
                      <a:pt x="8630" y="8157"/>
                      <a:pt x="9450" y="8304"/>
                    </a:cubicBezTo>
                    <a:cubicBezTo>
                      <a:pt x="9823" y="8358"/>
                      <a:pt x="10198" y="8385"/>
                      <a:pt x="10573" y="8385"/>
                    </a:cubicBezTo>
                    <a:cubicBezTo>
                      <a:pt x="11053" y="8385"/>
                      <a:pt x="11533" y="8340"/>
                      <a:pt x="12007" y="8253"/>
                    </a:cubicBezTo>
                    <a:cubicBezTo>
                      <a:pt x="11592" y="7591"/>
                      <a:pt x="11871" y="6769"/>
                      <a:pt x="12121" y="6046"/>
                    </a:cubicBezTo>
                    <a:cubicBezTo>
                      <a:pt x="12370" y="5322"/>
                      <a:pt x="12550" y="4448"/>
                      <a:pt x="12007" y="3871"/>
                    </a:cubicBezTo>
                    <a:cubicBezTo>
                      <a:pt x="11811" y="3705"/>
                      <a:pt x="11606" y="3547"/>
                      <a:pt x="11393" y="3399"/>
                    </a:cubicBezTo>
                    <a:cubicBezTo>
                      <a:pt x="10998" y="2972"/>
                      <a:pt x="10662" y="2496"/>
                      <a:pt x="10392" y="1982"/>
                    </a:cubicBezTo>
                    <a:cubicBezTo>
                      <a:pt x="9515" y="718"/>
                      <a:pt x="7856" y="1"/>
                      <a:pt x="6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931;p98"/>
              <p:cNvSpPr/>
              <p:nvPr/>
            </p:nvSpPr>
            <p:spPr>
              <a:xfrm>
                <a:off x="1632267" y="2876118"/>
                <a:ext cx="216984" cy="348596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20551" extrusionOk="0">
                    <a:moveTo>
                      <a:pt x="10175" y="1"/>
                    </a:moveTo>
                    <a:cubicBezTo>
                      <a:pt x="9646" y="1"/>
                      <a:pt x="9117" y="34"/>
                      <a:pt x="8591" y="101"/>
                    </a:cubicBezTo>
                    <a:cubicBezTo>
                      <a:pt x="7207" y="361"/>
                      <a:pt x="5846" y="1188"/>
                      <a:pt x="5331" y="2497"/>
                    </a:cubicBezTo>
                    <a:cubicBezTo>
                      <a:pt x="4755" y="3976"/>
                      <a:pt x="5331" y="5775"/>
                      <a:pt x="4509" y="7132"/>
                    </a:cubicBezTo>
                    <a:cubicBezTo>
                      <a:pt x="3947" y="8054"/>
                      <a:pt x="2888" y="8517"/>
                      <a:pt x="2074" y="9226"/>
                    </a:cubicBezTo>
                    <a:cubicBezTo>
                      <a:pt x="695" y="10426"/>
                      <a:pt x="85" y="12320"/>
                      <a:pt x="43" y="14144"/>
                    </a:cubicBezTo>
                    <a:cubicBezTo>
                      <a:pt x="1" y="15968"/>
                      <a:pt x="714" y="18784"/>
                      <a:pt x="1177" y="20551"/>
                    </a:cubicBezTo>
                    <a:lnTo>
                      <a:pt x="1183" y="20551"/>
                    </a:lnTo>
                    <a:cubicBezTo>
                      <a:pt x="4490" y="20273"/>
                      <a:pt x="7882" y="20470"/>
                      <a:pt x="11200" y="20193"/>
                    </a:cubicBezTo>
                    <a:cubicBezTo>
                      <a:pt x="10457" y="19842"/>
                      <a:pt x="10061" y="17645"/>
                      <a:pt x="10197" y="16833"/>
                    </a:cubicBezTo>
                    <a:cubicBezTo>
                      <a:pt x="10406" y="16035"/>
                      <a:pt x="10723" y="15271"/>
                      <a:pt x="11143" y="14560"/>
                    </a:cubicBezTo>
                    <a:cubicBezTo>
                      <a:pt x="11556" y="13837"/>
                      <a:pt x="11685" y="12986"/>
                      <a:pt x="11507" y="12174"/>
                    </a:cubicBezTo>
                    <a:cubicBezTo>
                      <a:pt x="11228" y="11323"/>
                      <a:pt x="10406" y="10756"/>
                      <a:pt x="10089" y="9906"/>
                    </a:cubicBezTo>
                    <a:cubicBezTo>
                      <a:pt x="9772" y="9055"/>
                      <a:pt x="10089" y="8016"/>
                      <a:pt x="10392" y="7146"/>
                    </a:cubicBezTo>
                    <a:cubicBezTo>
                      <a:pt x="11188" y="4856"/>
                      <a:pt x="11989" y="2566"/>
                      <a:pt x="12791" y="276"/>
                    </a:cubicBezTo>
                    <a:cubicBezTo>
                      <a:pt x="11930" y="93"/>
                      <a:pt x="11053" y="1"/>
                      <a:pt x="10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932;p98"/>
              <p:cNvSpPr/>
              <p:nvPr/>
            </p:nvSpPr>
            <p:spPr>
              <a:xfrm>
                <a:off x="1656218" y="2869367"/>
                <a:ext cx="181651" cy="162229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9564" extrusionOk="0">
                    <a:moveTo>
                      <a:pt x="8063" y="1"/>
                    </a:moveTo>
                    <a:cubicBezTo>
                      <a:pt x="8011" y="1"/>
                      <a:pt x="7959" y="1"/>
                      <a:pt x="7907" y="3"/>
                    </a:cubicBezTo>
                    <a:cubicBezTo>
                      <a:pt x="7403" y="13"/>
                      <a:pt x="6903" y="78"/>
                      <a:pt x="6413" y="196"/>
                    </a:cubicBezTo>
                    <a:cubicBezTo>
                      <a:pt x="5845" y="319"/>
                      <a:pt x="5300" y="535"/>
                      <a:pt x="4803" y="838"/>
                    </a:cubicBezTo>
                    <a:cubicBezTo>
                      <a:pt x="4242" y="1184"/>
                      <a:pt x="3809" y="1704"/>
                      <a:pt x="3569" y="2318"/>
                    </a:cubicBezTo>
                    <a:cubicBezTo>
                      <a:pt x="3328" y="2967"/>
                      <a:pt x="3220" y="3658"/>
                      <a:pt x="3248" y="4350"/>
                    </a:cubicBezTo>
                    <a:cubicBezTo>
                      <a:pt x="3256" y="5054"/>
                      <a:pt x="3337" y="5729"/>
                      <a:pt x="3337" y="6372"/>
                    </a:cubicBezTo>
                    <a:cubicBezTo>
                      <a:pt x="3373" y="6986"/>
                      <a:pt x="3277" y="7600"/>
                      <a:pt x="3053" y="8173"/>
                    </a:cubicBezTo>
                    <a:cubicBezTo>
                      <a:pt x="2843" y="8677"/>
                      <a:pt x="2441" y="9079"/>
                      <a:pt x="1934" y="9288"/>
                    </a:cubicBezTo>
                    <a:cubicBezTo>
                      <a:pt x="1780" y="9345"/>
                      <a:pt x="1621" y="9373"/>
                      <a:pt x="1462" y="9373"/>
                    </a:cubicBezTo>
                    <a:cubicBezTo>
                      <a:pt x="1161" y="9373"/>
                      <a:pt x="864" y="9273"/>
                      <a:pt x="620" y="9080"/>
                    </a:cubicBezTo>
                    <a:cubicBezTo>
                      <a:pt x="307" y="8845"/>
                      <a:pt x="160" y="8450"/>
                      <a:pt x="243" y="8069"/>
                    </a:cubicBezTo>
                    <a:cubicBezTo>
                      <a:pt x="297" y="7780"/>
                      <a:pt x="518" y="7550"/>
                      <a:pt x="806" y="7487"/>
                    </a:cubicBezTo>
                    <a:cubicBezTo>
                      <a:pt x="853" y="7478"/>
                      <a:pt x="901" y="7473"/>
                      <a:pt x="949" y="7473"/>
                    </a:cubicBezTo>
                    <a:cubicBezTo>
                      <a:pt x="1087" y="7473"/>
                      <a:pt x="1223" y="7513"/>
                      <a:pt x="1339" y="7591"/>
                    </a:cubicBezTo>
                    <a:cubicBezTo>
                      <a:pt x="1393" y="7629"/>
                      <a:pt x="1444" y="7671"/>
                      <a:pt x="1490" y="7720"/>
                    </a:cubicBezTo>
                    <a:cubicBezTo>
                      <a:pt x="1494" y="7720"/>
                      <a:pt x="1471" y="7648"/>
                      <a:pt x="1367" y="7544"/>
                    </a:cubicBezTo>
                    <a:cubicBezTo>
                      <a:pt x="1233" y="7437"/>
                      <a:pt x="1068" y="7380"/>
                      <a:pt x="900" y="7380"/>
                    </a:cubicBezTo>
                    <a:cubicBezTo>
                      <a:pt x="864" y="7380"/>
                      <a:pt x="827" y="7382"/>
                      <a:pt x="791" y="7388"/>
                    </a:cubicBezTo>
                    <a:cubicBezTo>
                      <a:pt x="455" y="7446"/>
                      <a:pt x="187" y="7699"/>
                      <a:pt x="110" y="8031"/>
                    </a:cubicBezTo>
                    <a:cubicBezTo>
                      <a:pt x="0" y="8468"/>
                      <a:pt x="158" y="8928"/>
                      <a:pt x="512" y="9207"/>
                    </a:cubicBezTo>
                    <a:cubicBezTo>
                      <a:pt x="793" y="9441"/>
                      <a:pt x="1142" y="9564"/>
                      <a:pt x="1496" y="9564"/>
                    </a:cubicBezTo>
                    <a:cubicBezTo>
                      <a:pt x="1667" y="9564"/>
                      <a:pt x="1839" y="9535"/>
                      <a:pt x="2005" y="9476"/>
                    </a:cubicBezTo>
                    <a:cubicBezTo>
                      <a:pt x="2568" y="9256"/>
                      <a:pt x="3018" y="8817"/>
                      <a:pt x="3256" y="8262"/>
                    </a:cubicBezTo>
                    <a:cubicBezTo>
                      <a:pt x="3499" y="7663"/>
                      <a:pt x="3609" y="7018"/>
                      <a:pt x="3578" y="6372"/>
                    </a:cubicBezTo>
                    <a:cubicBezTo>
                      <a:pt x="3574" y="5710"/>
                      <a:pt x="3493" y="5035"/>
                      <a:pt x="3493" y="4350"/>
                    </a:cubicBezTo>
                    <a:cubicBezTo>
                      <a:pt x="3464" y="3687"/>
                      <a:pt x="3565" y="3025"/>
                      <a:pt x="3790" y="2403"/>
                    </a:cubicBezTo>
                    <a:cubicBezTo>
                      <a:pt x="4014" y="1836"/>
                      <a:pt x="4410" y="1354"/>
                      <a:pt x="4924" y="1028"/>
                    </a:cubicBezTo>
                    <a:cubicBezTo>
                      <a:pt x="5399" y="735"/>
                      <a:pt x="5918" y="521"/>
                      <a:pt x="6460" y="395"/>
                    </a:cubicBezTo>
                    <a:cubicBezTo>
                      <a:pt x="6935" y="269"/>
                      <a:pt x="7420" y="196"/>
                      <a:pt x="7911" y="177"/>
                    </a:cubicBezTo>
                    <a:cubicBezTo>
                      <a:pt x="7999" y="173"/>
                      <a:pt x="8087" y="170"/>
                      <a:pt x="8175" y="170"/>
                    </a:cubicBezTo>
                    <a:cubicBezTo>
                      <a:pt x="8796" y="170"/>
                      <a:pt x="9413" y="283"/>
                      <a:pt x="9995" y="503"/>
                    </a:cubicBezTo>
                    <a:cubicBezTo>
                      <a:pt x="10450" y="688"/>
                      <a:pt x="10685" y="839"/>
                      <a:pt x="10703" y="839"/>
                    </a:cubicBezTo>
                    <a:cubicBezTo>
                      <a:pt x="10704" y="839"/>
                      <a:pt x="10704" y="839"/>
                      <a:pt x="10704" y="839"/>
                    </a:cubicBezTo>
                    <a:cubicBezTo>
                      <a:pt x="10708" y="829"/>
                      <a:pt x="10657" y="786"/>
                      <a:pt x="10548" y="706"/>
                    </a:cubicBezTo>
                    <a:cubicBezTo>
                      <a:pt x="10384" y="597"/>
                      <a:pt x="10212" y="499"/>
                      <a:pt x="10033" y="414"/>
                    </a:cubicBezTo>
                    <a:cubicBezTo>
                      <a:pt x="9410" y="141"/>
                      <a:pt x="8740" y="1"/>
                      <a:pt x="80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933;p98"/>
              <p:cNvSpPr/>
              <p:nvPr/>
            </p:nvSpPr>
            <p:spPr>
              <a:xfrm>
                <a:off x="1983103" y="2942340"/>
                <a:ext cx="83693" cy="15619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92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119"/>
                      <a:pt x="273" y="224"/>
                      <a:pt x="425" y="312"/>
                    </a:cubicBezTo>
                    <a:cubicBezTo>
                      <a:pt x="820" y="574"/>
                      <a:pt x="1191" y="864"/>
                      <a:pt x="1541" y="1182"/>
                    </a:cubicBezTo>
                    <a:cubicBezTo>
                      <a:pt x="2053" y="1643"/>
                      <a:pt x="2388" y="2270"/>
                      <a:pt x="2486" y="2954"/>
                    </a:cubicBezTo>
                    <a:cubicBezTo>
                      <a:pt x="2524" y="3808"/>
                      <a:pt x="2429" y="4663"/>
                      <a:pt x="2203" y="5487"/>
                    </a:cubicBezTo>
                    <a:cubicBezTo>
                      <a:pt x="2023" y="6384"/>
                      <a:pt x="1951" y="7348"/>
                      <a:pt x="2353" y="8105"/>
                    </a:cubicBezTo>
                    <a:cubicBezTo>
                      <a:pt x="2530" y="8464"/>
                      <a:pt x="2803" y="8767"/>
                      <a:pt x="3142" y="8979"/>
                    </a:cubicBezTo>
                    <a:cubicBezTo>
                      <a:pt x="3378" y="9129"/>
                      <a:pt x="3651" y="9208"/>
                      <a:pt x="3929" y="9208"/>
                    </a:cubicBezTo>
                    <a:cubicBezTo>
                      <a:pt x="4004" y="9208"/>
                      <a:pt x="4079" y="9202"/>
                      <a:pt x="4154" y="9190"/>
                    </a:cubicBezTo>
                    <a:cubicBezTo>
                      <a:pt x="4455" y="9151"/>
                      <a:pt x="4715" y="8964"/>
                      <a:pt x="4848" y="8691"/>
                    </a:cubicBezTo>
                    <a:cubicBezTo>
                      <a:pt x="4934" y="8476"/>
                      <a:pt x="4892" y="8230"/>
                      <a:pt x="4740" y="8058"/>
                    </a:cubicBezTo>
                    <a:cubicBezTo>
                      <a:pt x="4652" y="7944"/>
                      <a:pt x="4517" y="7877"/>
                      <a:pt x="4376" y="7872"/>
                    </a:cubicBezTo>
                    <a:cubicBezTo>
                      <a:pt x="4281" y="7878"/>
                      <a:pt x="4238" y="7910"/>
                      <a:pt x="4238" y="7910"/>
                    </a:cubicBezTo>
                    <a:cubicBezTo>
                      <a:pt x="4253" y="7909"/>
                      <a:pt x="4268" y="7908"/>
                      <a:pt x="4283" y="7908"/>
                    </a:cubicBezTo>
                    <a:cubicBezTo>
                      <a:pt x="4438" y="7908"/>
                      <a:pt x="4584" y="7984"/>
                      <a:pt x="4674" y="8113"/>
                    </a:cubicBezTo>
                    <a:cubicBezTo>
                      <a:pt x="4788" y="8262"/>
                      <a:pt x="4811" y="8461"/>
                      <a:pt x="4735" y="8634"/>
                    </a:cubicBezTo>
                    <a:cubicBezTo>
                      <a:pt x="4610" y="8851"/>
                      <a:pt x="4386" y="8995"/>
                      <a:pt x="4135" y="9017"/>
                    </a:cubicBezTo>
                    <a:cubicBezTo>
                      <a:pt x="4111" y="9018"/>
                      <a:pt x="4088" y="9018"/>
                      <a:pt x="4065" y="9018"/>
                    </a:cubicBezTo>
                    <a:cubicBezTo>
                      <a:pt x="3407" y="9018"/>
                      <a:pt x="2811" y="8617"/>
                      <a:pt x="2566" y="8001"/>
                    </a:cubicBezTo>
                    <a:cubicBezTo>
                      <a:pt x="2258" y="7212"/>
                      <a:pt x="2219" y="6342"/>
                      <a:pt x="2452" y="5529"/>
                    </a:cubicBezTo>
                    <a:cubicBezTo>
                      <a:pt x="2688" y="4680"/>
                      <a:pt x="2777" y="3799"/>
                      <a:pt x="2718" y="2921"/>
                    </a:cubicBezTo>
                    <a:cubicBezTo>
                      <a:pt x="2603" y="2191"/>
                      <a:pt x="2226" y="1528"/>
                      <a:pt x="1659" y="1054"/>
                    </a:cubicBezTo>
                    <a:cubicBezTo>
                      <a:pt x="1294" y="740"/>
                      <a:pt x="896" y="464"/>
                      <a:pt x="474" y="232"/>
                    </a:cubicBezTo>
                    <a:cubicBezTo>
                      <a:pt x="327" y="134"/>
                      <a:pt x="168" y="5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934;p98"/>
              <p:cNvSpPr/>
              <p:nvPr/>
            </p:nvSpPr>
            <p:spPr>
              <a:xfrm>
                <a:off x="1889606" y="3407452"/>
                <a:ext cx="600608" cy="364066"/>
              </a:xfrm>
              <a:custGeom>
                <a:avLst/>
                <a:gdLst/>
                <a:ahLst/>
                <a:cxnLst/>
                <a:rect l="l" t="t" r="r" b="b"/>
                <a:pathLst>
                  <a:path w="35408" h="21463" extrusionOk="0">
                    <a:moveTo>
                      <a:pt x="1240" y="1"/>
                    </a:moveTo>
                    <a:cubicBezTo>
                      <a:pt x="493" y="1"/>
                      <a:pt x="0" y="779"/>
                      <a:pt x="320" y="1456"/>
                    </a:cubicBezTo>
                    <a:lnTo>
                      <a:pt x="9769" y="21462"/>
                    </a:lnTo>
                    <a:lnTo>
                      <a:pt x="35408" y="21462"/>
                    </a:lnTo>
                    <a:lnTo>
                      <a:pt x="25736" y="1446"/>
                    </a:lnTo>
                    <a:lnTo>
                      <a:pt x="13800" y="1446"/>
                    </a:lnTo>
                    <a:cubicBezTo>
                      <a:pt x="12787" y="517"/>
                      <a:pt x="11462" y="1"/>
                      <a:pt x="10085" y="1"/>
                    </a:cubicBezTo>
                    <a:lnTo>
                      <a:pt x="1245" y="1"/>
                    </a:lnTo>
                    <a:cubicBezTo>
                      <a:pt x="1243" y="1"/>
                      <a:pt x="1242" y="1"/>
                      <a:pt x="1240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935;p98"/>
              <p:cNvSpPr/>
              <p:nvPr/>
            </p:nvSpPr>
            <p:spPr>
              <a:xfrm>
                <a:off x="1889606" y="3407452"/>
                <a:ext cx="600608" cy="364066"/>
              </a:xfrm>
              <a:custGeom>
                <a:avLst/>
                <a:gdLst/>
                <a:ahLst/>
                <a:cxnLst/>
                <a:rect l="l" t="t" r="r" b="b"/>
                <a:pathLst>
                  <a:path w="35408" h="21463" extrusionOk="0">
                    <a:moveTo>
                      <a:pt x="1240" y="1"/>
                    </a:moveTo>
                    <a:cubicBezTo>
                      <a:pt x="493" y="1"/>
                      <a:pt x="0" y="779"/>
                      <a:pt x="320" y="1456"/>
                    </a:cubicBezTo>
                    <a:lnTo>
                      <a:pt x="9769" y="21462"/>
                    </a:lnTo>
                    <a:lnTo>
                      <a:pt x="35408" y="21462"/>
                    </a:lnTo>
                    <a:lnTo>
                      <a:pt x="25736" y="1446"/>
                    </a:lnTo>
                    <a:lnTo>
                      <a:pt x="13800" y="1446"/>
                    </a:lnTo>
                    <a:cubicBezTo>
                      <a:pt x="12787" y="517"/>
                      <a:pt x="11462" y="1"/>
                      <a:pt x="10085" y="1"/>
                    </a:cubicBezTo>
                    <a:lnTo>
                      <a:pt x="1245" y="1"/>
                    </a:lnTo>
                    <a:cubicBezTo>
                      <a:pt x="1243" y="1"/>
                      <a:pt x="1242" y="1"/>
                      <a:pt x="1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936;p98"/>
              <p:cNvSpPr/>
              <p:nvPr/>
            </p:nvSpPr>
            <p:spPr>
              <a:xfrm>
                <a:off x="2054990" y="3466617"/>
                <a:ext cx="612211" cy="304918"/>
              </a:xfrm>
              <a:custGeom>
                <a:avLst/>
                <a:gdLst/>
                <a:ahLst/>
                <a:cxnLst/>
                <a:rect l="l" t="t" r="r" b="b"/>
                <a:pathLst>
                  <a:path w="36092" h="17976" extrusionOk="0">
                    <a:moveTo>
                      <a:pt x="10885" y="1"/>
                    </a:moveTo>
                    <a:cubicBezTo>
                      <a:pt x="10671" y="1"/>
                      <a:pt x="10470" y="110"/>
                      <a:pt x="10353" y="293"/>
                    </a:cubicBezTo>
                    <a:lnTo>
                      <a:pt x="0" y="17974"/>
                    </a:lnTo>
                    <a:lnTo>
                      <a:pt x="25639" y="17976"/>
                    </a:lnTo>
                    <a:lnTo>
                      <a:pt x="35878" y="780"/>
                    </a:lnTo>
                    <a:cubicBezTo>
                      <a:pt x="36091" y="426"/>
                      <a:pt x="35793" y="1"/>
                      <a:pt x="35321" y="1"/>
                    </a:cubicBezTo>
                    <a:lnTo>
                      <a:pt x="10910" y="1"/>
                    </a:lnTo>
                    <a:cubicBezTo>
                      <a:pt x="10902" y="1"/>
                      <a:pt x="10894" y="1"/>
                      <a:pt x="10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937;p98"/>
              <p:cNvSpPr/>
              <p:nvPr/>
            </p:nvSpPr>
            <p:spPr>
              <a:xfrm>
                <a:off x="2171030" y="3601164"/>
                <a:ext cx="184874" cy="170999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10081" extrusionOk="0">
                    <a:moveTo>
                      <a:pt x="1931" y="1"/>
                    </a:moveTo>
                    <a:cubicBezTo>
                      <a:pt x="1861" y="1"/>
                      <a:pt x="1790" y="15"/>
                      <a:pt x="1723" y="46"/>
                    </a:cubicBezTo>
                    <a:cubicBezTo>
                      <a:pt x="1531" y="135"/>
                      <a:pt x="1415" y="338"/>
                      <a:pt x="1437" y="550"/>
                    </a:cubicBezTo>
                    <a:cubicBezTo>
                      <a:pt x="1401" y="1085"/>
                      <a:pt x="1287" y="1611"/>
                      <a:pt x="1098" y="2114"/>
                    </a:cubicBezTo>
                    <a:cubicBezTo>
                      <a:pt x="964" y="2522"/>
                      <a:pt x="762" y="2906"/>
                      <a:pt x="502" y="3248"/>
                    </a:cubicBezTo>
                    <a:cubicBezTo>
                      <a:pt x="324" y="3471"/>
                      <a:pt x="161" y="3672"/>
                      <a:pt x="7" y="3855"/>
                    </a:cubicBezTo>
                    <a:lnTo>
                      <a:pt x="7" y="3855"/>
                    </a:lnTo>
                    <a:lnTo>
                      <a:pt x="0" y="3834"/>
                    </a:lnTo>
                    <a:lnTo>
                      <a:pt x="0" y="3862"/>
                    </a:lnTo>
                    <a:cubicBezTo>
                      <a:pt x="2" y="3859"/>
                      <a:pt x="4" y="3857"/>
                      <a:pt x="7" y="3855"/>
                    </a:cubicBezTo>
                    <a:lnTo>
                      <a:pt x="7" y="3855"/>
                    </a:lnTo>
                    <a:lnTo>
                      <a:pt x="1845" y="10080"/>
                    </a:lnTo>
                    <a:cubicBezTo>
                      <a:pt x="3800" y="9712"/>
                      <a:pt x="5734" y="9240"/>
                      <a:pt x="7638" y="8663"/>
                    </a:cubicBezTo>
                    <a:cubicBezTo>
                      <a:pt x="9864" y="7869"/>
                      <a:pt x="9792" y="7666"/>
                      <a:pt x="9656" y="7425"/>
                    </a:cubicBezTo>
                    <a:cubicBezTo>
                      <a:pt x="9600" y="7326"/>
                      <a:pt x="9471" y="7286"/>
                      <a:pt x="9293" y="7286"/>
                    </a:cubicBezTo>
                    <a:cubicBezTo>
                      <a:pt x="8518" y="7286"/>
                      <a:pt x="6828" y="8048"/>
                      <a:pt x="6322" y="8048"/>
                    </a:cubicBezTo>
                    <a:cubicBezTo>
                      <a:pt x="6176" y="8048"/>
                      <a:pt x="6129" y="7984"/>
                      <a:pt x="6231" y="7821"/>
                    </a:cubicBezTo>
                    <a:cubicBezTo>
                      <a:pt x="6764" y="6961"/>
                      <a:pt x="10899" y="5997"/>
                      <a:pt x="10482" y="5330"/>
                    </a:cubicBezTo>
                    <a:cubicBezTo>
                      <a:pt x="10390" y="5181"/>
                      <a:pt x="10204" y="5119"/>
                      <a:pt x="9956" y="5119"/>
                    </a:cubicBezTo>
                    <a:cubicBezTo>
                      <a:pt x="8763" y="5119"/>
                      <a:pt x="6153" y="6561"/>
                      <a:pt x="5890" y="6682"/>
                    </a:cubicBezTo>
                    <a:cubicBezTo>
                      <a:pt x="5848" y="6702"/>
                      <a:pt x="5807" y="6710"/>
                      <a:pt x="5769" y="6710"/>
                    </a:cubicBezTo>
                    <a:cubicBezTo>
                      <a:pt x="5518" y="6710"/>
                      <a:pt x="5372" y="6345"/>
                      <a:pt x="5634" y="6244"/>
                    </a:cubicBezTo>
                    <a:cubicBezTo>
                      <a:pt x="6073" y="6069"/>
                      <a:pt x="10615" y="4131"/>
                      <a:pt x="10095" y="3271"/>
                    </a:cubicBezTo>
                    <a:cubicBezTo>
                      <a:pt x="10013" y="3135"/>
                      <a:pt x="9889" y="3087"/>
                      <a:pt x="9753" y="3087"/>
                    </a:cubicBezTo>
                    <a:cubicBezTo>
                      <a:pt x="9412" y="3087"/>
                      <a:pt x="8999" y="3394"/>
                      <a:pt x="8999" y="3394"/>
                    </a:cubicBezTo>
                    <a:cubicBezTo>
                      <a:pt x="8999" y="3394"/>
                      <a:pt x="5588" y="5158"/>
                      <a:pt x="4801" y="5158"/>
                    </a:cubicBezTo>
                    <a:cubicBezTo>
                      <a:pt x="4724" y="5158"/>
                      <a:pt x="4672" y="5141"/>
                      <a:pt x="4651" y="5104"/>
                    </a:cubicBezTo>
                    <a:cubicBezTo>
                      <a:pt x="4414" y="4689"/>
                      <a:pt x="6801" y="3352"/>
                      <a:pt x="7623" y="2964"/>
                    </a:cubicBezTo>
                    <a:cubicBezTo>
                      <a:pt x="8445" y="2577"/>
                      <a:pt x="8591" y="2029"/>
                      <a:pt x="8119" y="1807"/>
                    </a:cubicBezTo>
                    <a:cubicBezTo>
                      <a:pt x="8101" y="1800"/>
                      <a:pt x="8077" y="1796"/>
                      <a:pt x="8047" y="1796"/>
                    </a:cubicBezTo>
                    <a:cubicBezTo>
                      <a:pt x="7522" y="1796"/>
                      <a:pt x="5174" y="2839"/>
                      <a:pt x="4405" y="3225"/>
                    </a:cubicBezTo>
                    <a:cubicBezTo>
                      <a:pt x="3889" y="3483"/>
                      <a:pt x="2805" y="4045"/>
                      <a:pt x="2245" y="4045"/>
                    </a:cubicBezTo>
                    <a:cubicBezTo>
                      <a:pt x="1924" y="4045"/>
                      <a:pt x="1775" y="3860"/>
                      <a:pt x="2004" y="3328"/>
                    </a:cubicBezTo>
                    <a:cubicBezTo>
                      <a:pt x="2633" y="1868"/>
                      <a:pt x="2567" y="512"/>
                      <a:pt x="2293" y="157"/>
                    </a:cubicBezTo>
                    <a:cubicBezTo>
                      <a:pt x="2197" y="55"/>
                      <a:pt x="2065" y="1"/>
                      <a:pt x="193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938;p98"/>
              <p:cNvSpPr/>
              <p:nvPr/>
            </p:nvSpPr>
            <p:spPr>
              <a:xfrm>
                <a:off x="1509679" y="3238336"/>
                <a:ext cx="696820" cy="630971"/>
              </a:xfrm>
              <a:custGeom>
                <a:avLst/>
                <a:gdLst/>
                <a:ahLst/>
                <a:cxnLst/>
                <a:rect l="l" t="t" r="r" b="b"/>
                <a:pathLst>
                  <a:path w="41080" h="37198" extrusionOk="0">
                    <a:moveTo>
                      <a:pt x="12576" y="1"/>
                    </a:moveTo>
                    <a:cubicBezTo>
                      <a:pt x="0" y="1"/>
                      <a:pt x="3529" y="15362"/>
                      <a:pt x="3529" y="15362"/>
                    </a:cubicBezTo>
                    <a:cubicBezTo>
                      <a:pt x="4077" y="19020"/>
                      <a:pt x="6798" y="25328"/>
                      <a:pt x="9199" y="30832"/>
                    </a:cubicBezTo>
                    <a:cubicBezTo>
                      <a:pt x="11599" y="36337"/>
                      <a:pt x="13551" y="37111"/>
                      <a:pt x="20369" y="37196"/>
                    </a:cubicBezTo>
                    <a:cubicBezTo>
                      <a:pt x="20436" y="37197"/>
                      <a:pt x="20503" y="37197"/>
                      <a:pt x="20571" y="37197"/>
                    </a:cubicBezTo>
                    <a:cubicBezTo>
                      <a:pt x="27891" y="37197"/>
                      <a:pt x="41079" y="32397"/>
                      <a:pt x="41079" y="32397"/>
                    </a:cubicBezTo>
                    <a:lnTo>
                      <a:pt x="38513" y="23641"/>
                    </a:lnTo>
                    <a:cubicBezTo>
                      <a:pt x="38513" y="23641"/>
                      <a:pt x="24034" y="26589"/>
                      <a:pt x="20893" y="26589"/>
                    </a:cubicBezTo>
                    <a:cubicBezTo>
                      <a:pt x="20656" y="26589"/>
                      <a:pt x="20483" y="26573"/>
                      <a:pt x="20387" y="26536"/>
                    </a:cubicBezTo>
                    <a:cubicBezTo>
                      <a:pt x="19013" y="26022"/>
                      <a:pt x="17595" y="21779"/>
                      <a:pt x="16499" y="18878"/>
                    </a:cubicBezTo>
                    <a:cubicBezTo>
                      <a:pt x="16381" y="18580"/>
                      <a:pt x="14756" y="13208"/>
                      <a:pt x="14756" y="13208"/>
                    </a:cubicBezTo>
                    <a:lnTo>
                      <a:pt x="14360" y="96"/>
                    </a:lnTo>
                    <a:cubicBezTo>
                      <a:pt x="13732" y="32"/>
                      <a:pt x="13138" y="1"/>
                      <a:pt x="1257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939;p98"/>
              <p:cNvSpPr/>
              <p:nvPr/>
            </p:nvSpPr>
            <p:spPr>
              <a:xfrm>
                <a:off x="1616238" y="3316244"/>
                <a:ext cx="593433" cy="560678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3054" extrusionOk="0">
                    <a:moveTo>
                      <a:pt x="6572" y="1"/>
                    </a:moveTo>
                    <a:cubicBezTo>
                      <a:pt x="6572" y="1"/>
                      <a:pt x="6572" y="12"/>
                      <a:pt x="6583" y="36"/>
                    </a:cubicBezTo>
                    <a:lnTo>
                      <a:pt x="6583" y="36"/>
                    </a:lnTo>
                    <a:lnTo>
                      <a:pt x="6572" y="1"/>
                    </a:lnTo>
                    <a:close/>
                    <a:moveTo>
                      <a:pt x="6583" y="36"/>
                    </a:moveTo>
                    <a:lnTo>
                      <a:pt x="6606" y="105"/>
                    </a:lnTo>
                    <a:cubicBezTo>
                      <a:pt x="6629" y="181"/>
                      <a:pt x="6667" y="279"/>
                      <a:pt x="6710" y="403"/>
                    </a:cubicBezTo>
                    <a:lnTo>
                      <a:pt x="7135" y="1574"/>
                    </a:lnTo>
                    <a:cubicBezTo>
                      <a:pt x="7503" y="2599"/>
                      <a:pt x="8037" y="4102"/>
                      <a:pt x="8656" y="6040"/>
                    </a:cubicBezTo>
                    <a:cubicBezTo>
                      <a:pt x="9274" y="7976"/>
                      <a:pt x="10026" y="10329"/>
                      <a:pt x="10895" y="13023"/>
                    </a:cubicBezTo>
                    <a:cubicBezTo>
                      <a:pt x="11765" y="15716"/>
                      <a:pt x="12738" y="18765"/>
                      <a:pt x="13991" y="22024"/>
                    </a:cubicBezTo>
                    <a:lnTo>
                      <a:pt x="14018" y="22091"/>
                    </a:lnTo>
                    <a:lnTo>
                      <a:pt x="14090" y="22091"/>
                    </a:lnTo>
                    <a:cubicBezTo>
                      <a:pt x="14167" y="22091"/>
                      <a:pt x="14243" y="22092"/>
                      <a:pt x="14320" y="22092"/>
                    </a:cubicBezTo>
                    <a:cubicBezTo>
                      <a:pt x="17170" y="22092"/>
                      <a:pt x="20012" y="21774"/>
                      <a:pt x="22793" y="21145"/>
                    </a:cubicBezTo>
                    <a:cubicBezTo>
                      <a:pt x="25766" y="20534"/>
                      <a:pt x="28868" y="19760"/>
                      <a:pt x="32135" y="19190"/>
                    </a:cubicBezTo>
                    <a:lnTo>
                      <a:pt x="32135" y="19190"/>
                    </a:lnTo>
                    <a:lnTo>
                      <a:pt x="33520" y="23849"/>
                    </a:lnTo>
                    <a:cubicBezTo>
                      <a:pt x="33914" y="25174"/>
                      <a:pt x="34299" y="26491"/>
                      <a:pt x="34664" y="27731"/>
                    </a:cubicBezTo>
                    <a:lnTo>
                      <a:pt x="34664" y="27731"/>
                    </a:lnTo>
                    <a:cubicBezTo>
                      <a:pt x="31998" y="28729"/>
                      <a:pt x="29282" y="29588"/>
                      <a:pt x="26527" y="30303"/>
                    </a:cubicBezTo>
                    <a:cubicBezTo>
                      <a:pt x="23833" y="30993"/>
                      <a:pt x="21229" y="31721"/>
                      <a:pt x="18745" y="32193"/>
                    </a:cubicBezTo>
                    <a:cubicBezTo>
                      <a:pt x="16954" y="32534"/>
                      <a:pt x="15196" y="32795"/>
                      <a:pt x="13523" y="32795"/>
                    </a:cubicBezTo>
                    <a:cubicBezTo>
                      <a:pt x="12873" y="32795"/>
                      <a:pt x="12236" y="32756"/>
                      <a:pt x="11614" y="32666"/>
                    </a:cubicBezTo>
                    <a:cubicBezTo>
                      <a:pt x="11071" y="32592"/>
                      <a:pt x="10536" y="32466"/>
                      <a:pt x="10017" y="32288"/>
                    </a:cubicBezTo>
                    <a:cubicBezTo>
                      <a:pt x="9763" y="32209"/>
                      <a:pt x="9517" y="32106"/>
                      <a:pt x="9280" y="31985"/>
                    </a:cubicBezTo>
                    <a:cubicBezTo>
                      <a:pt x="9041" y="31884"/>
                      <a:pt x="8808" y="31766"/>
                      <a:pt x="8586" y="31630"/>
                    </a:cubicBezTo>
                    <a:cubicBezTo>
                      <a:pt x="7718" y="31137"/>
                      <a:pt x="6923" y="30526"/>
                      <a:pt x="6223" y="29816"/>
                    </a:cubicBezTo>
                    <a:cubicBezTo>
                      <a:pt x="5029" y="28592"/>
                      <a:pt x="3997" y="27219"/>
                      <a:pt x="3152" y="25733"/>
                    </a:cubicBezTo>
                    <a:cubicBezTo>
                      <a:pt x="2391" y="24434"/>
                      <a:pt x="1811" y="23276"/>
                      <a:pt x="1362" y="22317"/>
                    </a:cubicBezTo>
                    <a:cubicBezTo>
                      <a:pt x="912" y="21359"/>
                      <a:pt x="577" y="20608"/>
                      <a:pt x="355" y="20102"/>
                    </a:cubicBezTo>
                    <a:cubicBezTo>
                      <a:pt x="241" y="19855"/>
                      <a:pt x="156" y="19662"/>
                      <a:pt x="95" y="19525"/>
                    </a:cubicBezTo>
                    <a:cubicBezTo>
                      <a:pt x="69" y="19457"/>
                      <a:pt x="37" y="19393"/>
                      <a:pt x="0" y="19332"/>
                    </a:cubicBezTo>
                    <a:lnTo>
                      <a:pt x="0" y="19332"/>
                    </a:lnTo>
                    <a:cubicBezTo>
                      <a:pt x="32" y="19419"/>
                      <a:pt x="67" y="19507"/>
                      <a:pt x="110" y="19590"/>
                    </a:cubicBezTo>
                    <a:lnTo>
                      <a:pt x="346" y="20176"/>
                    </a:lnTo>
                    <a:cubicBezTo>
                      <a:pt x="558" y="20691"/>
                      <a:pt x="871" y="21448"/>
                      <a:pt x="1314" y="22411"/>
                    </a:cubicBezTo>
                    <a:cubicBezTo>
                      <a:pt x="1758" y="23376"/>
                      <a:pt x="2321" y="24548"/>
                      <a:pt x="3076" y="25862"/>
                    </a:cubicBezTo>
                    <a:cubicBezTo>
                      <a:pt x="3915" y="27365"/>
                      <a:pt x="4944" y="28755"/>
                      <a:pt x="6138" y="29996"/>
                    </a:cubicBezTo>
                    <a:cubicBezTo>
                      <a:pt x="6837" y="30719"/>
                      <a:pt x="7632" y="31342"/>
                      <a:pt x="8500" y="31848"/>
                    </a:cubicBezTo>
                    <a:cubicBezTo>
                      <a:pt x="8729" y="31986"/>
                      <a:pt x="8966" y="32109"/>
                      <a:pt x="9209" y="32217"/>
                    </a:cubicBezTo>
                    <a:cubicBezTo>
                      <a:pt x="9453" y="32342"/>
                      <a:pt x="9706" y="32445"/>
                      <a:pt x="9966" y="32529"/>
                    </a:cubicBezTo>
                    <a:cubicBezTo>
                      <a:pt x="10493" y="32711"/>
                      <a:pt x="11038" y="32843"/>
                      <a:pt x="11591" y="32920"/>
                    </a:cubicBezTo>
                    <a:cubicBezTo>
                      <a:pt x="12245" y="33012"/>
                      <a:pt x="12915" y="33053"/>
                      <a:pt x="13597" y="33053"/>
                    </a:cubicBezTo>
                    <a:cubicBezTo>
                      <a:pt x="15273" y="33053"/>
                      <a:pt x="17022" y="32805"/>
                      <a:pt x="18802" y="32448"/>
                    </a:cubicBezTo>
                    <a:cubicBezTo>
                      <a:pt x="21305" y="31947"/>
                      <a:pt x="23899" y="31257"/>
                      <a:pt x="26601" y="30559"/>
                    </a:cubicBezTo>
                    <a:cubicBezTo>
                      <a:pt x="29406" y="29841"/>
                      <a:pt x="32170" y="28973"/>
                      <a:pt x="34881" y="27960"/>
                    </a:cubicBezTo>
                    <a:lnTo>
                      <a:pt x="34984" y="27916"/>
                    </a:lnTo>
                    <a:lnTo>
                      <a:pt x="34951" y="27808"/>
                    </a:lnTo>
                    <a:lnTo>
                      <a:pt x="33780" y="23815"/>
                    </a:lnTo>
                    <a:cubicBezTo>
                      <a:pt x="33295" y="22212"/>
                      <a:pt x="32821" y="20622"/>
                      <a:pt x="32363" y="19048"/>
                    </a:cubicBezTo>
                    <a:lnTo>
                      <a:pt x="32329" y="18943"/>
                    </a:lnTo>
                    <a:lnTo>
                      <a:pt x="32215" y="18943"/>
                    </a:lnTo>
                    <a:cubicBezTo>
                      <a:pt x="28908" y="19510"/>
                      <a:pt x="25780" y="20309"/>
                      <a:pt x="22765" y="20928"/>
                    </a:cubicBezTo>
                    <a:cubicBezTo>
                      <a:pt x="19990" y="21556"/>
                      <a:pt x="17152" y="21874"/>
                      <a:pt x="14306" y="21874"/>
                    </a:cubicBezTo>
                    <a:cubicBezTo>
                      <a:pt x="14266" y="21874"/>
                      <a:pt x="14226" y="21874"/>
                      <a:pt x="14186" y="21873"/>
                    </a:cubicBezTo>
                    <a:lnTo>
                      <a:pt x="14186" y="21873"/>
                    </a:lnTo>
                    <a:cubicBezTo>
                      <a:pt x="12937" y="18654"/>
                      <a:pt x="11953" y="15664"/>
                      <a:pt x="11085" y="12966"/>
                    </a:cubicBezTo>
                    <a:cubicBezTo>
                      <a:pt x="10211" y="10249"/>
                      <a:pt x="9426" y="7921"/>
                      <a:pt x="8794" y="5997"/>
                    </a:cubicBezTo>
                    <a:cubicBezTo>
                      <a:pt x="8159" y="4074"/>
                      <a:pt x="7603" y="2566"/>
                      <a:pt x="7215" y="1550"/>
                    </a:cubicBezTo>
                    <a:cubicBezTo>
                      <a:pt x="7006" y="1040"/>
                      <a:pt x="6847" y="653"/>
                      <a:pt x="6742" y="393"/>
                    </a:cubicBezTo>
                    <a:lnTo>
                      <a:pt x="6619" y="95"/>
                    </a:lnTo>
                    <a:cubicBezTo>
                      <a:pt x="6601" y="70"/>
                      <a:pt x="6590" y="50"/>
                      <a:pt x="6583" y="3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940;p98"/>
              <p:cNvSpPr/>
              <p:nvPr/>
            </p:nvSpPr>
            <p:spPr>
              <a:xfrm>
                <a:off x="1583907" y="3451775"/>
                <a:ext cx="55366" cy="57639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398" extrusionOk="0">
                    <a:moveTo>
                      <a:pt x="1836" y="0"/>
                    </a:moveTo>
                    <a:cubicBezTo>
                      <a:pt x="1825" y="0"/>
                      <a:pt x="1813" y="0"/>
                      <a:pt x="1802" y="1"/>
                    </a:cubicBezTo>
                    <a:cubicBezTo>
                      <a:pt x="1792" y="1"/>
                      <a:pt x="1783" y="1"/>
                      <a:pt x="1773" y="1"/>
                    </a:cubicBezTo>
                    <a:cubicBezTo>
                      <a:pt x="1425" y="1"/>
                      <a:pt x="1085" y="101"/>
                      <a:pt x="795" y="293"/>
                    </a:cubicBezTo>
                    <a:cubicBezTo>
                      <a:pt x="329" y="584"/>
                      <a:pt x="38" y="1090"/>
                      <a:pt x="21" y="1639"/>
                    </a:cubicBezTo>
                    <a:cubicBezTo>
                      <a:pt x="0" y="2317"/>
                      <a:pt x="366" y="2949"/>
                      <a:pt x="966" y="3266"/>
                    </a:cubicBezTo>
                    <a:cubicBezTo>
                      <a:pt x="1178" y="3354"/>
                      <a:pt x="1401" y="3397"/>
                      <a:pt x="1622" y="3397"/>
                    </a:cubicBezTo>
                    <a:cubicBezTo>
                      <a:pt x="2061" y="3397"/>
                      <a:pt x="2493" y="3227"/>
                      <a:pt x="2818" y="2906"/>
                    </a:cubicBezTo>
                    <a:cubicBezTo>
                      <a:pt x="3030" y="2700"/>
                      <a:pt x="3172" y="2436"/>
                      <a:pt x="3224" y="2145"/>
                    </a:cubicBezTo>
                    <a:cubicBezTo>
                      <a:pt x="3264" y="1895"/>
                      <a:pt x="3242" y="1639"/>
                      <a:pt x="3163" y="1399"/>
                    </a:cubicBezTo>
                    <a:cubicBezTo>
                      <a:pt x="3055" y="1054"/>
                      <a:pt x="2824" y="761"/>
                      <a:pt x="2517" y="572"/>
                    </a:cubicBezTo>
                    <a:cubicBezTo>
                      <a:pt x="2409" y="498"/>
                      <a:pt x="2283" y="455"/>
                      <a:pt x="2153" y="449"/>
                    </a:cubicBezTo>
                    <a:lnTo>
                      <a:pt x="2153" y="449"/>
                    </a:lnTo>
                    <a:cubicBezTo>
                      <a:pt x="2147" y="473"/>
                      <a:pt x="2276" y="511"/>
                      <a:pt x="2486" y="653"/>
                    </a:cubicBezTo>
                    <a:cubicBezTo>
                      <a:pt x="2746" y="854"/>
                      <a:pt x="2932" y="1135"/>
                      <a:pt x="3017" y="1452"/>
                    </a:cubicBezTo>
                    <a:cubicBezTo>
                      <a:pt x="3160" y="1911"/>
                      <a:pt x="3033" y="2412"/>
                      <a:pt x="2686" y="2747"/>
                    </a:cubicBezTo>
                    <a:cubicBezTo>
                      <a:pt x="2402" y="3011"/>
                      <a:pt x="2034" y="3150"/>
                      <a:pt x="1660" y="3150"/>
                    </a:cubicBezTo>
                    <a:cubicBezTo>
                      <a:pt x="1469" y="3150"/>
                      <a:pt x="1277" y="3114"/>
                      <a:pt x="1093" y="3039"/>
                    </a:cubicBezTo>
                    <a:cubicBezTo>
                      <a:pt x="564" y="2766"/>
                      <a:pt x="237" y="2216"/>
                      <a:pt x="247" y="1622"/>
                    </a:cubicBezTo>
                    <a:cubicBezTo>
                      <a:pt x="253" y="1139"/>
                      <a:pt x="496" y="691"/>
                      <a:pt x="895" y="420"/>
                    </a:cubicBezTo>
                    <a:cubicBezTo>
                      <a:pt x="1162" y="226"/>
                      <a:pt x="1478" y="107"/>
                      <a:pt x="1807" y="81"/>
                    </a:cubicBezTo>
                    <a:lnTo>
                      <a:pt x="2175" y="81"/>
                    </a:lnTo>
                    <a:cubicBezTo>
                      <a:pt x="2070" y="28"/>
                      <a:pt x="1953" y="0"/>
                      <a:pt x="183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941;p98"/>
              <p:cNvSpPr/>
              <p:nvPr/>
            </p:nvSpPr>
            <p:spPr>
              <a:xfrm>
                <a:off x="2092002" y="3714812"/>
                <a:ext cx="55688" cy="57656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3399" extrusionOk="0">
                    <a:moveTo>
                      <a:pt x="1829" y="1"/>
                    </a:moveTo>
                    <a:cubicBezTo>
                      <a:pt x="1820" y="1"/>
                      <a:pt x="1811" y="1"/>
                      <a:pt x="1802" y="1"/>
                    </a:cubicBezTo>
                    <a:cubicBezTo>
                      <a:pt x="1793" y="1"/>
                      <a:pt x="1783" y="1"/>
                      <a:pt x="1773" y="1"/>
                    </a:cubicBezTo>
                    <a:cubicBezTo>
                      <a:pt x="1425" y="1"/>
                      <a:pt x="1085" y="103"/>
                      <a:pt x="795" y="294"/>
                    </a:cubicBezTo>
                    <a:cubicBezTo>
                      <a:pt x="328" y="584"/>
                      <a:pt x="35" y="1090"/>
                      <a:pt x="21" y="1641"/>
                    </a:cubicBezTo>
                    <a:cubicBezTo>
                      <a:pt x="0" y="2325"/>
                      <a:pt x="377" y="2959"/>
                      <a:pt x="988" y="3266"/>
                    </a:cubicBezTo>
                    <a:cubicBezTo>
                      <a:pt x="1201" y="3355"/>
                      <a:pt x="1424" y="3399"/>
                      <a:pt x="1645" y="3399"/>
                    </a:cubicBezTo>
                    <a:cubicBezTo>
                      <a:pt x="2084" y="3399"/>
                      <a:pt x="2516" y="3229"/>
                      <a:pt x="2841" y="2908"/>
                    </a:cubicBezTo>
                    <a:cubicBezTo>
                      <a:pt x="3050" y="2702"/>
                      <a:pt x="3191" y="2436"/>
                      <a:pt x="3243" y="2147"/>
                    </a:cubicBezTo>
                    <a:cubicBezTo>
                      <a:pt x="3283" y="1897"/>
                      <a:pt x="3262" y="1640"/>
                      <a:pt x="3182" y="1400"/>
                    </a:cubicBezTo>
                    <a:cubicBezTo>
                      <a:pt x="3074" y="1057"/>
                      <a:pt x="2846" y="763"/>
                      <a:pt x="2539" y="573"/>
                    </a:cubicBezTo>
                    <a:cubicBezTo>
                      <a:pt x="2432" y="498"/>
                      <a:pt x="2305" y="456"/>
                      <a:pt x="2175" y="450"/>
                    </a:cubicBezTo>
                    <a:lnTo>
                      <a:pt x="2175" y="450"/>
                    </a:lnTo>
                    <a:cubicBezTo>
                      <a:pt x="2171" y="475"/>
                      <a:pt x="2298" y="511"/>
                      <a:pt x="2472" y="646"/>
                    </a:cubicBezTo>
                    <a:cubicBezTo>
                      <a:pt x="2738" y="846"/>
                      <a:pt x="2929" y="1131"/>
                      <a:pt x="3015" y="1453"/>
                    </a:cubicBezTo>
                    <a:cubicBezTo>
                      <a:pt x="3159" y="1913"/>
                      <a:pt x="3028" y="2416"/>
                      <a:pt x="2679" y="2747"/>
                    </a:cubicBezTo>
                    <a:cubicBezTo>
                      <a:pt x="2397" y="3012"/>
                      <a:pt x="2029" y="3152"/>
                      <a:pt x="1656" y="3152"/>
                    </a:cubicBezTo>
                    <a:cubicBezTo>
                      <a:pt x="1464" y="3152"/>
                      <a:pt x="1271" y="3115"/>
                      <a:pt x="1088" y="3040"/>
                    </a:cubicBezTo>
                    <a:cubicBezTo>
                      <a:pt x="559" y="2766"/>
                      <a:pt x="233" y="2217"/>
                      <a:pt x="247" y="1622"/>
                    </a:cubicBezTo>
                    <a:cubicBezTo>
                      <a:pt x="253" y="1141"/>
                      <a:pt x="493" y="694"/>
                      <a:pt x="890" y="422"/>
                    </a:cubicBezTo>
                    <a:cubicBezTo>
                      <a:pt x="1156" y="228"/>
                      <a:pt x="1472" y="109"/>
                      <a:pt x="1802" y="82"/>
                    </a:cubicBezTo>
                    <a:cubicBezTo>
                      <a:pt x="1959" y="82"/>
                      <a:pt x="2072" y="92"/>
                      <a:pt x="2131" y="92"/>
                    </a:cubicBezTo>
                    <a:cubicBezTo>
                      <a:pt x="2160" y="92"/>
                      <a:pt x="2175" y="90"/>
                      <a:pt x="2175" y="82"/>
                    </a:cubicBezTo>
                    <a:cubicBezTo>
                      <a:pt x="2067" y="29"/>
                      <a:pt x="1948" y="1"/>
                      <a:pt x="182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942;p98"/>
              <p:cNvSpPr/>
              <p:nvPr/>
            </p:nvSpPr>
            <p:spPr>
              <a:xfrm>
                <a:off x="1910809" y="3696221"/>
                <a:ext cx="55671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397" extrusionOk="0">
                    <a:moveTo>
                      <a:pt x="1771" y="1"/>
                    </a:moveTo>
                    <a:cubicBezTo>
                      <a:pt x="1424" y="1"/>
                      <a:pt x="1084" y="103"/>
                      <a:pt x="794" y="294"/>
                    </a:cubicBezTo>
                    <a:cubicBezTo>
                      <a:pt x="328" y="583"/>
                      <a:pt x="37" y="1087"/>
                      <a:pt x="18" y="1635"/>
                    </a:cubicBezTo>
                    <a:cubicBezTo>
                      <a:pt x="1" y="2319"/>
                      <a:pt x="378" y="2952"/>
                      <a:pt x="987" y="3262"/>
                    </a:cubicBezTo>
                    <a:cubicBezTo>
                      <a:pt x="1200" y="3353"/>
                      <a:pt x="1425" y="3397"/>
                      <a:pt x="1648" y="3397"/>
                    </a:cubicBezTo>
                    <a:cubicBezTo>
                      <a:pt x="2085" y="3397"/>
                      <a:pt x="2515" y="3227"/>
                      <a:pt x="2839" y="2907"/>
                    </a:cubicBezTo>
                    <a:cubicBezTo>
                      <a:pt x="3049" y="2701"/>
                      <a:pt x="3189" y="2433"/>
                      <a:pt x="3241" y="2142"/>
                    </a:cubicBezTo>
                    <a:cubicBezTo>
                      <a:pt x="3281" y="1894"/>
                      <a:pt x="3261" y="1640"/>
                      <a:pt x="3185" y="1400"/>
                    </a:cubicBezTo>
                    <a:cubicBezTo>
                      <a:pt x="3075" y="1055"/>
                      <a:pt x="2846" y="761"/>
                      <a:pt x="2538" y="573"/>
                    </a:cubicBezTo>
                    <a:cubicBezTo>
                      <a:pt x="2431" y="495"/>
                      <a:pt x="2304" y="453"/>
                      <a:pt x="2174" y="450"/>
                    </a:cubicBezTo>
                    <a:lnTo>
                      <a:pt x="2174" y="450"/>
                    </a:lnTo>
                    <a:cubicBezTo>
                      <a:pt x="2168" y="470"/>
                      <a:pt x="2288" y="511"/>
                      <a:pt x="2485" y="659"/>
                    </a:cubicBezTo>
                    <a:cubicBezTo>
                      <a:pt x="2744" y="859"/>
                      <a:pt x="2931" y="1140"/>
                      <a:pt x="3014" y="1457"/>
                    </a:cubicBezTo>
                    <a:cubicBezTo>
                      <a:pt x="3159" y="1916"/>
                      <a:pt x="3030" y="2416"/>
                      <a:pt x="2684" y="2747"/>
                    </a:cubicBezTo>
                    <a:cubicBezTo>
                      <a:pt x="2401" y="3015"/>
                      <a:pt x="2031" y="3157"/>
                      <a:pt x="1656" y="3157"/>
                    </a:cubicBezTo>
                    <a:cubicBezTo>
                      <a:pt x="1465" y="3157"/>
                      <a:pt x="1274" y="3120"/>
                      <a:pt x="1091" y="3045"/>
                    </a:cubicBezTo>
                    <a:cubicBezTo>
                      <a:pt x="563" y="2772"/>
                      <a:pt x="234" y="2223"/>
                      <a:pt x="246" y="1628"/>
                    </a:cubicBezTo>
                    <a:cubicBezTo>
                      <a:pt x="253" y="1144"/>
                      <a:pt x="494" y="695"/>
                      <a:pt x="893" y="422"/>
                    </a:cubicBezTo>
                    <a:cubicBezTo>
                      <a:pt x="1159" y="229"/>
                      <a:pt x="1472" y="111"/>
                      <a:pt x="1800" y="82"/>
                    </a:cubicBezTo>
                    <a:cubicBezTo>
                      <a:pt x="1957" y="82"/>
                      <a:pt x="2068" y="88"/>
                      <a:pt x="2127" y="88"/>
                    </a:cubicBezTo>
                    <a:cubicBezTo>
                      <a:pt x="2156" y="88"/>
                      <a:pt x="2172" y="86"/>
                      <a:pt x="2174" y="82"/>
                    </a:cubicBezTo>
                    <a:cubicBezTo>
                      <a:pt x="2178" y="67"/>
                      <a:pt x="2051" y="1"/>
                      <a:pt x="1800" y="1"/>
                    </a:cubicBezTo>
                    <a:cubicBezTo>
                      <a:pt x="1790" y="1"/>
                      <a:pt x="1780" y="1"/>
                      <a:pt x="177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943;p98"/>
              <p:cNvSpPr/>
              <p:nvPr/>
            </p:nvSpPr>
            <p:spPr>
              <a:xfrm>
                <a:off x="1744610" y="3755878"/>
                <a:ext cx="55484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395" extrusionOk="0">
                    <a:moveTo>
                      <a:pt x="1773" y="0"/>
                    </a:moveTo>
                    <a:cubicBezTo>
                      <a:pt x="1426" y="0"/>
                      <a:pt x="1086" y="101"/>
                      <a:pt x="796" y="293"/>
                    </a:cubicBezTo>
                    <a:cubicBezTo>
                      <a:pt x="331" y="582"/>
                      <a:pt x="42" y="1086"/>
                      <a:pt x="26" y="1634"/>
                    </a:cubicBezTo>
                    <a:cubicBezTo>
                      <a:pt x="1" y="2313"/>
                      <a:pt x="369" y="2945"/>
                      <a:pt x="971" y="3260"/>
                    </a:cubicBezTo>
                    <a:cubicBezTo>
                      <a:pt x="1185" y="3351"/>
                      <a:pt x="1410" y="3395"/>
                      <a:pt x="1634" y="3395"/>
                    </a:cubicBezTo>
                    <a:cubicBezTo>
                      <a:pt x="2071" y="3395"/>
                      <a:pt x="2500" y="3226"/>
                      <a:pt x="2823" y="2906"/>
                    </a:cubicBezTo>
                    <a:cubicBezTo>
                      <a:pt x="3035" y="2700"/>
                      <a:pt x="3178" y="2431"/>
                      <a:pt x="3229" y="2140"/>
                    </a:cubicBezTo>
                    <a:cubicBezTo>
                      <a:pt x="3270" y="1892"/>
                      <a:pt x="3250" y="1637"/>
                      <a:pt x="3168" y="1399"/>
                    </a:cubicBezTo>
                    <a:cubicBezTo>
                      <a:pt x="3060" y="1056"/>
                      <a:pt x="2832" y="762"/>
                      <a:pt x="2526" y="572"/>
                    </a:cubicBezTo>
                    <a:cubicBezTo>
                      <a:pt x="2420" y="494"/>
                      <a:pt x="2292" y="452"/>
                      <a:pt x="2162" y="449"/>
                    </a:cubicBezTo>
                    <a:lnTo>
                      <a:pt x="2162" y="449"/>
                    </a:lnTo>
                    <a:cubicBezTo>
                      <a:pt x="2129" y="468"/>
                      <a:pt x="2262" y="511"/>
                      <a:pt x="2487" y="658"/>
                    </a:cubicBezTo>
                    <a:cubicBezTo>
                      <a:pt x="2747" y="860"/>
                      <a:pt x="2934" y="1139"/>
                      <a:pt x="3022" y="1456"/>
                    </a:cubicBezTo>
                    <a:cubicBezTo>
                      <a:pt x="3161" y="1915"/>
                      <a:pt x="3031" y="2413"/>
                      <a:pt x="2686" y="2747"/>
                    </a:cubicBezTo>
                    <a:cubicBezTo>
                      <a:pt x="2403" y="3014"/>
                      <a:pt x="2034" y="3155"/>
                      <a:pt x="1659" y="3155"/>
                    </a:cubicBezTo>
                    <a:cubicBezTo>
                      <a:pt x="1468" y="3155"/>
                      <a:pt x="1276" y="3119"/>
                      <a:pt x="1093" y="3043"/>
                    </a:cubicBezTo>
                    <a:cubicBezTo>
                      <a:pt x="564" y="2771"/>
                      <a:pt x="238" y="2220"/>
                      <a:pt x="252" y="1626"/>
                    </a:cubicBezTo>
                    <a:cubicBezTo>
                      <a:pt x="258" y="1143"/>
                      <a:pt x="498" y="695"/>
                      <a:pt x="895" y="420"/>
                    </a:cubicBezTo>
                    <a:cubicBezTo>
                      <a:pt x="1163" y="227"/>
                      <a:pt x="1478" y="110"/>
                      <a:pt x="1807" y="81"/>
                    </a:cubicBezTo>
                    <a:cubicBezTo>
                      <a:pt x="1962" y="81"/>
                      <a:pt x="2072" y="87"/>
                      <a:pt x="2130" y="87"/>
                    </a:cubicBezTo>
                    <a:cubicBezTo>
                      <a:pt x="2159" y="87"/>
                      <a:pt x="2174" y="85"/>
                      <a:pt x="2176" y="81"/>
                    </a:cubicBezTo>
                    <a:cubicBezTo>
                      <a:pt x="2181" y="66"/>
                      <a:pt x="2053" y="1"/>
                      <a:pt x="1803" y="1"/>
                    </a:cubicBezTo>
                    <a:cubicBezTo>
                      <a:pt x="1793" y="0"/>
                      <a:pt x="1783" y="0"/>
                      <a:pt x="177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944;p98"/>
              <p:cNvSpPr/>
              <p:nvPr/>
            </p:nvSpPr>
            <p:spPr>
              <a:xfrm>
                <a:off x="1718216" y="3575533"/>
                <a:ext cx="55722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6" extrusionOk="0">
                    <a:moveTo>
                      <a:pt x="1771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8" y="582"/>
                      <a:pt x="37" y="1086"/>
                      <a:pt x="18" y="1634"/>
                    </a:cubicBezTo>
                    <a:cubicBezTo>
                      <a:pt x="0" y="2318"/>
                      <a:pt x="378" y="2951"/>
                      <a:pt x="987" y="3261"/>
                    </a:cubicBezTo>
                    <a:cubicBezTo>
                      <a:pt x="1200" y="3352"/>
                      <a:pt x="1425" y="3396"/>
                      <a:pt x="1648" y="3396"/>
                    </a:cubicBezTo>
                    <a:cubicBezTo>
                      <a:pt x="2085" y="3396"/>
                      <a:pt x="2515" y="3226"/>
                      <a:pt x="2839" y="2906"/>
                    </a:cubicBezTo>
                    <a:cubicBezTo>
                      <a:pt x="3051" y="2700"/>
                      <a:pt x="3194" y="2432"/>
                      <a:pt x="3245" y="2140"/>
                    </a:cubicBezTo>
                    <a:cubicBezTo>
                      <a:pt x="3284" y="1892"/>
                      <a:pt x="3262" y="1637"/>
                      <a:pt x="3184" y="1399"/>
                    </a:cubicBezTo>
                    <a:cubicBezTo>
                      <a:pt x="3075" y="1054"/>
                      <a:pt x="2844" y="760"/>
                      <a:pt x="2536" y="572"/>
                    </a:cubicBezTo>
                    <a:cubicBezTo>
                      <a:pt x="2431" y="494"/>
                      <a:pt x="2304" y="452"/>
                      <a:pt x="2172" y="449"/>
                    </a:cubicBezTo>
                    <a:lnTo>
                      <a:pt x="2172" y="449"/>
                    </a:lnTo>
                    <a:cubicBezTo>
                      <a:pt x="2169" y="468"/>
                      <a:pt x="2301" y="510"/>
                      <a:pt x="2485" y="658"/>
                    </a:cubicBezTo>
                    <a:cubicBezTo>
                      <a:pt x="2744" y="858"/>
                      <a:pt x="2931" y="1139"/>
                      <a:pt x="3014" y="1456"/>
                    </a:cubicBezTo>
                    <a:cubicBezTo>
                      <a:pt x="3159" y="1915"/>
                      <a:pt x="3030" y="2415"/>
                      <a:pt x="2684" y="2746"/>
                    </a:cubicBezTo>
                    <a:cubicBezTo>
                      <a:pt x="2400" y="3014"/>
                      <a:pt x="2031" y="3156"/>
                      <a:pt x="1656" y="3156"/>
                    </a:cubicBezTo>
                    <a:cubicBezTo>
                      <a:pt x="1465" y="3156"/>
                      <a:pt x="1274" y="3119"/>
                      <a:pt x="1091" y="3045"/>
                    </a:cubicBezTo>
                    <a:cubicBezTo>
                      <a:pt x="563" y="2771"/>
                      <a:pt x="234" y="2222"/>
                      <a:pt x="246" y="1627"/>
                    </a:cubicBezTo>
                    <a:cubicBezTo>
                      <a:pt x="253" y="1143"/>
                      <a:pt x="494" y="695"/>
                      <a:pt x="893" y="421"/>
                    </a:cubicBezTo>
                    <a:cubicBezTo>
                      <a:pt x="1161" y="228"/>
                      <a:pt x="1475" y="110"/>
                      <a:pt x="1805" y="81"/>
                    </a:cubicBezTo>
                    <a:cubicBezTo>
                      <a:pt x="1959" y="81"/>
                      <a:pt x="2070" y="87"/>
                      <a:pt x="2128" y="87"/>
                    </a:cubicBezTo>
                    <a:cubicBezTo>
                      <a:pt x="2156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0" y="0"/>
                    </a:cubicBezTo>
                    <a:cubicBezTo>
                      <a:pt x="1790" y="0"/>
                      <a:pt x="1780" y="0"/>
                      <a:pt x="177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945;p98"/>
              <p:cNvSpPr/>
              <p:nvPr/>
            </p:nvSpPr>
            <p:spPr>
              <a:xfrm>
                <a:off x="1638221" y="3305660"/>
                <a:ext cx="55739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397" extrusionOk="0">
                    <a:moveTo>
                      <a:pt x="1776" y="1"/>
                    </a:moveTo>
                    <a:cubicBezTo>
                      <a:pt x="1428" y="1"/>
                      <a:pt x="1088" y="103"/>
                      <a:pt x="798" y="293"/>
                    </a:cubicBezTo>
                    <a:cubicBezTo>
                      <a:pt x="332" y="584"/>
                      <a:pt x="41" y="1087"/>
                      <a:pt x="24" y="1635"/>
                    </a:cubicBezTo>
                    <a:cubicBezTo>
                      <a:pt x="0" y="2320"/>
                      <a:pt x="379" y="2955"/>
                      <a:pt x="991" y="3261"/>
                    </a:cubicBezTo>
                    <a:cubicBezTo>
                      <a:pt x="1205" y="3352"/>
                      <a:pt x="1430" y="3396"/>
                      <a:pt x="1653" y="3396"/>
                    </a:cubicBezTo>
                    <a:cubicBezTo>
                      <a:pt x="2091" y="3396"/>
                      <a:pt x="2521" y="3227"/>
                      <a:pt x="2844" y="2906"/>
                    </a:cubicBezTo>
                    <a:cubicBezTo>
                      <a:pt x="3055" y="2700"/>
                      <a:pt x="3195" y="2431"/>
                      <a:pt x="3246" y="2142"/>
                    </a:cubicBezTo>
                    <a:cubicBezTo>
                      <a:pt x="3286" y="1892"/>
                      <a:pt x="3265" y="1638"/>
                      <a:pt x="3185" y="1400"/>
                    </a:cubicBezTo>
                    <a:cubicBezTo>
                      <a:pt x="3077" y="1055"/>
                      <a:pt x="2849" y="761"/>
                      <a:pt x="2542" y="572"/>
                    </a:cubicBezTo>
                    <a:cubicBezTo>
                      <a:pt x="2437" y="495"/>
                      <a:pt x="2309" y="453"/>
                      <a:pt x="2178" y="450"/>
                    </a:cubicBezTo>
                    <a:lnTo>
                      <a:pt x="2178" y="450"/>
                    </a:lnTo>
                    <a:cubicBezTo>
                      <a:pt x="2174" y="473"/>
                      <a:pt x="2292" y="511"/>
                      <a:pt x="2488" y="659"/>
                    </a:cubicBezTo>
                    <a:cubicBezTo>
                      <a:pt x="2748" y="859"/>
                      <a:pt x="2933" y="1139"/>
                      <a:pt x="3018" y="1458"/>
                    </a:cubicBezTo>
                    <a:cubicBezTo>
                      <a:pt x="3163" y="1915"/>
                      <a:pt x="3031" y="2417"/>
                      <a:pt x="2682" y="2747"/>
                    </a:cubicBezTo>
                    <a:cubicBezTo>
                      <a:pt x="2400" y="3015"/>
                      <a:pt x="2031" y="3157"/>
                      <a:pt x="1656" y="3157"/>
                    </a:cubicBezTo>
                    <a:cubicBezTo>
                      <a:pt x="1465" y="3157"/>
                      <a:pt x="1273" y="3121"/>
                      <a:pt x="1091" y="3045"/>
                    </a:cubicBezTo>
                    <a:cubicBezTo>
                      <a:pt x="564" y="2769"/>
                      <a:pt x="240" y="2221"/>
                      <a:pt x="250" y="1628"/>
                    </a:cubicBezTo>
                    <a:cubicBezTo>
                      <a:pt x="258" y="1145"/>
                      <a:pt x="497" y="697"/>
                      <a:pt x="893" y="422"/>
                    </a:cubicBezTo>
                    <a:cubicBezTo>
                      <a:pt x="1161" y="229"/>
                      <a:pt x="1476" y="112"/>
                      <a:pt x="1805" y="81"/>
                    </a:cubicBezTo>
                    <a:cubicBezTo>
                      <a:pt x="1962" y="81"/>
                      <a:pt x="2074" y="88"/>
                      <a:pt x="2132" y="88"/>
                    </a:cubicBezTo>
                    <a:cubicBezTo>
                      <a:pt x="2161" y="88"/>
                      <a:pt x="2176" y="86"/>
                      <a:pt x="2178" y="81"/>
                    </a:cubicBezTo>
                    <a:cubicBezTo>
                      <a:pt x="2182" y="67"/>
                      <a:pt x="2051" y="1"/>
                      <a:pt x="1805" y="1"/>
                    </a:cubicBezTo>
                    <a:cubicBezTo>
                      <a:pt x="1796" y="1"/>
                      <a:pt x="1786" y="1"/>
                      <a:pt x="177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TextBox 229"/>
          <p:cNvSpPr txBox="1"/>
          <p:nvPr/>
        </p:nvSpPr>
        <p:spPr>
          <a:xfrm>
            <a:off x="1422459" y="1396731"/>
            <a:ext cx="3222473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</a:rPr>
              <a:t>Pencetakan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</a:rPr>
              <a:t>Cetak Barcode Eksemplar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490688" y="3669071"/>
            <a:ext cx="321781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ini digunakan untuk mencetak label dan barcode yang akan ditempelkan pada punggung buku</a:t>
            </a:r>
            <a:endParaRPr lang="id-ID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ight Arrow 231"/>
          <p:cNvSpPr/>
          <p:nvPr/>
        </p:nvSpPr>
        <p:spPr>
          <a:xfrm rot="5400000">
            <a:off x="2628570" y="2982837"/>
            <a:ext cx="522514" cy="314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1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00" y="347252"/>
            <a:ext cx="322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Bahnschrift SemiLight" panose="020B0502040204020203" pitchFamily="34" charset="0"/>
              </a:rPr>
              <a:t>Peralatan</a:t>
            </a:r>
            <a:endParaRPr lang="id-ID" sz="4400" b="1" dirty="0">
              <a:latin typeface="Bahnschrift SemiLight" panose="020B0502040204020203" pitchFamily="34" charset="0"/>
            </a:endParaRPr>
          </a:p>
        </p:txBody>
      </p:sp>
      <p:grpSp>
        <p:nvGrpSpPr>
          <p:cNvPr id="5" name="Google Shape;3721;p98"/>
          <p:cNvGrpSpPr/>
          <p:nvPr/>
        </p:nvGrpSpPr>
        <p:grpSpPr>
          <a:xfrm>
            <a:off x="7218996" y="2840759"/>
            <a:ext cx="4973004" cy="4043367"/>
            <a:chOff x="831264" y="1821696"/>
            <a:chExt cx="4408724" cy="3553524"/>
          </a:xfrm>
        </p:grpSpPr>
        <p:sp>
          <p:nvSpPr>
            <p:cNvPr id="6" name="Google Shape;3722;p98"/>
            <p:cNvSpPr/>
            <p:nvPr/>
          </p:nvSpPr>
          <p:spPr>
            <a:xfrm>
              <a:off x="4898685" y="4035760"/>
              <a:ext cx="341302" cy="1308860"/>
            </a:xfrm>
            <a:custGeom>
              <a:avLst/>
              <a:gdLst/>
              <a:ahLst/>
              <a:cxnLst/>
              <a:rect l="l" t="t" r="r" b="b"/>
              <a:pathLst>
                <a:path w="20121" h="77162" extrusionOk="0">
                  <a:moveTo>
                    <a:pt x="399" y="0"/>
                  </a:moveTo>
                  <a:lnTo>
                    <a:pt x="1" y="77161"/>
                  </a:lnTo>
                  <a:lnTo>
                    <a:pt x="20121" y="77161"/>
                  </a:lnTo>
                  <a:lnTo>
                    <a:pt x="20121" y="47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3;p98"/>
            <p:cNvSpPr/>
            <p:nvPr/>
          </p:nvSpPr>
          <p:spPr>
            <a:xfrm>
              <a:off x="4518793" y="4049533"/>
              <a:ext cx="361081" cy="269822"/>
            </a:xfrm>
            <a:custGeom>
              <a:avLst/>
              <a:gdLst/>
              <a:ahLst/>
              <a:cxnLst/>
              <a:rect l="l" t="t" r="r" b="b"/>
              <a:pathLst>
                <a:path w="21287" h="15907" extrusionOk="0">
                  <a:moveTo>
                    <a:pt x="0" y="1"/>
                  </a:moveTo>
                  <a:lnTo>
                    <a:pt x="0" y="15906"/>
                  </a:lnTo>
                  <a:lnTo>
                    <a:pt x="21286" y="15906"/>
                  </a:lnTo>
                  <a:lnTo>
                    <a:pt x="21286" y="7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24;p98"/>
            <p:cNvSpPr/>
            <p:nvPr/>
          </p:nvSpPr>
          <p:spPr>
            <a:xfrm>
              <a:off x="4643264" y="4120148"/>
              <a:ext cx="110443" cy="43475"/>
            </a:xfrm>
            <a:custGeom>
              <a:avLst/>
              <a:gdLst/>
              <a:ahLst/>
              <a:cxnLst/>
              <a:rect l="l" t="t" r="r" b="b"/>
              <a:pathLst>
                <a:path w="6511" h="2563" extrusionOk="0">
                  <a:moveTo>
                    <a:pt x="6511" y="0"/>
                  </a:moveTo>
                  <a:lnTo>
                    <a:pt x="0" y="214"/>
                  </a:lnTo>
                  <a:lnTo>
                    <a:pt x="0" y="2562"/>
                  </a:lnTo>
                  <a:lnTo>
                    <a:pt x="6511" y="2562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25;p98"/>
            <p:cNvSpPr/>
            <p:nvPr/>
          </p:nvSpPr>
          <p:spPr>
            <a:xfrm>
              <a:off x="4643264" y="4197090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1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26;p98"/>
            <p:cNvSpPr/>
            <p:nvPr/>
          </p:nvSpPr>
          <p:spPr>
            <a:xfrm>
              <a:off x="4518793" y="4994735"/>
              <a:ext cx="361081" cy="269738"/>
            </a:xfrm>
            <a:custGeom>
              <a:avLst/>
              <a:gdLst/>
              <a:ahLst/>
              <a:cxnLst/>
              <a:rect l="l" t="t" r="r" b="b"/>
              <a:pathLst>
                <a:path w="21287" h="15902" extrusionOk="0">
                  <a:moveTo>
                    <a:pt x="0" y="1"/>
                  </a:moveTo>
                  <a:lnTo>
                    <a:pt x="0" y="15901"/>
                  </a:lnTo>
                  <a:lnTo>
                    <a:pt x="21286" y="15901"/>
                  </a:lnTo>
                  <a:lnTo>
                    <a:pt x="21286" y="7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27;p98"/>
            <p:cNvSpPr/>
            <p:nvPr/>
          </p:nvSpPr>
          <p:spPr>
            <a:xfrm>
              <a:off x="4643264" y="5065367"/>
              <a:ext cx="110443" cy="43441"/>
            </a:xfrm>
            <a:custGeom>
              <a:avLst/>
              <a:gdLst/>
              <a:ahLst/>
              <a:cxnLst/>
              <a:rect l="l" t="t" r="r" b="b"/>
              <a:pathLst>
                <a:path w="6511" h="2561" extrusionOk="0">
                  <a:moveTo>
                    <a:pt x="6511" y="0"/>
                  </a:moveTo>
                  <a:lnTo>
                    <a:pt x="0" y="212"/>
                  </a:lnTo>
                  <a:lnTo>
                    <a:pt x="0" y="2561"/>
                  </a:lnTo>
                  <a:lnTo>
                    <a:pt x="6511" y="2561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28;p98"/>
            <p:cNvSpPr/>
            <p:nvPr/>
          </p:nvSpPr>
          <p:spPr>
            <a:xfrm>
              <a:off x="4643264" y="5142308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1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29;p98"/>
            <p:cNvSpPr/>
            <p:nvPr/>
          </p:nvSpPr>
          <p:spPr>
            <a:xfrm>
              <a:off x="4518793" y="4353620"/>
              <a:ext cx="361081" cy="269721"/>
            </a:xfrm>
            <a:custGeom>
              <a:avLst/>
              <a:gdLst/>
              <a:ahLst/>
              <a:cxnLst/>
              <a:rect l="l" t="t" r="r" b="b"/>
              <a:pathLst>
                <a:path w="21287" h="15901" extrusionOk="0">
                  <a:moveTo>
                    <a:pt x="0" y="0"/>
                  </a:moveTo>
                  <a:lnTo>
                    <a:pt x="0" y="15901"/>
                  </a:lnTo>
                  <a:lnTo>
                    <a:pt x="21286" y="15901"/>
                  </a:lnTo>
                  <a:lnTo>
                    <a:pt x="21286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30;p98"/>
            <p:cNvSpPr/>
            <p:nvPr/>
          </p:nvSpPr>
          <p:spPr>
            <a:xfrm>
              <a:off x="4643264" y="4424167"/>
              <a:ext cx="110443" cy="43526"/>
            </a:xfrm>
            <a:custGeom>
              <a:avLst/>
              <a:gdLst/>
              <a:ahLst/>
              <a:cxnLst/>
              <a:rect l="l" t="t" r="r" b="b"/>
              <a:pathLst>
                <a:path w="6511" h="2566" extrusionOk="0">
                  <a:moveTo>
                    <a:pt x="6511" y="1"/>
                  </a:moveTo>
                  <a:lnTo>
                    <a:pt x="0" y="217"/>
                  </a:lnTo>
                  <a:lnTo>
                    <a:pt x="0" y="2565"/>
                  </a:lnTo>
                  <a:lnTo>
                    <a:pt x="6511" y="2565"/>
                  </a:lnTo>
                  <a:lnTo>
                    <a:pt x="65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31;p98"/>
            <p:cNvSpPr/>
            <p:nvPr/>
          </p:nvSpPr>
          <p:spPr>
            <a:xfrm>
              <a:off x="4643264" y="4501194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0" y="0"/>
                  </a:moveTo>
                  <a:lnTo>
                    <a:pt x="0" y="959"/>
                  </a:lnTo>
                  <a:lnTo>
                    <a:pt x="6724" y="959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32;p98"/>
            <p:cNvSpPr/>
            <p:nvPr/>
          </p:nvSpPr>
          <p:spPr>
            <a:xfrm>
              <a:off x="4514060" y="4676552"/>
              <a:ext cx="361098" cy="269704"/>
            </a:xfrm>
            <a:custGeom>
              <a:avLst/>
              <a:gdLst/>
              <a:ahLst/>
              <a:cxnLst/>
              <a:rect l="l" t="t" r="r" b="b"/>
              <a:pathLst>
                <a:path w="21288" h="15900" extrusionOk="0">
                  <a:moveTo>
                    <a:pt x="0" y="1"/>
                  </a:moveTo>
                  <a:lnTo>
                    <a:pt x="0" y="15900"/>
                  </a:lnTo>
                  <a:lnTo>
                    <a:pt x="21288" y="15900"/>
                  </a:lnTo>
                  <a:lnTo>
                    <a:pt x="212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33;p98"/>
            <p:cNvSpPr/>
            <p:nvPr/>
          </p:nvSpPr>
          <p:spPr>
            <a:xfrm>
              <a:off x="4641025" y="4794781"/>
              <a:ext cx="103811" cy="40795"/>
            </a:xfrm>
            <a:custGeom>
              <a:avLst/>
              <a:gdLst/>
              <a:ahLst/>
              <a:cxnLst/>
              <a:rect l="l" t="t" r="r" b="b"/>
              <a:pathLst>
                <a:path w="6120" h="2405" extrusionOk="0">
                  <a:moveTo>
                    <a:pt x="6120" y="0"/>
                  </a:moveTo>
                  <a:lnTo>
                    <a:pt x="1" y="199"/>
                  </a:lnTo>
                  <a:lnTo>
                    <a:pt x="1" y="2404"/>
                  </a:lnTo>
                  <a:lnTo>
                    <a:pt x="6120" y="2404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34;p98"/>
            <p:cNvSpPr/>
            <p:nvPr/>
          </p:nvSpPr>
          <p:spPr>
            <a:xfrm>
              <a:off x="4641025" y="4867075"/>
              <a:ext cx="107254" cy="15300"/>
            </a:xfrm>
            <a:custGeom>
              <a:avLst/>
              <a:gdLst/>
              <a:ahLst/>
              <a:cxnLst/>
              <a:rect l="l" t="t" r="r" b="b"/>
              <a:pathLst>
                <a:path w="6323" h="902" extrusionOk="0">
                  <a:moveTo>
                    <a:pt x="1" y="0"/>
                  </a:moveTo>
                  <a:lnTo>
                    <a:pt x="1" y="902"/>
                  </a:lnTo>
                  <a:lnTo>
                    <a:pt x="6323" y="902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5;p98"/>
            <p:cNvSpPr/>
            <p:nvPr/>
          </p:nvSpPr>
          <p:spPr>
            <a:xfrm>
              <a:off x="1191446" y="4404677"/>
              <a:ext cx="361013" cy="269721"/>
            </a:xfrm>
            <a:custGeom>
              <a:avLst/>
              <a:gdLst/>
              <a:ahLst/>
              <a:cxnLst/>
              <a:rect l="l" t="t" r="r" b="b"/>
              <a:pathLst>
                <a:path w="21283" h="15901" extrusionOk="0">
                  <a:moveTo>
                    <a:pt x="21283" y="1"/>
                  </a:moveTo>
                  <a:lnTo>
                    <a:pt x="1" y="752"/>
                  </a:lnTo>
                  <a:lnTo>
                    <a:pt x="1" y="15900"/>
                  </a:lnTo>
                  <a:lnTo>
                    <a:pt x="21283" y="15900"/>
                  </a:lnTo>
                  <a:lnTo>
                    <a:pt x="212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36;p98"/>
            <p:cNvSpPr/>
            <p:nvPr/>
          </p:nvSpPr>
          <p:spPr>
            <a:xfrm>
              <a:off x="1317528" y="4475292"/>
              <a:ext cx="110460" cy="43475"/>
            </a:xfrm>
            <a:custGeom>
              <a:avLst/>
              <a:gdLst/>
              <a:ahLst/>
              <a:cxnLst/>
              <a:rect l="l" t="t" r="r" b="b"/>
              <a:pathLst>
                <a:path w="6512" h="2563" extrusionOk="0">
                  <a:moveTo>
                    <a:pt x="1" y="0"/>
                  </a:moveTo>
                  <a:lnTo>
                    <a:pt x="1" y="2562"/>
                  </a:lnTo>
                  <a:lnTo>
                    <a:pt x="6512" y="2562"/>
                  </a:lnTo>
                  <a:lnTo>
                    <a:pt x="651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7;p98"/>
            <p:cNvSpPr/>
            <p:nvPr/>
          </p:nvSpPr>
          <p:spPr>
            <a:xfrm>
              <a:off x="1313915" y="4552234"/>
              <a:ext cx="114073" cy="16284"/>
            </a:xfrm>
            <a:custGeom>
              <a:avLst/>
              <a:gdLst/>
              <a:ahLst/>
              <a:cxnLst/>
              <a:rect l="l" t="t" r="r" b="b"/>
              <a:pathLst>
                <a:path w="6725" h="960" extrusionOk="0">
                  <a:moveTo>
                    <a:pt x="1" y="0"/>
                  </a:moveTo>
                  <a:lnTo>
                    <a:pt x="1" y="959"/>
                  </a:lnTo>
                  <a:lnTo>
                    <a:pt x="6725" y="959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38;p98"/>
            <p:cNvSpPr/>
            <p:nvPr/>
          </p:nvSpPr>
          <p:spPr>
            <a:xfrm>
              <a:off x="1191446" y="4708679"/>
              <a:ext cx="361013" cy="269738"/>
            </a:xfrm>
            <a:custGeom>
              <a:avLst/>
              <a:gdLst/>
              <a:ahLst/>
              <a:cxnLst/>
              <a:rect l="l" t="t" r="r" b="b"/>
              <a:pathLst>
                <a:path w="21283" h="15902" extrusionOk="0">
                  <a:moveTo>
                    <a:pt x="21283" y="1"/>
                  </a:moveTo>
                  <a:lnTo>
                    <a:pt x="1" y="752"/>
                  </a:lnTo>
                  <a:lnTo>
                    <a:pt x="1" y="15901"/>
                  </a:lnTo>
                  <a:lnTo>
                    <a:pt x="21283" y="15901"/>
                  </a:lnTo>
                  <a:lnTo>
                    <a:pt x="2128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39;p98"/>
            <p:cNvSpPr/>
            <p:nvPr/>
          </p:nvSpPr>
          <p:spPr>
            <a:xfrm>
              <a:off x="1317528" y="4779311"/>
              <a:ext cx="110460" cy="43441"/>
            </a:xfrm>
            <a:custGeom>
              <a:avLst/>
              <a:gdLst/>
              <a:ahLst/>
              <a:cxnLst/>
              <a:rect l="l" t="t" r="r" b="b"/>
              <a:pathLst>
                <a:path w="6512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6512" y="2561"/>
                  </a:lnTo>
                  <a:lnTo>
                    <a:pt x="6512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40;p98"/>
            <p:cNvSpPr/>
            <p:nvPr/>
          </p:nvSpPr>
          <p:spPr>
            <a:xfrm>
              <a:off x="1313915" y="4856236"/>
              <a:ext cx="114073" cy="16301"/>
            </a:xfrm>
            <a:custGeom>
              <a:avLst/>
              <a:gdLst/>
              <a:ahLst/>
              <a:cxnLst/>
              <a:rect l="l" t="t" r="r" b="b"/>
              <a:pathLst>
                <a:path w="6725" h="961" extrusionOk="0">
                  <a:moveTo>
                    <a:pt x="1" y="0"/>
                  </a:moveTo>
                  <a:lnTo>
                    <a:pt x="1" y="961"/>
                  </a:lnTo>
                  <a:lnTo>
                    <a:pt x="6725" y="961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41;p98"/>
            <p:cNvSpPr/>
            <p:nvPr/>
          </p:nvSpPr>
          <p:spPr>
            <a:xfrm>
              <a:off x="1195296" y="5012715"/>
              <a:ext cx="361081" cy="269704"/>
            </a:xfrm>
            <a:custGeom>
              <a:avLst/>
              <a:gdLst/>
              <a:ahLst/>
              <a:cxnLst/>
              <a:rect l="l" t="t" r="r" b="b"/>
              <a:pathLst>
                <a:path w="21287" h="15900" extrusionOk="0">
                  <a:moveTo>
                    <a:pt x="21287" y="0"/>
                  </a:moveTo>
                  <a:lnTo>
                    <a:pt x="0" y="751"/>
                  </a:lnTo>
                  <a:lnTo>
                    <a:pt x="0" y="15899"/>
                  </a:lnTo>
                  <a:lnTo>
                    <a:pt x="21287" y="15899"/>
                  </a:lnTo>
                  <a:lnTo>
                    <a:pt x="2128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2;p98"/>
            <p:cNvSpPr/>
            <p:nvPr/>
          </p:nvSpPr>
          <p:spPr>
            <a:xfrm>
              <a:off x="1321447" y="5083313"/>
              <a:ext cx="110460" cy="43441"/>
            </a:xfrm>
            <a:custGeom>
              <a:avLst/>
              <a:gdLst/>
              <a:ahLst/>
              <a:cxnLst/>
              <a:rect l="l" t="t" r="r" b="b"/>
              <a:pathLst>
                <a:path w="6512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6512" y="2561"/>
                  </a:lnTo>
                  <a:lnTo>
                    <a:pt x="6512" y="2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43;p98"/>
            <p:cNvSpPr/>
            <p:nvPr/>
          </p:nvSpPr>
          <p:spPr>
            <a:xfrm>
              <a:off x="1317851" y="5160255"/>
              <a:ext cx="114056" cy="16284"/>
            </a:xfrm>
            <a:custGeom>
              <a:avLst/>
              <a:gdLst/>
              <a:ahLst/>
              <a:cxnLst/>
              <a:rect l="l" t="t" r="r" b="b"/>
              <a:pathLst>
                <a:path w="6724" h="960" extrusionOk="0">
                  <a:moveTo>
                    <a:pt x="1" y="1"/>
                  </a:moveTo>
                  <a:lnTo>
                    <a:pt x="1" y="959"/>
                  </a:lnTo>
                  <a:lnTo>
                    <a:pt x="6724" y="959"/>
                  </a:lnTo>
                  <a:lnTo>
                    <a:pt x="67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44;p98"/>
            <p:cNvSpPr/>
            <p:nvPr/>
          </p:nvSpPr>
          <p:spPr>
            <a:xfrm>
              <a:off x="2334871" y="4827722"/>
              <a:ext cx="723044" cy="235083"/>
            </a:xfrm>
            <a:custGeom>
              <a:avLst/>
              <a:gdLst/>
              <a:ahLst/>
              <a:cxnLst/>
              <a:rect l="l" t="t" r="r" b="b"/>
              <a:pathLst>
                <a:path w="42626" h="13859" extrusionOk="0">
                  <a:moveTo>
                    <a:pt x="0" y="1"/>
                  </a:moveTo>
                  <a:lnTo>
                    <a:pt x="0" y="13858"/>
                  </a:lnTo>
                  <a:lnTo>
                    <a:pt x="42625" y="13858"/>
                  </a:lnTo>
                  <a:lnTo>
                    <a:pt x="426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45;p98"/>
            <p:cNvSpPr/>
            <p:nvPr/>
          </p:nvSpPr>
          <p:spPr>
            <a:xfrm>
              <a:off x="2304491" y="4761975"/>
              <a:ext cx="778681" cy="65764"/>
            </a:xfrm>
            <a:custGeom>
              <a:avLst/>
              <a:gdLst/>
              <a:ahLst/>
              <a:cxnLst/>
              <a:rect l="l" t="t" r="r" b="b"/>
              <a:pathLst>
                <a:path w="45906" h="3877" extrusionOk="0">
                  <a:moveTo>
                    <a:pt x="1" y="1"/>
                  </a:moveTo>
                  <a:lnTo>
                    <a:pt x="1" y="3877"/>
                  </a:lnTo>
                  <a:lnTo>
                    <a:pt x="45905" y="3877"/>
                  </a:lnTo>
                  <a:lnTo>
                    <a:pt x="4590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46;p98"/>
            <p:cNvSpPr/>
            <p:nvPr/>
          </p:nvSpPr>
          <p:spPr>
            <a:xfrm>
              <a:off x="2678633" y="4761975"/>
              <a:ext cx="404539" cy="300830"/>
            </a:xfrm>
            <a:custGeom>
              <a:avLst/>
              <a:gdLst/>
              <a:ahLst/>
              <a:cxnLst/>
              <a:rect l="l" t="t" r="r" b="b"/>
              <a:pathLst>
                <a:path w="23849" h="17735" extrusionOk="0">
                  <a:moveTo>
                    <a:pt x="0" y="1"/>
                  </a:moveTo>
                  <a:lnTo>
                    <a:pt x="0" y="3517"/>
                  </a:lnTo>
                  <a:lnTo>
                    <a:pt x="898" y="17734"/>
                  </a:lnTo>
                  <a:lnTo>
                    <a:pt x="22359" y="17734"/>
                  </a:lnTo>
                  <a:lnTo>
                    <a:pt x="22359" y="3877"/>
                  </a:lnTo>
                  <a:lnTo>
                    <a:pt x="23848" y="3877"/>
                  </a:lnTo>
                  <a:lnTo>
                    <a:pt x="2384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47;p98"/>
            <p:cNvSpPr/>
            <p:nvPr/>
          </p:nvSpPr>
          <p:spPr>
            <a:xfrm>
              <a:off x="2435934" y="4865633"/>
              <a:ext cx="146607" cy="35435"/>
            </a:xfrm>
            <a:custGeom>
              <a:avLst/>
              <a:gdLst/>
              <a:ahLst/>
              <a:cxnLst/>
              <a:rect l="l" t="t" r="r" b="b"/>
              <a:pathLst>
                <a:path w="8643" h="2089" extrusionOk="0">
                  <a:moveTo>
                    <a:pt x="1" y="0"/>
                  </a:moveTo>
                  <a:lnTo>
                    <a:pt x="1" y="2089"/>
                  </a:lnTo>
                  <a:lnTo>
                    <a:pt x="8642" y="2089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48;p98"/>
            <p:cNvSpPr/>
            <p:nvPr/>
          </p:nvSpPr>
          <p:spPr>
            <a:xfrm>
              <a:off x="2417088" y="4945306"/>
              <a:ext cx="188301" cy="74703"/>
            </a:xfrm>
            <a:custGeom>
              <a:avLst/>
              <a:gdLst/>
              <a:ahLst/>
              <a:cxnLst/>
              <a:rect l="l" t="t" r="r" b="b"/>
              <a:pathLst>
                <a:path w="11101" h="4404" extrusionOk="0">
                  <a:moveTo>
                    <a:pt x="1" y="0"/>
                  </a:moveTo>
                  <a:lnTo>
                    <a:pt x="1" y="4404"/>
                  </a:lnTo>
                  <a:lnTo>
                    <a:pt x="11101" y="4404"/>
                  </a:lnTo>
                  <a:lnTo>
                    <a:pt x="1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49;p98"/>
            <p:cNvSpPr/>
            <p:nvPr/>
          </p:nvSpPr>
          <p:spPr>
            <a:xfrm>
              <a:off x="2259524" y="5131011"/>
              <a:ext cx="723044" cy="235168"/>
            </a:xfrm>
            <a:custGeom>
              <a:avLst/>
              <a:gdLst/>
              <a:ahLst/>
              <a:cxnLst/>
              <a:rect l="l" t="t" r="r" b="b"/>
              <a:pathLst>
                <a:path w="42626" h="13864" extrusionOk="0">
                  <a:moveTo>
                    <a:pt x="1" y="0"/>
                  </a:moveTo>
                  <a:lnTo>
                    <a:pt x="1" y="13864"/>
                  </a:lnTo>
                  <a:lnTo>
                    <a:pt x="42626" y="13864"/>
                  </a:lnTo>
                  <a:lnTo>
                    <a:pt x="4262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50;p98"/>
            <p:cNvSpPr/>
            <p:nvPr/>
          </p:nvSpPr>
          <p:spPr>
            <a:xfrm>
              <a:off x="2229161" y="5065282"/>
              <a:ext cx="778664" cy="65747"/>
            </a:xfrm>
            <a:custGeom>
              <a:avLst/>
              <a:gdLst/>
              <a:ahLst/>
              <a:cxnLst/>
              <a:rect l="l" t="t" r="r" b="b"/>
              <a:pathLst>
                <a:path w="45905" h="3876" extrusionOk="0">
                  <a:moveTo>
                    <a:pt x="1" y="1"/>
                  </a:moveTo>
                  <a:lnTo>
                    <a:pt x="1" y="3875"/>
                  </a:lnTo>
                  <a:lnTo>
                    <a:pt x="45905" y="3875"/>
                  </a:lnTo>
                  <a:lnTo>
                    <a:pt x="4590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51;p98"/>
            <p:cNvSpPr/>
            <p:nvPr/>
          </p:nvSpPr>
          <p:spPr>
            <a:xfrm>
              <a:off x="2603286" y="5065282"/>
              <a:ext cx="404539" cy="300898"/>
            </a:xfrm>
            <a:custGeom>
              <a:avLst/>
              <a:gdLst/>
              <a:ahLst/>
              <a:cxnLst/>
              <a:rect l="l" t="t" r="r" b="b"/>
              <a:pathLst>
                <a:path w="23849" h="17739" extrusionOk="0">
                  <a:moveTo>
                    <a:pt x="1" y="1"/>
                  </a:moveTo>
                  <a:lnTo>
                    <a:pt x="1" y="3516"/>
                  </a:lnTo>
                  <a:lnTo>
                    <a:pt x="898" y="17739"/>
                  </a:lnTo>
                  <a:lnTo>
                    <a:pt x="22360" y="17739"/>
                  </a:lnTo>
                  <a:lnTo>
                    <a:pt x="22360" y="3875"/>
                  </a:lnTo>
                  <a:lnTo>
                    <a:pt x="23849" y="387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52;p98"/>
            <p:cNvSpPr/>
            <p:nvPr/>
          </p:nvSpPr>
          <p:spPr>
            <a:xfrm>
              <a:off x="2360603" y="5168906"/>
              <a:ext cx="146590" cy="35452"/>
            </a:xfrm>
            <a:custGeom>
              <a:avLst/>
              <a:gdLst/>
              <a:ahLst/>
              <a:cxnLst/>
              <a:rect l="l" t="t" r="r" b="b"/>
              <a:pathLst>
                <a:path w="8642" h="2090" extrusionOk="0">
                  <a:moveTo>
                    <a:pt x="0" y="1"/>
                  </a:moveTo>
                  <a:lnTo>
                    <a:pt x="0" y="2089"/>
                  </a:lnTo>
                  <a:lnTo>
                    <a:pt x="8642" y="2089"/>
                  </a:lnTo>
                  <a:lnTo>
                    <a:pt x="864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53;p98"/>
            <p:cNvSpPr/>
            <p:nvPr/>
          </p:nvSpPr>
          <p:spPr>
            <a:xfrm>
              <a:off x="2341758" y="5248578"/>
              <a:ext cx="188301" cy="74720"/>
            </a:xfrm>
            <a:custGeom>
              <a:avLst/>
              <a:gdLst/>
              <a:ahLst/>
              <a:cxnLst/>
              <a:rect l="l" t="t" r="r" b="b"/>
              <a:pathLst>
                <a:path w="11101" h="4405" extrusionOk="0">
                  <a:moveTo>
                    <a:pt x="0" y="1"/>
                  </a:moveTo>
                  <a:lnTo>
                    <a:pt x="0" y="4404"/>
                  </a:lnTo>
                  <a:lnTo>
                    <a:pt x="11100" y="4404"/>
                  </a:lnTo>
                  <a:lnTo>
                    <a:pt x="11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54;p98"/>
            <p:cNvSpPr/>
            <p:nvPr/>
          </p:nvSpPr>
          <p:spPr>
            <a:xfrm>
              <a:off x="4639413" y="2692686"/>
              <a:ext cx="46036" cy="139703"/>
            </a:xfrm>
            <a:custGeom>
              <a:avLst/>
              <a:gdLst/>
              <a:ahLst/>
              <a:cxnLst/>
              <a:rect l="l" t="t" r="r" b="b"/>
              <a:pathLst>
                <a:path w="2714" h="8236" extrusionOk="0">
                  <a:moveTo>
                    <a:pt x="1" y="0"/>
                  </a:moveTo>
                  <a:lnTo>
                    <a:pt x="1" y="8236"/>
                  </a:lnTo>
                  <a:lnTo>
                    <a:pt x="2713" y="8236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55;p98"/>
            <p:cNvSpPr/>
            <p:nvPr/>
          </p:nvSpPr>
          <p:spPr>
            <a:xfrm>
              <a:off x="4780066" y="2432108"/>
              <a:ext cx="102776" cy="179090"/>
            </a:xfrm>
            <a:custGeom>
              <a:avLst/>
              <a:gdLst/>
              <a:ahLst/>
              <a:cxnLst/>
              <a:rect l="l" t="t" r="r" b="b"/>
              <a:pathLst>
                <a:path w="6059" h="10558" extrusionOk="0">
                  <a:moveTo>
                    <a:pt x="1201" y="1"/>
                  </a:moveTo>
                  <a:lnTo>
                    <a:pt x="1" y="10490"/>
                  </a:lnTo>
                  <a:lnTo>
                    <a:pt x="6059" y="10557"/>
                  </a:lnTo>
                  <a:lnTo>
                    <a:pt x="1131" y="648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56;p98"/>
            <p:cNvSpPr/>
            <p:nvPr/>
          </p:nvSpPr>
          <p:spPr>
            <a:xfrm>
              <a:off x="4562539" y="2998893"/>
              <a:ext cx="62507" cy="79876"/>
            </a:xfrm>
            <a:custGeom>
              <a:avLst/>
              <a:gdLst/>
              <a:ahLst/>
              <a:cxnLst/>
              <a:rect l="l" t="t" r="r" b="b"/>
              <a:pathLst>
                <a:path w="3685" h="4709" extrusionOk="0">
                  <a:moveTo>
                    <a:pt x="1201" y="1"/>
                  </a:moveTo>
                  <a:cubicBezTo>
                    <a:pt x="1132" y="1"/>
                    <a:pt x="1088" y="3"/>
                    <a:pt x="1079" y="3"/>
                  </a:cubicBezTo>
                  <a:cubicBezTo>
                    <a:pt x="1079" y="3"/>
                    <a:pt x="1" y="4212"/>
                    <a:pt x="1" y="4299"/>
                  </a:cubicBezTo>
                  <a:cubicBezTo>
                    <a:pt x="1" y="4340"/>
                    <a:pt x="705" y="4709"/>
                    <a:pt x="1468" y="4709"/>
                  </a:cubicBezTo>
                  <a:cubicBezTo>
                    <a:pt x="2250" y="4709"/>
                    <a:pt x="3094" y="4323"/>
                    <a:pt x="3309" y="2805"/>
                  </a:cubicBezTo>
                  <a:cubicBezTo>
                    <a:pt x="3685" y="156"/>
                    <a:pt x="1720" y="1"/>
                    <a:pt x="1201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57;p98"/>
            <p:cNvSpPr/>
            <p:nvPr/>
          </p:nvSpPr>
          <p:spPr>
            <a:xfrm>
              <a:off x="4580435" y="3016856"/>
              <a:ext cx="26428" cy="44357"/>
            </a:xfrm>
            <a:custGeom>
              <a:avLst/>
              <a:gdLst/>
              <a:ahLst/>
              <a:cxnLst/>
              <a:rect l="l" t="t" r="r" b="b"/>
              <a:pathLst>
                <a:path w="1558" h="2615" extrusionOk="0">
                  <a:moveTo>
                    <a:pt x="865" y="1"/>
                  </a:moveTo>
                  <a:cubicBezTo>
                    <a:pt x="800" y="1"/>
                    <a:pt x="734" y="17"/>
                    <a:pt x="675" y="49"/>
                  </a:cubicBezTo>
                  <a:cubicBezTo>
                    <a:pt x="607" y="87"/>
                    <a:pt x="556" y="147"/>
                    <a:pt x="528" y="219"/>
                  </a:cubicBezTo>
                  <a:cubicBezTo>
                    <a:pt x="473" y="341"/>
                    <a:pt x="509" y="398"/>
                    <a:pt x="528" y="398"/>
                  </a:cubicBezTo>
                  <a:cubicBezTo>
                    <a:pt x="547" y="398"/>
                    <a:pt x="534" y="337"/>
                    <a:pt x="591" y="257"/>
                  </a:cubicBezTo>
                  <a:cubicBezTo>
                    <a:pt x="640" y="179"/>
                    <a:pt x="724" y="135"/>
                    <a:pt x="812" y="135"/>
                  </a:cubicBezTo>
                  <a:cubicBezTo>
                    <a:pt x="847" y="135"/>
                    <a:pt x="883" y="142"/>
                    <a:pt x="917" y="157"/>
                  </a:cubicBezTo>
                  <a:cubicBezTo>
                    <a:pt x="1101" y="248"/>
                    <a:pt x="1228" y="426"/>
                    <a:pt x="1252" y="631"/>
                  </a:cubicBezTo>
                  <a:cubicBezTo>
                    <a:pt x="1323" y="881"/>
                    <a:pt x="1338" y="1144"/>
                    <a:pt x="1294" y="1401"/>
                  </a:cubicBezTo>
                  <a:cubicBezTo>
                    <a:pt x="1252" y="1870"/>
                    <a:pt x="960" y="2282"/>
                    <a:pt x="530" y="2478"/>
                  </a:cubicBezTo>
                  <a:cubicBezTo>
                    <a:pt x="493" y="2486"/>
                    <a:pt x="456" y="2489"/>
                    <a:pt x="418" y="2489"/>
                  </a:cubicBezTo>
                  <a:cubicBezTo>
                    <a:pt x="320" y="2489"/>
                    <a:pt x="223" y="2463"/>
                    <a:pt x="137" y="2412"/>
                  </a:cubicBezTo>
                  <a:cubicBezTo>
                    <a:pt x="91" y="2383"/>
                    <a:pt x="49" y="2349"/>
                    <a:pt x="10" y="2313"/>
                  </a:cubicBezTo>
                  <a:lnTo>
                    <a:pt x="10" y="2313"/>
                  </a:lnTo>
                  <a:cubicBezTo>
                    <a:pt x="1" y="2317"/>
                    <a:pt x="5" y="2389"/>
                    <a:pt x="90" y="2459"/>
                  </a:cubicBezTo>
                  <a:cubicBezTo>
                    <a:pt x="197" y="2560"/>
                    <a:pt x="338" y="2615"/>
                    <a:pt x="484" y="2615"/>
                  </a:cubicBezTo>
                  <a:cubicBezTo>
                    <a:pt x="510" y="2615"/>
                    <a:pt x="536" y="2613"/>
                    <a:pt x="562" y="2610"/>
                  </a:cubicBezTo>
                  <a:cubicBezTo>
                    <a:pt x="1088" y="2439"/>
                    <a:pt x="1459" y="1970"/>
                    <a:pt x="1508" y="1419"/>
                  </a:cubicBezTo>
                  <a:cubicBezTo>
                    <a:pt x="1557" y="1132"/>
                    <a:pt x="1535" y="837"/>
                    <a:pt x="1445" y="559"/>
                  </a:cubicBezTo>
                  <a:cubicBezTo>
                    <a:pt x="1394" y="308"/>
                    <a:pt x="1214" y="102"/>
                    <a:pt x="973" y="16"/>
                  </a:cubicBezTo>
                  <a:cubicBezTo>
                    <a:pt x="937" y="6"/>
                    <a:pt x="901" y="1"/>
                    <a:pt x="865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58;p98"/>
            <p:cNvSpPr/>
            <p:nvPr/>
          </p:nvSpPr>
          <p:spPr>
            <a:xfrm>
              <a:off x="4339415" y="5254108"/>
              <a:ext cx="258424" cy="112919"/>
            </a:xfrm>
            <a:custGeom>
              <a:avLst/>
              <a:gdLst/>
              <a:ahLst/>
              <a:cxnLst/>
              <a:rect l="l" t="t" r="r" b="b"/>
              <a:pathLst>
                <a:path w="15235" h="6657" extrusionOk="0">
                  <a:moveTo>
                    <a:pt x="7065" y="1"/>
                  </a:moveTo>
                  <a:lnTo>
                    <a:pt x="6965" y="4362"/>
                  </a:lnTo>
                  <a:cubicBezTo>
                    <a:pt x="6965" y="4362"/>
                    <a:pt x="0" y="5817"/>
                    <a:pt x="1673" y="6346"/>
                  </a:cubicBezTo>
                  <a:cubicBezTo>
                    <a:pt x="2417" y="6586"/>
                    <a:pt x="5062" y="6656"/>
                    <a:pt x="7813" y="6656"/>
                  </a:cubicBezTo>
                  <a:cubicBezTo>
                    <a:pt x="10608" y="6656"/>
                    <a:pt x="13513" y="6584"/>
                    <a:pt x="14648" y="6541"/>
                  </a:cubicBezTo>
                  <a:lnTo>
                    <a:pt x="15154" y="6512"/>
                  </a:lnTo>
                  <a:lnTo>
                    <a:pt x="15234" y="13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59;p98"/>
            <p:cNvSpPr/>
            <p:nvPr/>
          </p:nvSpPr>
          <p:spPr>
            <a:xfrm>
              <a:off x="4358413" y="5342110"/>
              <a:ext cx="238052" cy="25138"/>
            </a:xfrm>
            <a:custGeom>
              <a:avLst/>
              <a:gdLst/>
              <a:ahLst/>
              <a:cxnLst/>
              <a:rect l="l" t="t" r="r" b="b"/>
              <a:pathLst>
                <a:path w="14034" h="1482" extrusionOk="0">
                  <a:moveTo>
                    <a:pt x="2443" y="1"/>
                  </a:moveTo>
                  <a:cubicBezTo>
                    <a:pt x="2443" y="1"/>
                    <a:pt x="1" y="663"/>
                    <a:pt x="293" y="1069"/>
                  </a:cubicBezTo>
                  <a:cubicBezTo>
                    <a:pt x="480" y="1328"/>
                    <a:pt x="4346" y="1482"/>
                    <a:pt x="8189" y="1482"/>
                  </a:cubicBezTo>
                  <a:cubicBezTo>
                    <a:pt x="10370" y="1482"/>
                    <a:pt x="12544" y="1432"/>
                    <a:pt x="14034" y="1325"/>
                  </a:cubicBezTo>
                  <a:lnTo>
                    <a:pt x="14034" y="1145"/>
                  </a:lnTo>
                  <a:lnTo>
                    <a:pt x="3167" y="1065"/>
                  </a:lnTo>
                  <a:cubicBezTo>
                    <a:pt x="3167" y="1065"/>
                    <a:pt x="2915" y="29"/>
                    <a:pt x="2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60;p98"/>
            <p:cNvSpPr/>
            <p:nvPr/>
          </p:nvSpPr>
          <p:spPr>
            <a:xfrm>
              <a:off x="4365791" y="5357512"/>
              <a:ext cx="232692" cy="5004"/>
            </a:xfrm>
            <a:custGeom>
              <a:avLst/>
              <a:gdLst/>
              <a:ahLst/>
              <a:cxnLst/>
              <a:rect l="l" t="t" r="r" b="b"/>
              <a:pathLst>
                <a:path w="13718" h="295" extrusionOk="0">
                  <a:moveTo>
                    <a:pt x="0" y="1"/>
                  </a:moveTo>
                  <a:lnTo>
                    <a:pt x="402" y="28"/>
                  </a:lnTo>
                  <a:lnTo>
                    <a:pt x="1885" y="113"/>
                  </a:lnTo>
                  <a:cubicBezTo>
                    <a:pt x="3138" y="174"/>
                    <a:pt x="4867" y="231"/>
                    <a:pt x="6786" y="269"/>
                  </a:cubicBezTo>
                  <a:cubicBezTo>
                    <a:pt x="7671" y="287"/>
                    <a:pt x="8517" y="294"/>
                    <a:pt x="9294" y="294"/>
                  </a:cubicBezTo>
                  <a:cubicBezTo>
                    <a:pt x="10200" y="294"/>
                    <a:pt x="11014" y="284"/>
                    <a:pt x="11690" y="269"/>
                  </a:cubicBezTo>
                  <a:lnTo>
                    <a:pt x="13174" y="231"/>
                  </a:lnTo>
                  <a:lnTo>
                    <a:pt x="13717" y="231"/>
                  </a:lnTo>
                  <a:lnTo>
                    <a:pt x="13717" y="180"/>
                  </a:lnTo>
                  <a:lnTo>
                    <a:pt x="11690" y="180"/>
                  </a:lnTo>
                  <a:cubicBezTo>
                    <a:pt x="11062" y="194"/>
                    <a:pt x="10315" y="201"/>
                    <a:pt x="9486" y="201"/>
                  </a:cubicBezTo>
                  <a:cubicBezTo>
                    <a:pt x="8657" y="201"/>
                    <a:pt x="7746" y="194"/>
                    <a:pt x="6790" y="180"/>
                  </a:cubicBezTo>
                  <a:cubicBezTo>
                    <a:pt x="4875" y="151"/>
                    <a:pt x="3142" y="100"/>
                    <a:pt x="1890" y="52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61;p98"/>
            <p:cNvSpPr/>
            <p:nvPr/>
          </p:nvSpPr>
          <p:spPr>
            <a:xfrm>
              <a:off x="4399275" y="5340430"/>
              <a:ext cx="13248" cy="21916"/>
            </a:xfrm>
            <a:custGeom>
              <a:avLst/>
              <a:gdLst/>
              <a:ahLst/>
              <a:cxnLst/>
              <a:rect l="l" t="t" r="r" b="b"/>
              <a:pathLst>
                <a:path w="781" h="1292" extrusionOk="0">
                  <a:moveTo>
                    <a:pt x="0" y="1"/>
                  </a:moveTo>
                  <a:cubicBezTo>
                    <a:pt x="179" y="176"/>
                    <a:pt x="337" y="369"/>
                    <a:pt x="474" y="578"/>
                  </a:cubicBezTo>
                  <a:cubicBezTo>
                    <a:pt x="589" y="804"/>
                    <a:pt x="677" y="1044"/>
                    <a:pt x="739" y="1291"/>
                  </a:cubicBezTo>
                  <a:cubicBezTo>
                    <a:pt x="781" y="1025"/>
                    <a:pt x="725" y="753"/>
                    <a:pt x="582" y="525"/>
                  </a:cubicBezTo>
                  <a:cubicBezTo>
                    <a:pt x="456" y="287"/>
                    <a:pt x="250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62;p98"/>
            <p:cNvSpPr/>
            <p:nvPr/>
          </p:nvSpPr>
          <p:spPr>
            <a:xfrm>
              <a:off x="4445464" y="5330541"/>
              <a:ext cx="7938" cy="11670"/>
            </a:xfrm>
            <a:custGeom>
              <a:avLst/>
              <a:gdLst/>
              <a:ahLst/>
              <a:cxnLst/>
              <a:rect l="l" t="t" r="r" b="b"/>
              <a:pathLst>
                <a:path w="468" h="688" extrusionOk="0">
                  <a:moveTo>
                    <a:pt x="27" y="1"/>
                  </a:moveTo>
                  <a:cubicBezTo>
                    <a:pt x="26" y="1"/>
                    <a:pt x="25" y="1"/>
                    <a:pt x="24" y="2"/>
                  </a:cubicBezTo>
                  <a:cubicBezTo>
                    <a:pt x="0" y="17"/>
                    <a:pt x="81" y="182"/>
                    <a:pt x="193" y="372"/>
                  </a:cubicBezTo>
                  <a:cubicBezTo>
                    <a:pt x="307" y="560"/>
                    <a:pt x="420" y="687"/>
                    <a:pt x="444" y="687"/>
                  </a:cubicBezTo>
                  <a:cubicBezTo>
                    <a:pt x="468" y="673"/>
                    <a:pt x="398" y="508"/>
                    <a:pt x="279" y="319"/>
                  </a:cubicBezTo>
                  <a:cubicBezTo>
                    <a:pt x="167" y="139"/>
                    <a:pt x="58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63;p98"/>
            <p:cNvSpPr/>
            <p:nvPr/>
          </p:nvSpPr>
          <p:spPr>
            <a:xfrm>
              <a:off x="4455472" y="5328828"/>
              <a:ext cx="9143" cy="7989"/>
            </a:xfrm>
            <a:custGeom>
              <a:avLst/>
              <a:gdLst/>
              <a:ahLst/>
              <a:cxnLst/>
              <a:rect l="l" t="t" r="r" b="b"/>
              <a:pathLst>
                <a:path w="539" h="471" extrusionOk="0">
                  <a:moveTo>
                    <a:pt x="28" y="1"/>
                  </a:moveTo>
                  <a:cubicBezTo>
                    <a:pt x="24" y="1"/>
                    <a:pt x="21" y="2"/>
                    <a:pt x="20" y="4"/>
                  </a:cubicBezTo>
                  <a:cubicBezTo>
                    <a:pt x="1" y="23"/>
                    <a:pt x="100" y="147"/>
                    <a:pt x="237" y="274"/>
                  </a:cubicBezTo>
                  <a:cubicBezTo>
                    <a:pt x="360" y="387"/>
                    <a:pt x="489" y="471"/>
                    <a:pt x="516" y="471"/>
                  </a:cubicBezTo>
                  <a:cubicBezTo>
                    <a:pt x="519" y="471"/>
                    <a:pt x="521" y="469"/>
                    <a:pt x="521" y="467"/>
                  </a:cubicBezTo>
                  <a:cubicBezTo>
                    <a:pt x="538" y="429"/>
                    <a:pt x="440" y="325"/>
                    <a:pt x="303" y="198"/>
                  </a:cubicBezTo>
                  <a:cubicBezTo>
                    <a:pt x="179" y="83"/>
                    <a:pt x="62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64;p98"/>
            <p:cNvSpPr/>
            <p:nvPr/>
          </p:nvSpPr>
          <p:spPr>
            <a:xfrm>
              <a:off x="4457151" y="5322535"/>
              <a:ext cx="14452" cy="1900"/>
            </a:xfrm>
            <a:custGeom>
              <a:avLst/>
              <a:gdLst/>
              <a:ahLst/>
              <a:cxnLst/>
              <a:rect l="l" t="t" r="r" b="b"/>
              <a:pathLst>
                <a:path w="852" h="112" extrusionOk="0">
                  <a:moveTo>
                    <a:pt x="319" y="0"/>
                  </a:moveTo>
                  <a:cubicBezTo>
                    <a:pt x="211" y="0"/>
                    <a:pt x="103" y="18"/>
                    <a:pt x="1" y="54"/>
                  </a:cubicBezTo>
                  <a:cubicBezTo>
                    <a:pt x="104" y="92"/>
                    <a:pt x="213" y="111"/>
                    <a:pt x="322" y="111"/>
                  </a:cubicBezTo>
                  <a:cubicBezTo>
                    <a:pt x="357" y="111"/>
                    <a:pt x="391" y="109"/>
                    <a:pt x="426" y="106"/>
                  </a:cubicBezTo>
                  <a:cubicBezTo>
                    <a:pt x="461" y="109"/>
                    <a:pt x="495" y="111"/>
                    <a:pt x="529" y="111"/>
                  </a:cubicBezTo>
                  <a:cubicBezTo>
                    <a:pt x="638" y="111"/>
                    <a:pt x="747" y="93"/>
                    <a:pt x="852" y="59"/>
                  </a:cubicBezTo>
                  <a:cubicBezTo>
                    <a:pt x="748" y="20"/>
                    <a:pt x="639" y="0"/>
                    <a:pt x="529" y="0"/>
                  </a:cubicBezTo>
                  <a:cubicBezTo>
                    <a:pt x="495" y="0"/>
                    <a:pt x="461" y="2"/>
                    <a:pt x="426" y="6"/>
                  </a:cubicBezTo>
                  <a:cubicBezTo>
                    <a:pt x="390" y="2"/>
                    <a:pt x="354" y="0"/>
                    <a:pt x="3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65;p98"/>
            <p:cNvSpPr/>
            <p:nvPr/>
          </p:nvSpPr>
          <p:spPr>
            <a:xfrm>
              <a:off x="4458271" y="5314291"/>
              <a:ext cx="16063" cy="2409"/>
            </a:xfrm>
            <a:custGeom>
              <a:avLst/>
              <a:gdLst/>
              <a:ahLst/>
              <a:cxnLst/>
              <a:rect l="l" t="t" r="r" b="b"/>
              <a:pathLst>
                <a:path w="947" h="142" extrusionOk="0">
                  <a:moveTo>
                    <a:pt x="880" y="0"/>
                  </a:moveTo>
                  <a:cubicBezTo>
                    <a:pt x="743" y="0"/>
                    <a:pt x="608" y="12"/>
                    <a:pt x="473" y="33"/>
                  </a:cubicBezTo>
                  <a:cubicBezTo>
                    <a:pt x="434" y="32"/>
                    <a:pt x="395" y="31"/>
                    <a:pt x="356" y="31"/>
                  </a:cubicBezTo>
                  <a:cubicBezTo>
                    <a:pt x="237" y="31"/>
                    <a:pt x="119" y="39"/>
                    <a:pt x="1" y="57"/>
                  </a:cubicBezTo>
                  <a:cubicBezTo>
                    <a:pt x="112" y="112"/>
                    <a:pt x="235" y="141"/>
                    <a:pt x="358" y="141"/>
                  </a:cubicBezTo>
                  <a:cubicBezTo>
                    <a:pt x="396" y="141"/>
                    <a:pt x="435" y="138"/>
                    <a:pt x="473" y="133"/>
                  </a:cubicBezTo>
                  <a:cubicBezTo>
                    <a:pt x="475" y="133"/>
                    <a:pt x="478" y="133"/>
                    <a:pt x="480" y="133"/>
                  </a:cubicBezTo>
                  <a:cubicBezTo>
                    <a:pt x="644" y="133"/>
                    <a:pt x="805" y="86"/>
                    <a:pt x="946" y="1"/>
                  </a:cubicBezTo>
                  <a:cubicBezTo>
                    <a:pt x="924" y="1"/>
                    <a:pt x="902" y="0"/>
                    <a:pt x="8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66;p98"/>
            <p:cNvSpPr/>
            <p:nvPr/>
          </p:nvSpPr>
          <p:spPr>
            <a:xfrm>
              <a:off x="4422327" y="5317582"/>
              <a:ext cx="26190" cy="15114"/>
            </a:xfrm>
            <a:custGeom>
              <a:avLst/>
              <a:gdLst/>
              <a:ahLst/>
              <a:cxnLst/>
              <a:rect l="l" t="t" r="r" b="b"/>
              <a:pathLst>
                <a:path w="1544" h="891" extrusionOk="0">
                  <a:moveTo>
                    <a:pt x="496" y="94"/>
                  </a:moveTo>
                  <a:cubicBezTo>
                    <a:pt x="589" y="94"/>
                    <a:pt x="683" y="110"/>
                    <a:pt x="772" y="143"/>
                  </a:cubicBezTo>
                  <a:cubicBezTo>
                    <a:pt x="945" y="199"/>
                    <a:pt x="1098" y="303"/>
                    <a:pt x="1217" y="441"/>
                  </a:cubicBezTo>
                  <a:cubicBezTo>
                    <a:pt x="1278" y="526"/>
                    <a:pt x="1332" y="616"/>
                    <a:pt x="1377" y="711"/>
                  </a:cubicBezTo>
                  <a:lnTo>
                    <a:pt x="1377" y="711"/>
                  </a:lnTo>
                  <a:cubicBezTo>
                    <a:pt x="1287" y="702"/>
                    <a:pt x="1163" y="689"/>
                    <a:pt x="1012" y="668"/>
                  </a:cubicBezTo>
                  <a:cubicBezTo>
                    <a:pt x="829" y="634"/>
                    <a:pt x="648" y="585"/>
                    <a:pt x="474" y="522"/>
                  </a:cubicBezTo>
                  <a:cubicBezTo>
                    <a:pt x="372" y="487"/>
                    <a:pt x="274" y="443"/>
                    <a:pt x="182" y="389"/>
                  </a:cubicBezTo>
                  <a:cubicBezTo>
                    <a:pt x="91" y="333"/>
                    <a:pt x="59" y="234"/>
                    <a:pt x="144" y="177"/>
                  </a:cubicBezTo>
                  <a:cubicBezTo>
                    <a:pt x="255" y="122"/>
                    <a:pt x="375" y="94"/>
                    <a:pt x="496" y="94"/>
                  </a:cubicBezTo>
                  <a:close/>
                  <a:moveTo>
                    <a:pt x="512" y="0"/>
                  </a:moveTo>
                  <a:cubicBezTo>
                    <a:pt x="372" y="0"/>
                    <a:pt x="230" y="32"/>
                    <a:pt x="97" y="97"/>
                  </a:cubicBezTo>
                  <a:cubicBezTo>
                    <a:pt x="33" y="145"/>
                    <a:pt x="1" y="225"/>
                    <a:pt x="17" y="304"/>
                  </a:cubicBezTo>
                  <a:cubicBezTo>
                    <a:pt x="36" y="374"/>
                    <a:pt x="82" y="433"/>
                    <a:pt x="145" y="469"/>
                  </a:cubicBezTo>
                  <a:cubicBezTo>
                    <a:pt x="245" y="528"/>
                    <a:pt x="350" y="573"/>
                    <a:pt x="461" y="607"/>
                  </a:cubicBezTo>
                  <a:cubicBezTo>
                    <a:pt x="642" y="668"/>
                    <a:pt x="829" y="712"/>
                    <a:pt x="1019" y="738"/>
                  </a:cubicBezTo>
                  <a:cubicBezTo>
                    <a:pt x="1106" y="752"/>
                    <a:pt x="1194" y="759"/>
                    <a:pt x="1282" y="759"/>
                  </a:cubicBezTo>
                  <a:cubicBezTo>
                    <a:pt x="1320" y="759"/>
                    <a:pt x="1358" y="758"/>
                    <a:pt x="1396" y="755"/>
                  </a:cubicBezTo>
                  <a:lnTo>
                    <a:pt x="1396" y="755"/>
                  </a:lnTo>
                  <a:cubicBezTo>
                    <a:pt x="1415" y="799"/>
                    <a:pt x="1432" y="844"/>
                    <a:pt x="1447" y="890"/>
                  </a:cubicBezTo>
                  <a:cubicBezTo>
                    <a:pt x="1456" y="844"/>
                    <a:pt x="1456" y="797"/>
                    <a:pt x="1448" y="751"/>
                  </a:cubicBezTo>
                  <a:lnTo>
                    <a:pt x="1448" y="751"/>
                  </a:lnTo>
                  <a:cubicBezTo>
                    <a:pt x="1480" y="747"/>
                    <a:pt x="1512" y="743"/>
                    <a:pt x="1544" y="738"/>
                  </a:cubicBezTo>
                  <a:cubicBezTo>
                    <a:pt x="1544" y="731"/>
                    <a:pt x="1508" y="725"/>
                    <a:pt x="1441" y="718"/>
                  </a:cubicBezTo>
                  <a:lnTo>
                    <a:pt x="1441" y="718"/>
                  </a:lnTo>
                  <a:cubicBezTo>
                    <a:pt x="1412" y="602"/>
                    <a:pt x="1358" y="493"/>
                    <a:pt x="1284" y="399"/>
                  </a:cubicBezTo>
                  <a:cubicBezTo>
                    <a:pt x="1101" y="142"/>
                    <a:pt x="810" y="0"/>
                    <a:pt x="5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67;p98"/>
            <p:cNvSpPr/>
            <p:nvPr/>
          </p:nvSpPr>
          <p:spPr>
            <a:xfrm>
              <a:off x="4444735" y="5313341"/>
              <a:ext cx="13587" cy="17166"/>
            </a:xfrm>
            <a:custGeom>
              <a:avLst/>
              <a:gdLst/>
              <a:ahLst/>
              <a:cxnLst/>
              <a:rect l="l" t="t" r="r" b="b"/>
              <a:pathLst>
                <a:path w="801" h="1012" extrusionOk="0">
                  <a:moveTo>
                    <a:pt x="619" y="0"/>
                  </a:moveTo>
                  <a:cubicBezTo>
                    <a:pt x="436" y="8"/>
                    <a:pt x="271" y="108"/>
                    <a:pt x="181" y="265"/>
                  </a:cubicBezTo>
                  <a:cubicBezTo>
                    <a:pt x="103" y="379"/>
                    <a:pt x="50" y="507"/>
                    <a:pt x="29" y="643"/>
                  </a:cubicBezTo>
                  <a:cubicBezTo>
                    <a:pt x="1" y="769"/>
                    <a:pt x="21" y="900"/>
                    <a:pt x="86" y="1012"/>
                  </a:cubicBezTo>
                  <a:cubicBezTo>
                    <a:pt x="81" y="893"/>
                    <a:pt x="88" y="775"/>
                    <a:pt x="103" y="656"/>
                  </a:cubicBezTo>
                  <a:cubicBezTo>
                    <a:pt x="131" y="534"/>
                    <a:pt x="185" y="418"/>
                    <a:pt x="259" y="316"/>
                  </a:cubicBezTo>
                  <a:cubicBezTo>
                    <a:pt x="333" y="222"/>
                    <a:pt x="460" y="96"/>
                    <a:pt x="575" y="96"/>
                  </a:cubicBezTo>
                  <a:cubicBezTo>
                    <a:pt x="586" y="96"/>
                    <a:pt x="598" y="97"/>
                    <a:pt x="609" y="100"/>
                  </a:cubicBezTo>
                  <a:cubicBezTo>
                    <a:pt x="733" y="127"/>
                    <a:pt x="680" y="322"/>
                    <a:pt x="609" y="434"/>
                  </a:cubicBezTo>
                  <a:cubicBezTo>
                    <a:pt x="543" y="545"/>
                    <a:pt x="467" y="649"/>
                    <a:pt x="382" y="747"/>
                  </a:cubicBezTo>
                  <a:cubicBezTo>
                    <a:pt x="302" y="836"/>
                    <a:pt x="217" y="921"/>
                    <a:pt x="126" y="1003"/>
                  </a:cubicBezTo>
                  <a:cubicBezTo>
                    <a:pt x="245" y="959"/>
                    <a:pt x="350" y="887"/>
                    <a:pt x="433" y="794"/>
                  </a:cubicBezTo>
                  <a:cubicBezTo>
                    <a:pt x="528" y="700"/>
                    <a:pt x="613" y="595"/>
                    <a:pt x="685" y="482"/>
                  </a:cubicBezTo>
                  <a:cubicBezTo>
                    <a:pt x="733" y="411"/>
                    <a:pt x="765" y="330"/>
                    <a:pt x="778" y="246"/>
                  </a:cubicBezTo>
                  <a:cubicBezTo>
                    <a:pt x="800" y="135"/>
                    <a:pt x="729" y="27"/>
                    <a:pt x="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68;p98"/>
            <p:cNvSpPr/>
            <p:nvPr/>
          </p:nvSpPr>
          <p:spPr>
            <a:xfrm>
              <a:off x="4546187" y="5322128"/>
              <a:ext cx="50141" cy="39641"/>
            </a:xfrm>
            <a:custGeom>
              <a:avLst/>
              <a:gdLst/>
              <a:ahLst/>
              <a:cxnLst/>
              <a:rect l="l" t="t" r="r" b="b"/>
              <a:pathLst>
                <a:path w="2956" h="2337" extrusionOk="0">
                  <a:moveTo>
                    <a:pt x="2581" y="1"/>
                  </a:moveTo>
                  <a:cubicBezTo>
                    <a:pt x="2502" y="1"/>
                    <a:pt x="2423" y="5"/>
                    <a:pt x="2344" y="13"/>
                  </a:cubicBezTo>
                  <a:cubicBezTo>
                    <a:pt x="1844" y="45"/>
                    <a:pt x="1364" y="223"/>
                    <a:pt x="965" y="527"/>
                  </a:cubicBezTo>
                  <a:cubicBezTo>
                    <a:pt x="569" y="834"/>
                    <a:pt x="273" y="1255"/>
                    <a:pt x="120" y="1733"/>
                  </a:cubicBezTo>
                  <a:cubicBezTo>
                    <a:pt x="69" y="1875"/>
                    <a:pt x="37" y="2022"/>
                    <a:pt x="21" y="2173"/>
                  </a:cubicBezTo>
                  <a:cubicBezTo>
                    <a:pt x="21" y="2275"/>
                    <a:pt x="0" y="2336"/>
                    <a:pt x="21" y="2336"/>
                  </a:cubicBezTo>
                  <a:cubicBezTo>
                    <a:pt x="40" y="2336"/>
                    <a:pt x="53" y="2106"/>
                    <a:pt x="186" y="1755"/>
                  </a:cubicBezTo>
                  <a:cubicBezTo>
                    <a:pt x="526" y="828"/>
                    <a:pt x="1367" y="178"/>
                    <a:pt x="2350" y="83"/>
                  </a:cubicBezTo>
                  <a:cubicBezTo>
                    <a:pt x="2450" y="77"/>
                    <a:pt x="2551" y="74"/>
                    <a:pt x="2652" y="74"/>
                  </a:cubicBezTo>
                  <a:cubicBezTo>
                    <a:pt x="2753" y="74"/>
                    <a:pt x="2854" y="77"/>
                    <a:pt x="2955" y="83"/>
                  </a:cubicBezTo>
                  <a:cubicBezTo>
                    <a:pt x="2955" y="73"/>
                    <a:pt x="2898" y="59"/>
                    <a:pt x="2818" y="13"/>
                  </a:cubicBezTo>
                  <a:cubicBezTo>
                    <a:pt x="2739" y="5"/>
                    <a:pt x="2660" y="1"/>
                    <a:pt x="2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69;p98"/>
            <p:cNvSpPr/>
            <p:nvPr/>
          </p:nvSpPr>
          <p:spPr>
            <a:xfrm>
              <a:off x="4581486" y="5265558"/>
              <a:ext cx="2409" cy="57011"/>
            </a:xfrm>
            <a:custGeom>
              <a:avLst/>
              <a:gdLst/>
              <a:ahLst/>
              <a:cxnLst/>
              <a:rect l="l" t="t" r="r" b="b"/>
              <a:pathLst>
                <a:path w="142" h="3361" extrusionOk="0">
                  <a:moveTo>
                    <a:pt x="70" y="1"/>
                  </a:moveTo>
                  <a:cubicBezTo>
                    <a:pt x="0" y="1120"/>
                    <a:pt x="0" y="2241"/>
                    <a:pt x="70" y="3361"/>
                  </a:cubicBezTo>
                  <a:cubicBezTo>
                    <a:pt x="119" y="2803"/>
                    <a:pt x="136" y="2243"/>
                    <a:pt x="121" y="1683"/>
                  </a:cubicBezTo>
                  <a:cubicBezTo>
                    <a:pt x="142" y="1122"/>
                    <a:pt x="127" y="561"/>
                    <a:pt x="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70;p98"/>
            <p:cNvSpPr/>
            <p:nvPr/>
          </p:nvSpPr>
          <p:spPr>
            <a:xfrm>
              <a:off x="4488566" y="5348386"/>
              <a:ext cx="40506" cy="2324"/>
            </a:xfrm>
            <a:custGeom>
              <a:avLst/>
              <a:gdLst/>
              <a:ahLst/>
              <a:cxnLst/>
              <a:rect l="l" t="t" r="r" b="b"/>
              <a:pathLst>
                <a:path w="2388" h="137" extrusionOk="0">
                  <a:moveTo>
                    <a:pt x="164" y="1"/>
                  </a:moveTo>
                  <a:cubicBezTo>
                    <a:pt x="60" y="1"/>
                    <a:pt x="1" y="4"/>
                    <a:pt x="1" y="14"/>
                  </a:cubicBezTo>
                  <a:cubicBezTo>
                    <a:pt x="342" y="94"/>
                    <a:pt x="691" y="135"/>
                    <a:pt x="1042" y="135"/>
                  </a:cubicBezTo>
                  <a:cubicBezTo>
                    <a:pt x="1092" y="135"/>
                    <a:pt x="1142" y="134"/>
                    <a:pt x="1192" y="132"/>
                  </a:cubicBezTo>
                  <a:cubicBezTo>
                    <a:pt x="1261" y="135"/>
                    <a:pt x="1329" y="137"/>
                    <a:pt x="1398" y="137"/>
                  </a:cubicBezTo>
                  <a:cubicBezTo>
                    <a:pt x="1730" y="137"/>
                    <a:pt x="2062" y="102"/>
                    <a:pt x="2387" y="33"/>
                  </a:cubicBezTo>
                  <a:cubicBezTo>
                    <a:pt x="2387" y="16"/>
                    <a:pt x="2204" y="12"/>
                    <a:pt x="1919" y="12"/>
                  </a:cubicBezTo>
                  <a:cubicBezTo>
                    <a:pt x="1719" y="12"/>
                    <a:pt x="1469" y="14"/>
                    <a:pt x="1196" y="14"/>
                  </a:cubicBezTo>
                  <a:cubicBezTo>
                    <a:pt x="756" y="14"/>
                    <a:pt x="371" y="1"/>
                    <a:pt x="1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71;p98"/>
            <p:cNvSpPr/>
            <p:nvPr/>
          </p:nvSpPr>
          <p:spPr>
            <a:xfrm>
              <a:off x="4551802" y="5349200"/>
              <a:ext cx="4427" cy="7938"/>
            </a:xfrm>
            <a:custGeom>
              <a:avLst/>
              <a:gdLst/>
              <a:ahLst/>
              <a:cxnLst/>
              <a:rect l="l" t="t" r="r" b="b"/>
              <a:pathLst>
                <a:path w="261" h="468" extrusionOk="0">
                  <a:moveTo>
                    <a:pt x="251" y="1"/>
                  </a:moveTo>
                  <a:cubicBezTo>
                    <a:pt x="210" y="1"/>
                    <a:pt x="81" y="71"/>
                    <a:pt x="43" y="197"/>
                  </a:cubicBezTo>
                  <a:cubicBezTo>
                    <a:pt x="1" y="339"/>
                    <a:pt x="15" y="461"/>
                    <a:pt x="43" y="467"/>
                  </a:cubicBezTo>
                  <a:cubicBezTo>
                    <a:pt x="44" y="467"/>
                    <a:pt x="44" y="467"/>
                    <a:pt x="45" y="467"/>
                  </a:cubicBezTo>
                  <a:cubicBezTo>
                    <a:pt x="74" y="467"/>
                    <a:pt x="101" y="360"/>
                    <a:pt x="157" y="239"/>
                  </a:cubicBezTo>
                  <a:cubicBezTo>
                    <a:pt x="214" y="116"/>
                    <a:pt x="261" y="27"/>
                    <a:pt x="261" y="4"/>
                  </a:cubicBezTo>
                  <a:cubicBezTo>
                    <a:pt x="259" y="2"/>
                    <a:pt x="25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72;p98"/>
            <p:cNvSpPr/>
            <p:nvPr/>
          </p:nvSpPr>
          <p:spPr>
            <a:xfrm>
              <a:off x="4561030" y="5336733"/>
              <a:ext cx="5615" cy="5224"/>
            </a:xfrm>
            <a:custGeom>
              <a:avLst/>
              <a:gdLst/>
              <a:ahLst/>
              <a:cxnLst/>
              <a:rect l="l" t="t" r="r" b="b"/>
              <a:pathLst>
                <a:path w="331" h="308" extrusionOk="0">
                  <a:moveTo>
                    <a:pt x="331" y="1"/>
                  </a:moveTo>
                  <a:cubicBezTo>
                    <a:pt x="312" y="1"/>
                    <a:pt x="227" y="30"/>
                    <a:pt x="142" y="115"/>
                  </a:cubicBezTo>
                  <a:cubicBezTo>
                    <a:pt x="57" y="200"/>
                    <a:pt x="0" y="284"/>
                    <a:pt x="19" y="303"/>
                  </a:cubicBezTo>
                  <a:cubicBezTo>
                    <a:pt x="22" y="306"/>
                    <a:pt x="26" y="307"/>
                    <a:pt x="30" y="307"/>
                  </a:cubicBezTo>
                  <a:cubicBezTo>
                    <a:pt x="62" y="307"/>
                    <a:pt x="139" y="255"/>
                    <a:pt x="212" y="185"/>
                  </a:cubicBezTo>
                  <a:cubicBezTo>
                    <a:pt x="266" y="134"/>
                    <a:pt x="306" y="7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73;p98"/>
            <p:cNvSpPr/>
            <p:nvPr/>
          </p:nvSpPr>
          <p:spPr>
            <a:xfrm>
              <a:off x="4573209" y="5330338"/>
              <a:ext cx="8312" cy="3359"/>
            </a:xfrm>
            <a:custGeom>
              <a:avLst/>
              <a:gdLst/>
              <a:ahLst/>
              <a:cxnLst/>
              <a:rect l="l" t="t" r="r" b="b"/>
              <a:pathLst>
                <a:path w="490" h="198" extrusionOk="0">
                  <a:moveTo>
                    <a:pt x="342" y="0"/>
                  </a:moveTo>
                  <a:cubicBezTo>
                    <a:pt x="304" y="0"/>
                    <a:pt x="262" y="6"/>
                    <a:pt x="218" y="20"/>
                  </a:cubicBezTo>
                  <a:cubicBezTo>
                    <a:pt x="67" y="67"/>
                    <a:pt x="0" y="175"/>
                    <a:pt x="19" y="194"/>
                  </a:cubicBezTo>
                  <a:cubicBezTo>
                    <a:pt x="22" y="196"/>
                    <a:pt x="25" y="197"/>
                    <a:pt x="30" y="197"/>
                  </a:cubicBezTo>
                  <a:cubicBezTo>
                    <a:pt x="62" y="197"/>
                    <a:pt x="140" y="150"/>
                    <a:pt x="247" y="113"/>
                  </a:cubicBezTo>
                  <a:cubicBezTo>
                    <a:pt x="370" y="71"/>
                    <a:pt x="482" y="75"/>
                    <a:pt x="482" y="48"/>
                  </a:cubicBezTo>
                  <a:cubicBezTo>
                    <a:pt x="490" y="31"/>
                    <a:pt x="430" y="0"/>
                    <a:pt x="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74;p98"/>
            <p:cNvSpPr/>
            <p:nvPr/>
          </p:nvSpPr>
          <p:spPr>
            <a:xfrm>
              <a:off x="4587474" y="5328268"/>
              <a:ext cx="4342" cy="2307"/>
            </a:xfrm>
            <a:custGeom>
              <a:avLst/>
              <a:gdLst/>
              <a:ahLst/>
              <a:cxnLst/>
              <a:rect l="l" t="t" r="r" b="b"/>
              <a:pathLst>
                <a:path w="256" h="136" extrusionOk="0">
                  <a:moveTo>
                    <a:pt x="210" y="0"/>
                  </a:moveTo>
                  <a:cubicBezTo>
                    <a:pt x="186" y="0"/>
                    <a:pt x="154" y="9"/>
                    <a:pt x="119" y="23"/>
                  </a:cubicBezTo>
                  <a:cubicBezTo>
                    <a:pt x="48" y="51"/>
                    <a:pt x="1" y="94"/>
                    <a:pt x="10" y="117"/>
                  </a:cubicBezTo>
                  <a:cubicBezTo>
                    <a:pt x="15" y="129"/>
                    <a:pt x="34" y="136"/>
                    <a:pt x="60" y="136"/>
                  </a:cubicBezTo>
                  <a:cubicBezTo>
                    <a:pt x="86" y="136"/>
                    <a:pt x="119" y="129"/>
                    <a:pt x="151" y="117"/>
                  </a:cubicBezTo>
                  <a:cubicBezTo>
                    <a:pt x="195" y="99"/>
                    <a:pt x="232" y="67"/>
                    <a:pt x="255" y="28"/>
                  </a:cubicBezTo>
                  <a:cubicBezTo>
                    <a:pt x="251" y="9"/>
                    <a:pt x="234" y="0"/>
                    <a:pt x="2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75;p98"/>
            <p:cNvSpPr/>
            <p:nvPr/>
          </p:nvSpPr>
          <p:spPr>
            <a:xfrm>
              <a:off x="4457796" y="5298584"/>
              <a:ext cx="139635" cy="21186"/>
            </a:xfrm>
            <a:custGeom>
              <a:avLst/>
              <a:gdLst/>
              <a:ahLst/>
              <a:cxnLst/>
              <a:rect l="l" t="t" r="r" b="b"/>
              <a:pathLst>
                <a:path w="8232" h="1249" extrusionOk="0">
                  <a:moveTo>
                    <a:pt x="29" y="1"/>
                  </a:moveTo>
                  <a:lnTo>
                    <a:pt x="1" y="984"/>
                  </a:lnTo>
                  <a:lnTo>
                    <a:pt x="8156" y="1249"/>
                  </a:lnTo>
                  <a:lnTo>
                    <a:pt x="8232" y="73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76;p98"/>
            <p:cNvSpPr/>
            <p:nvPr/>
          </p:nvSpPr>
          <p:spPr>
            <a:xfrm>
              <a:off x="4227513" y="5197691"/>
              <a:ext cx="244413" cy="177156"/>
            </a:xfrm>
            <a:custGeom>
              <a:avLst/>
              <a:gdLst/>
              <a:ahLst/>
              <a:cxnLst/>
              <a:rect l="l" t="t" r="r" b="b"/>
              <a:pathLst>
                <a:path w="14409" h="10444" extrusionOk="0">
                  <a:moveTo>
                    <a:pt x="12319" y="0"/>
                  </a:moveTo>
                  <a:lnTo>
                    <a:pt x="4589" y="2646"/>
                  </a:lnTo>
                  <a:lnTo>
                    <a:pt x="5973" y="6780"/>
                  </a:lnTo>
                  <a:cubicBezTo>
                    <a:pt x="5973" y="6780"/>
                    <a:pt x="1" y="10443"/>
                    <a:pt x="1609" y="10443"/>
                  </a:cubicBezTo>
                  <a:cubicBezTo>
                    <a:pt x="1622" y="10443"/>
                    <a:pt x="1636" y="10443"/>
                    <a:pt x="1650" y="10443"/>
                  </a:cubicBezTo>
                  <a:cubicBezTo>
                    <a:pt x="3237" y="10390"/>
                    <a:pt x="11842" y="7068"/>
                    <a:pt x="13935" y="6222"/>
                  </a:cubicBezTo>
                  <a:lnTo>
                    <a:pt x="14409" y="6029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77;p98"/>
            <p:cNvSpPr/>
            <p:nvPr/>
          </p:nvSpPr>
          <p:spPr>
            <a:xfrm>
              <a:off x="4244119" y="5297074"/>
              <a:ext cx="227806" cy="78146"/>
            </a:xfrm>
            <a:custGeom>
              <a:avLst/>
              <a:gdLst/>
              <a:ahLst/>
              <a:cxnLst/>
              <a:rect l="l" t="t" r="r" b="b"/>
              <a:pathLst>
                <a:path w="13430" h="4607" extrusionOk="0">
                  <a:moveTo>
                    <a:pt x="13358" y="0"/>
                  </a:moveTo>
                  <a:lnTo>
                    <a:pt x="3100" y="3615"/>
                  </a:lnTo>
                  <a:cubicBezTo>
                    <a:pt x="3100" y="3615"/>
                    <a:pt x="2609" y="2841"/>
                    <a:pt x="2171" y="2841"/>
                  </a:cubicBezTo>
                  <a:cubicBezTo>
                    <a:pt x="2138" y="2841"/>
                    <a:pt x="2106" y="2846"/>
                    <a:pt x="2074" y="2855"/>
                  </a:cubicBezTo>
                  <a:cubicBezTo>
                    <a:pt x="2074" y="2855"/>
                    <a:pt x="0" y="4310"/>
                    <a:pt x="415" y="4588"/>
                  </a:cubicBezTo>
                  <a:cubicBezTo>
                    <a:pt x="433" y="4600"/>
                    <a:pt x="468" y="4606"/>
                    <a:pt x="517" y="4606"/>
                  </a:cubicBezTo>
                  <a:cubicBezTo>
                    <a:pt x="1591" y="4606"/>
                    <a:pt x="9818" y="1770"/>
                    <a:pt x="13430" y="170"/>
                  </a:cubicBezTo>
                  <a:lnTo>
                    <a:pt x="13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78;p98"/>
            <p:cNvSpPr/>
            <p:nvPr/>
          </p:nvSpPr>
          <p:spPr>
            <a:xfrm>
              <a:off x="4250429" y="5296684"/>
              <a:ext cx="222361" cy="76467"/>
            </a:xfrm>
            <a:custGeom>
              <a:avLst/>
              <a:gdLst/>
              <a:ahLst/>
              <a:cxnLst/>
              <a:rect l="l" t="t" r="r" b="b"/>
              <a:pathLst>
                <a:path w="13109" h="4508" extrusionOk="0">
                  <a:moveTo>
                    <a:pt x="13109" y="0"/>
                  </a:moveTo>
                  <a:lnTo>
                    <a:pt x="13002" y="23"/>
                  </a:lnTo>
                  <a:lnTo>
                    <a:pt x="12618" y="161"/>
                  </a:lnTo>
                  <a:lnTo>
                    <a:pt x="11200" y="671"/>
                  </a:lnTo>
                  <a:cubicBezTo>
                    <a:pt x="10024" y="1105"/>
                    <a:pt x="8398" y="1716"/>
                    <a:pt x="6583" y="2315"/>
                  </a:cubicBezTo>
                  <a:cubicBezTo>
                    <a:pt x="4770" y="2916"/>
                    <a:pt x="3130" y="3477"/>
                    <a:pt x="1934" y="3860"/>
                  </a:cubicBezTo>
                  <a:lnTo>
                    <a:pt x="517" y="4333"/>
                  </a:lnTo>
                  <a:lnTo>
                    <a:pt x="134" y="4456"/>
                  </a:lnTo>
                  <a:lnTo>
                    <a:pt x="1" y="4507"/>
                  </a:lnTo>
                  <a:cubicBezTo>
                    <a:pt x="48" y="4501"/>
                    <a:pt x="94" y="4491"/>
                    <a:pt x="138" y="4475"/>
                  </a:cubicBezTo>
                  <a:lnTo>
                    <a:pt x="530" y="4365"/>
                  </a:lnTo>
                  <a:lnTo>
                    <a:pt x="1948" y="3945"/>
                  </a:lnTo>
                  <a:cubicBezTo>
                    <a:pt x="3149" y="3576"/>
                    <a:pt x="4802" y="3052"/>
                    <a:pt x="6613" y="2429"/>
                  </a:cubicBezTo>
                  <a:cubicBezTo>
                    <a:pt x="8422" y="1805"/>
                    <a:pt x="10051" y="1204"/>
                    <a:pt x="11223" y="756"/>
                  </a:cubicBezTo>
                  <a:lnTo>
                    <a:pt x="12603" y="212"/>
                  </a:lnTo>
                  <a:lnTo>
                    <a:pt x="12977" y="61"/>
                  </a:lnTo>
                  <a:lnTo>
                    <a:pt x="131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79;p98"/>
            <p:cNvSpPr/>
            <p:nvPr/>
          </p:nvSpPr>
          <p:spPr>
            <a:xfrm>
              <a:off x="4278095" y="5344603"/>
              <a:ext cx="19337" cy="16199"/>
            </a:xfrm>
            <a:custGeom>
              <a:avLst/>
              <a:gdLst/>
              <a:ahLst/>
              <a:cxnLst/>
              <a:rect l="l" t="t" r="r" b="b"/>
              <a:pathLst>
                <a:path w="1140" h="955" extrusionOk="0">
                  <a:moveTo>
                    <a:pt x="1" y="0"/>
                  </a:moveTo>
                  <a:lnTo>
                    <a:pt x="1" y="0"/>
                  </a:lnTo>
                  <a:cubicBezTo>
                    <a:pt x="238" y="97"/>
                    <a:pt x="461" y="222"/>
                    <a:pt x="667" y="374"/>
                  </a:cubicBezTo>
                  <a:cubicBezTo>
                    <a:pt x="847" y="548"/>
                    <a:pt x="1005" y="744"/>
                    <a:pt x="1139" y="954"/>
                  </a:cubicBezTo>
                  <a:cubicBezTo>
                    <a:pt x="1087" y="693"/>
                    <a:pt x="941" y="460"/>
                    <a:pt x="729" y="298"/>
                  </a:cubicBezTo>
                  <a:cubicBezTo>
                    <a:pt x="533" y="110"/>
                    <a:pt x="273" y="3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80;p98"/>
            <p:cNvSpPr/>
            <p:nvPr/>
          </p:nvSpPr>
          <p:spPr>
            <a:xfrm>
              <a:off x="4318415" y="5318990"/>
              <a:ext cx="11670" cy="8566"/>
            </a:xfrm>
            <a:custGeom>
              <a:avLst/>
              <a:gdLst/>
              <a:ahLst/>
              <a:cxnLst/>
              <a:rect l="l" t="t" r="r" b="b"/>
              <a:pathLst>
                <a:path w="688" h="505" extrusionOk="0">
                  <a:moveTo>
                    <a:pt x="22" y="1"/>
                  </a:moveTo>
                  <a:cubicBezTo>
                    <a:pt x="18" y="1"/>
                    <a:pt x="16" y="2"/>
                    <a:pt x="15" y="3"/>
                  </a:cubicBezTo>
                  <a:cubicBezTo>
                    <a:pt x="0" y="22"/>
                    <a:pt x="123" y="149"/>
                    <a:pt x="298" y="291"/>
                  </a:cubicBezTo>
                  <a:cubicBezTo>
                    <a:pt x="404" y="376"/>
                    <a:pt x="519" y="448"/>
                    <a:pt x="643" y="505"/>
                  </a:cubicBezTo>
                  <a:cubicBezTo>
                    <a:pt x="687" y="486"/>
                    <a:pt x="529" y="353"/>
                    <a:pt x="360" y="215"/>
                  </a:cubicBezTo>
                  <a:cubicBezTo>
                    <a:pt x="205" y="90"/>
                    <a:pt x="57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81;p98"/>
            <p:cNvSpPr/>
            <p:nvPr/>
          </p:nvSpPr>
          <p:spPr>
            <a:xfrm>
              <a:off x="4327168" y="5313579"/>
              <a:ext cx="10890" cy="4902"/>
            </a:xfrm>
            <a:custGeom>
              <a:avLst/>
              <a:gdLst/>
              <a:ahLst/>
              <a:cxnLst/>
              <a:rect l="l" t="t" r="r" b="b"/>
              <a:pathLst>
                <a:path w="642" h="289" extrusionOk="0">
                  <a:moveTo>
                    <a:pt x="41" y="0"/>
                  </a:moveTo>
                  <a:cubicBezTo>
                    <a:pt x="23" y="0"/>
                    <a:pt x="11" y="4"/>
                    <a:pt x="9" y="11"/>
                  </a:cubicBezTo>
                  <a:cubicBezTo>
                    <a:pt x="0" y="39"/>
                    <a:pt x="132" y="100"/>
                    <a:pt x="307" y="191"/>
                  </a:cubicBezTo>
                  <a:cubicBezTo>
                    <a:pt x="439" y="259"/>
                    <a:pt x="564" y="288"/>
                    <a:pt x="616" y="288"/>
                  </a:cubicBezTo>
                  <a:cubicBezTo>
                    <a:pt x="633" y="288"/>
                    <a:pt x="642" y="286"/>
                    <a:pt x="642" y="280"/>
                  </a:cubicBezTo>
                  <a:cubicBezTo>
                    <a:pt x="642" y="257"/>
                    <a:pt x="519" y="191"/>
                    <a:pt x="345" y="100"/>
                  </a:cubicBezTo>
                  <a:cubicBezTo>
                    <a:pt x="213" y="33"/>
                    <a:pt x="96" y="0"/>
                    <a:pt x="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82;p98"/>
            <p:cNvSpPr/>
            <p:nvPr/>
          </p:nvSpPr>
          <p:spPr>
            <a:xfrm>
              <a:off x="4326845" y="5303639"/>
              <a:ext cx="13723" cy="4970"/>
            </a:xfrm>
            <a:custGeom>
              <a:avLst/>
              <a:gdLst/>
              <a:ahLst/>
              <a:cxnLst/>
              <a:rect l="l" t="t" r="r" b="b"/>
              <a:pathLst>
                <a:path w="809" h="293" extrusionOk="0">
                  <a:moveTo>
                    <a:pt x="808" y="1"/>
                  </a:moveTo>
                  <a:cubicBezTo>
                    <a:pt x="662" y="2"/>
                    <a:pt x="519" y="34"/>
                    <a:pt x="387" y="96"/>
                  </a:cubicBezTo>
                  <a:cubicBezTo>
                    <a:pt x="247" y="132"/>
                    <a:pt x="116" y="197"/>
                    <a:pt x="0" y="284"/>
                  </a:cubicBezTo>
                  <a:cubicBezTo>
                    <a:pt x="2" y="290"/>
                    <a:pt x="12" y="293"/>
                    <a:pt x="28" y="293"/>
                  </a:cubicBezTo>
                  <a:cubicBezTo>
                    <a:pt x="89" y="293"/>
                    <a:pt x="244" y="253"/>
                    <a:pt x="420" y="189"/>
                  </a:cubicBezTo>
                  <a:cubicBezTo>
                    <a:pt x="561" y="154"/>
                    <a:pt x="693" y="90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83;p98"/>
            <p:cNvSpPr/>
            <p:nvPr/>
          </p:nvSpPr>
          <p:spPr>
            <a:xfrm>
              <a:off x="4324912" y="5294106"/>
              <a:ext cx="14910" cy="6581"/>
            </a:xfrm>
            <a:custGeom>
              <a:avLst/>
              <a:gdLst/>
              <a:ahLst/>
              <a:cxnLst/>
              <a:rect l="l" t="t" r="r" b="b"/>
              <a:pathLst>
                <a:path w="879" h="388" extrusionOk="0">
                  <a:moveTo>
                    <a:pt x="878" y="0"/>
                  </a:moveTo>
                  <a:lnTo>
                    <a:pt x="878" y="0"/>
                  </a:lnTo>
                  <a:cubicBezTo>
                    <a:pt x="729" y="53"/>
                    <a:pt x="583" y="117"/>
                    <a:pt x="444" y="194"/>
                  </a:cubicBezTo>
                  <a:cubicBezTo>
                    <a:pt x="291" y="246"/>
                    <a:pt x="143" y="308"/>
                    <a:pt x="0" y="383"/>
                  </a:cubicBezTo>
                  <a:cubicBezTo>
                    <a:pt x="29" y="386"/>
                    <a:pt x="58" y="388"/>
                    <a:pt x="87" y="388"/>
                  </a:cubicBezTo>
                  <a:cubicBezTo>
                    <a:pt x="222" y="388"/>
                    <a:pt x="354" y="354"/>
                    <a:pt x="472" y="289"/>
                  </a:cubicBezTo>
                  <a:cubicBezTo>
                    <a:pt x="728" y="180"/>
                    <a:pt x="878" y="23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84;p98"/>
            <p:cNvSpPr/>
            <p:nvPr/>
          </p:nvSpPr>
          <p:spPr>
            <a:xfrm>
              <a:off x="4293701" y="5310814"/>
              <a:ext cx="27310" cy="10822"/>
            </a:xfrm>
            <a:custGeom>
              <a:avLst/>
              <a:gdLst/>
              <a:ahLst/>
              <a:cxnLst/>
              <a:rect l="l" t="t" r="r" b="b"/>
              <a:pathLst>
                <a:path w="1610" h="638" extrusionOk="0">
                  <a:moveTo>
                    <a:pt x="744" y="86"/>
                  </a:moveTo>
                  <a:cubicBezTo>
                    <a:pt x="911" y="86"/>
                    <a:pt x="1076" y="131"/>
                    <a:pt x="1222" y="215"/>
                  </a:cubicBezTo>
                  <a:cubicBezTo>
                    <a:pt x="1315" y="275"/>
                    <a:pt x="1402" y="347"/>
                    <a:pt x="1479" y="428"/>
                  </a:cubicBezTo>
                  <a:lnTo>
                    <a:pt x="1479" y="428"/>
                  </a:lnTo>
                  <a:cubicBezTo>
                    <a:pt x="1393" y="448"/>
                    <a:pt x="1268" y="477"/>
                    <a:pt x="1112" y="503"/>
                  </a:cubicBezTo>
                  <a:cubicBezTo>
                    <a:pt x="928" y="531"/>
                    <a:pt x="741" y="545"/>
                    <a:pt x="555" y="545"/>
                  </a:cubicBezTo>
                  <a:cubicBezTo>
                    <a:pt x="547" y="545"/>
                    <a:pt x="538" y="545"/>
                    <a:pt x="529" y="545"/>
                  </a:cubicBezTo>
                  <a:cubicBezTo>
                    <a:pt x="431" y="545"/>
                    <a:pt x="335" y="538"/>
                    <a:pt x="238" y="522"/>
                  </a:cubicBezTo>
                  <a:cubicBezTo>
                    <a:pt x="124" y="498"/>
                    <a:pt x="69" y="414"/>
                    <a:pt x="124" y="328"/>
                  </a:cubicBezTo>
                  <a:cubicBezTo>
                    <a:pt x="281" y="176"/>
                    <a:pt x="488" y="89"/>
                    <a:pt x="706" y="86"/>
                  </a:cubicBezTo>
                  <a:cubicBezTo>
                    <a:pt x="719" y="86"/>
                    <a:pt x="731" y="86"/>
                    <a:pt x="744" y="86"/>
                  </a:cubicBezTo>
                  <a:close/>
                  <a:moveTo>
                    <a:pt x="725" y="1"/>
                  </a:moveTo>
                  <a:cubicBezTo>
                    <a:pt x="481" y="1"/>
                    <a:pt x="236" y="91"/>
                    <a:pt x="44" y="276"/>
                  </a:cubicBezTo>
                  <a:cubicBezTo>
                    <a:pt x="0" y="345"/>
                    <a:pt x="0" y="434"/>
                    <a:pt x="44" y="503"/>
                  </a:cubicBezTo>
                  <a:cubicBezTo>
                    <a:pt x="88" y="558"/>
                    <a:pt x="149" y="598"/>
                    <a:pt x="219" y="612"/>
                  </a:cubicBezTo>
                  <a:cubicBezTo>
                    <a:pt x="308" y="630"/>
                    <a:pt x="398" y="638"/>
                    <a:pt x="488" y="638"/>
                  </a:cubicBezTo>
                  <a:cubicBezTo>
                    <a:pt x="514" y="638"/>
                    <a:pt x="539" y="637"/>
                    <a:pt x="564" y="636"/>
                  </a:cubicBezTo>
                  <a:cubicBezTo>
                    <a:pt x="757" y="631"/>
                    <a:pt x="947" y="610"/>
                    <a:pt x="1136" y="570"/>
                  </a:cubicBezTo>
                  <a:cubicBezTo>
                    <a:pt x="1264" y="548"/>
                    <a:pt x="1388" y="509"/>
                    <a:pt x="1506" y="456"/>
                  </a:cubicBezTo>
                  <a:lnTo>
                    <a:pt x="1506" y="456"/>
                  </a:lnTo>
                  <a:cubicBezTo>
                    <a:pt x="1537" y="491"/>
                    <a:pt x="1567" y="527"/>
                    <a:pt x="1595" y="564"/>
                  </a:cubicBezTo>
                  <a:cubicBezTo>
                    <a:pt x="1599" y="560"/>
                    <a:pt x="1585" y="516"/>
                    <a:pt x="1542" y="440"/>
                  </a:cubicBezTo>
                  <a:lnTo>
                    <a:pt x="1542" y="440"/>
                  </a:lnTo>
                  <a:cubicBezTo>
                    <a:pt x="1564" y="429"/>
                    <a:pt x="1587" y="417"/>
                    <a:pt x="1609" y="405"/>
                  </a:cubicBezTo>
                  <a:cubicBezTo>
                    <a:pt x="1609" y="403"/>
                    <a:pt x="1606" y="403"/>
                    <a:pt x="1602" y="403"/>
                  </a:cubicBezTo>
                  <a:cubicBezTo>
                    <a:pt x="1590" y="403"/>
                    <a:pt x="1564" y="408"/>
                    <a:pt x="1527" y="417"/>
                  </a:cubicBezTo>
                  <a:lnTo>
                    <a:pt x="1527" y="417"/>
                  </a:lnTo>
                  <a:cubicBezTo>
                    <a:pt x="1334" y="143"/>
                    <a:pt x="1031" y="1"/>
                    <a:pt x="7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85;p98"/>
            <p:cNvSpPr/>
            <p:nvPr/>
          </p:nvSpPr>
          <p:spPr>
            <a:xfrm>
              <a:off x="4315379" y="5299619"/>
              <a:ext cx="10330" cy="19185"/>
            </a:xfrm>
            <a:custGeom>
              <a:avLst/>
              <a:gdLst/>
              <a:ahLst/>
              <a:cxnLst/>
              <a:rect l="l" t="t" r="r" b="b"/>
              <a:pathLst>
                <a:path w="609" h="1131" extrusionOk="0">
                  <a:moveTo>
                    <a:pt x="379" y="0"/>
                  </a:moveTo>
                  <a:cubicBezTo>
                    <a:pt x="372" y="0"/>
                    <a:pt x="366" y="0"/>
                    <a:pt x="359" y="1"/>
                  </a:cubicBezTo>
                  <a:cubicBezTo>
                    <a:pt x="188" y="67"/>
                    <a:pt x="64" y="217"/>
                    <a:pt x="33" y="399"/>
                  </a:cubicBezTo>
                  <a:cubicBezTo>
                    <a:pt x="1" y="533"/>
                    <a:pt x="1" y="675"/>
                    <a:pt x="33" y="809"/>
                  </a:cubicBezTo>
                  <a:cubicBezTo>
                    <a:pt x="52" y="935"/>
                    <a:pt x="116" y="1049"/>
                    <a:pt x="213" y="1131"/>
                  </a:cubicBezTo>
                  <a:cubicBezTo>
                    <a:pt x="165" y="1023"/>
                    <a:pt x="125" y="910"/>
                    <a:pt x="99" y="796"/>
                  </a:cubicBezTo>
                  <a:cubicBezTo>
                    <a:pt x="83" y="670"/>
                    <a:pt x="93" y="543"/>
                    <a:pt x="127" y="422"/>
                  </a:cubicBezTo>
                  <a:cubicBezTo>
                    <a:pt x="170" y="299"/>
                    <a:pt x="264" y="119"/>
                    <a:pt x="382" y="100"/>
                  </a:cubicBezTo>
                  <a:cubicBezTo>
                    <a:pt x="388" y="100"/>
                    <a:pt x="393" y="99"/>
                    <a:pt x="398" y="99"/>
                  </a:cubicBezTo>
                  <a:cubicBezTo>
                    <a:pt x="504" y="99"/>
                    <a:pt x="533" y="290"/>
                    <a:pt x="501" y="413"/>
                  </a:cubicBezTo>
                  <a:cubicBezTo>
                    <a:pt x="480" y="539"/>
                    <a:pt x="445" y="663"/>
                    <a:pt x="397" y="781"/>
                  </a:cubicBezTo>
                  <a:cubicBezTo>
                    <a:pt x="312" y="989"/>
                    <a:pt x="245" y="1112"/>
                    <a:pt x="245" y="1112"/>
                  </a:cubicBezTo>
                  <a:cubicBezTo>
                    <a:pt x="340" y="1030"/>
                    <a:pt x="413" y="926"/>
                    <a:pt x="458" y="809"/>
                  </a:cubicBezTo>
                  <a:cubicBezTo>
                    <a:pt x="520" y="691"/>
                    <a:pt x="565" y="564"/>
                    <a:pt x="590" y="432"/>
                  </a:cubicBezTo>
                  <a:cubicBezTo>
                    <a:pt x="609" y="349"/>
                    <a:pt x="609" y="263"/>
                    <a:pt x="590" y="181"/>
                  </a:cubicBezTo>
                  <a:cubicBezTo>
                    <a:pt x="575" y="76"/>
                    <a:pt x="483" y="0"/>
                    <a:pt x="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86;p98"/>
            <p:cNvSpPr/>
            <p:nvPr/>
          </p:nvSpPr>
          <p:spPr>
            <a:xfrm>
              <a:off x="4421801" y="5261334"/>
              <a:ext cx="36011" cy="53160"/>
            </a:xfrm>
            <a:custGeom>
              <a:avLst/>
              <a:gdLst/>
              <a:ahLst/>
              <a:cxnLst/>
              <a:rect l="l" t="t" r="r" b="b"/>
              <a:pathLst>
                <a:path w="2123" h="3134" extrusionOk="0">
                  <a:moveTo>
                    <a:pt x="2123" y="0"/>
                  </a:moveTo>
                  <a:cubicBezTo>
                    <a:pt x="2066" y="3"/>
                    <a:pt x="2010" y="15"/>
                    <a:pt x="1958" y="34"/>
                  </a:cubicBezTo>
                  <a:cubicBezTo>
                    <a:pt x="1810" y="63"/>
                    <a:pt x="1666" y="107"/>
                    <a:pt x="1527" y="165"/>
                  </a:cubicBezTo>
                  <a:cubicBezTo>
                    <a:pt x="1069" y="364"/>
                    <a:pt x="678" y="693"/>
                    <a:pt x="403" y="1111"/>
                  </a:cubicBezTo>
                  <a:cubicBezTo>
                    <a:pt x="137" y="1535"/>
                    <a:pt x="1" y="2027"/>
                    <a:pt x="16" y="2528"/>
                  </a:cubicBezTo>
                  <a:cubicBezTo>
                    <a:pt x="20" y="2679"/>
                    <a:pt x="40" y="2829"/>
                    <a:pt x="77" y="2977"/>
                  </a:cubicBezTo>
                  <a:cubicBezTo>
                    <a:pt x="86" y="3031"/>
                    <a:pt x="103" y="3084"/>
                    <a:pt x="130" y="3133"/>
                  </a:cubicBezTo>
                  <a:cubicBezTo>
                    <a:pt x="147" y="3128"/>
                    <a:pt x="86" y="2901"/>
                    <a:pt x="86" y="2528"/>
                  </a:cubicBezTo>
                  <a:cubicBezTo>
                    <a:pt x="94" y="2045"/>
                    <a:pt x="233" y="1573"/>
                    <a:pt x="488" y="1162"/>
                  </a:cubicBezTo>
                  <a:cubicBezTo>
                    <a:pt x="751" y="754"/>
                    <a:pt x="1120" y="428"/>
                    <a:pt x="1556" y="218"/>
                  </a:cubicBezTo>
                  <a:cubicBezTo>
                    <a:pt x="1891" y="57"/>
                    <a:pt x="2123" y="0"/>
                    <a:pt x="2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87;p98"/>
            <p:cNvSpPr/>
            <p:nvPr/>
          </p:nvSpPr>
          <p:spPr>
            <a:xfrm>
              <a:off x="4425499" y="5211482"/>
              <a:ext cx="19151" cy="53635"/>
            </a:xfrm>
            <a:custGeom>
              <a:avLst/>
              <a:gdLst/>
              <a:ahLst/>
              <a:cxnLst/>
              <a:rect l="l" t="t" r="r" b="b"/>
              <a:pathLst>
                <a:path w="1129" h="3162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542"/>
                    <a:pt x="312" y="1074"/>
                    <a:pt x="515" y="1597"/>
                  </a:cubicBezTo>
                  <a:cubicBezTo>
                    <a:pt x="686" y="2131"/>
                    <a:pt x="892" y="2653"/>
                    <a:pt x="1129" y="3161"/>
                  </a:cubicBezTo>
                  <a:cubicBezTo>
                    <a:pt x="986" y="2619"/>
                    <a:pt x="812" y="2086"/>
                    <a:pt x="610" y="1564"/>
                  </a:cubicBezTo>
                  <a:cubicBezTo>
                    <a:pt x="436" y="1032"/>
                    <a:pt x="233" y="509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88;p98"/>
            <p:cNvSpPr/>
            <p:nvPr/>
          </p:nvSpPr>
          <p:spPr>
            <a:xfrm>
              <a:off x="4364994" y="5308015"/>
              <a:ext cx="38166" cy="13519"/>
            </a:xfrm>
            <a:custGeom>
              <a:avLst/>
              <a:gdLst/>
              <a:ahLst/>
              <a:cxnLst/>
              <a:rect l="l" t="t" r="r" b="b"/>
              <a:pathLst>
                <a:path w="2250" h="797" extrusionOk="0">
                  <a:moveTo>
                    <a:pt x="2242" y="0"/>
                  </a:moveTo>
                  <a:cubicBezTo>
                    <a:pt x="2179" y="0"/>
                    <a:pt x="1710" y="205"/>
                    <a:pt x="1129" y="409"/>
                  </a:cubicBezTo>
                  <a:cubicBezTo>
                    <a:pt x="510" y="627"/>
                    <a:pt x="0" y="769"/>
                    <a:pt x="0" y="796"/>
                  </a:cubicBezTo>
                  <a:cubicBezTo>
                    <a:pt x="399" y="751"/>
                    <a:pt x="791" y="652"/>
                    <a:pt x="1162" y="498"/>
                  </a:cubicBezTo>
                  <a:cubicBezTo>
                    <a:pt x="1545" y="383"/>
                    <a:pt x="1910" y="216"/>
                    <a:pt x="2249" y="3"/>
                  </a:cubicBezTo>
                  <a:cubicBezTo>
                    <a:pt x="2249" y="1"/>
                    <a:pt x="2246" y="0"/>
                    <a:pt x="22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89;p98"/>
            <p:cNvSpPr/>
            <p:nvPr/>
          </p:nvSpPr>
          <p:spPr>
            <a:xfrm>
              <a:off x="4426941" y="5299212"/>
              <a:ext cx="1917" cy="8651"/>
            </a:xfrm>
            <a:custGeom>
              <a:avLst/>
              <a:gdLst/>
              <a:ahLst/>
              <a:cxnLst/>
              <a:rect l="l" t="t" r="r" b="b"/>
              <a:pathLst>
                <a:path w="113" h="510" extrusionOk="0">
                  <a:moveTo>
                    <a:pt x="108" y="0"/>
                  </a:moveTo>
                  <a:cubicBezTo>
                    <a:pt x="82" y="0"/>
                    <a:pt x="27" y="97"/>
                    <a:pt x="15" y="243"/>
                  </a:cubicBezTo>
                  <a:cubicBezTo>
                    <a:pt x="1" y="394"/>
                    <a:pt x="54" y="509"/>
                    <a:pt x="82" y="509"/>
                  </a:cubicBezTo>
                  <a:cubicBezTo>
                    <a:pt x="83" y="509"/>
                    <a:pt x="84" y="509"/>
                    <a:pt x="85" y="509"/>
                  </a:cubicBezTo>
                  <a:cubicBezTo>
                    <a:pt x="113" y="499"/>
                    <a:pt x="113" y="385"/>
                    <a:pt x="113" y="253"/>
                  </a:cubicBezTo>
                  <a:lnTo>
                    <a:pt x="113" y="2"/>
                  </a:lnTo>
                  <a:cubicBezTo>
                    <a:pt x="112" y="1"/>
                    <a:pt x="110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90;p98"/>
            <p:cNvSpPr/>
            <p:nvPr/>
          </p:nvSpPr>
          <p:spPr>
            <a:xfrm>
              <a:off x="4430639" y="5283810"/>
              <a:ext cx="4003" cy="6717"/>
            </a:xfrm>
            <a:custGeom>
              <a:avLst/>
              <a:gdLst/>
              <a:ahLst/>
              <a:cxnLst/>
              <a:rect l="l" t="t" r="r" b="b"/>
              <a:pathLst>
                <a:path w="236" h="396" extrusionOk="0">
                  <a:moveTo>
                    <a:pt x="211" y="1"/>
                  </a:moveTo>
                  <a:cubicBezTo>
                    <a:pt x="200" y="1"/>
                    <a:pt x="124" y="77"/>
                    <a:pt x="75" y="177"/>
                  </a:cubicBezTo>
                  <a:cubicBezTo>
                    <a:pt x="24" y="286"/>
                    <a:pt x="0" y="385"/>
                    <a:pt x="24" y="395"/>
                  </a:cubicBezTo>
                  <a:cubicBezTo>
                    <a:pt x="25" y="396"/>
                    <a:pt x="26" y="396"/>
                    <a:pt x="28" y="396"/>
                  </a:cubicBezTo>
                  <a:cubicBezTo>
                    <a:pt x="53" y="396"/>
                    <a:pt x="111" y="322"/>
                    <a:pt x="161" y="220"/>
                  </a:cubicBezTo>
                  <a:cubicBezTo>
                    <a:pt x="212" y="112"/>
                    <a:pt x="236" y="2"/>
                    <a:pt x="212" y="2"/>
                  </a:cubicBezTo>
                  <a:cubicBezTo>
                    <a:pt x="212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91;p98"/>
            <p:cNvSpPr/>
            <p:nvPr/>
          </p:nvSpPr>
          <p:spPr>
            <a:xfrm>
              <a:off x="4439442" y="5273293"/>
              <a:ext cx="6904" cy="5360"/>
            </a:xfrm>
            <a:custGeom>
              <a:avLst/>
              <a:gdLst/>
              <a:ahLst/>
              <a:cxnLst/>
              <a:rect l="l" t="t" r="r" b="b"/>
              <a:pathLst>
                <a:path w="407" h="316" extrusionOk="0">
                  <a:moveTo>
                    <a:pt x="356" y="0"/>
                  </a:moveTo>
                  <a:cubicBezTo>
                    <a:pt x="305" y="0"/>
                    <a:pt x="223" y="21"/>
                    <a:pt x="146" y="80"/>
                  </a:cubicBezTo>
                  <a:cubicBezTo>
                    <a:pt x="23" y="173"/>
                    <a:pt x="0" y="306"/>
                    <a:pt x="23" y="315"/>
                  </a:cubicBezTo>
                  <a:cubicBezTo>
                    <a:pt x="25" y="316"/>
                    <a:pt x="26" y="316"/>
                    <a:pt x="28" y="316"/>
                  </a:cubicBezTo>
                  <a:cubicBezTo>
                    <a:pt x="55" y="316"/>
                    <a:pt x="115" y="235"/>
                    <a:pt x="209" y="160"/>
                  </a:cubicBezTo>
                  <a:cubicBezTo>
                    <a:pt x="307" y="80"/>
                    <a:pt x="406" y="46"/>
                    <a:pt x="406" y="18"/>
                  </a:cubicBezTo>
                  <a:cubicBezTo>
                    <a:pt x="406" y="7"/>
                    <a:pt x="387" y="0"/>
                    <a:pt x="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92;p98"/>
            <p:cNvSpPr/>
            <p:nvPr/>
          </p:nvSpPr>
          <p:spPr>
            <a:xfrm>
              <a:off x="4451706" y="5267458"/>
              <a:ext cx="3613" cy="3189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92" y="0"/>
                  </a:moveTo>
                  <a:cubicBezTo>
                    <a:pt x="168" y="0"/>
                    <a:pt x="130" y="19"/>
                    <a:pt x="81" y="54"/>
                  </a:cubicBezTo>
                  <a:cubicBezTo>
                    <a:pt x="14" y="102"/>
                    <a:pt x="0" y="153"/>
                    <a:pt x="14" y="178"/>
                  </a:cubicBezTo>
                  <a:cubicBezTo>
                    <a:pt x="18" y="185"/>
                    <a:pt x="24" y="187"/>
                    <a:pt x="33" y="187"/>
                  </a:cubicBezTo>
                  <a:cubicBezTo>
                    <a:pt x="57" y="187"/>
                    <a:pt x="98" y="165"/>
                    <a:pt x="147" y="130"/>
                  </a:cubicBezTo>
                  <a:cubicBezTo>
                    <a:pt x="212" y="83"/>
                    <a:pt x="212" y="31"/>
                    <a:pt x="212" y="7"/>
                  </a:cubicBezTo>
                  <a:cubicBezTo>
                    <a:pt x="207" y="2"/>
                    <a:pt x="201" y="0"/>
                    <a:pt x="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93;p98"/>
            <p:cNvSpPr/>
            <p:nvPr/>
          </p:nvSpPr>
          <p:spPr>
            <a:xfrm>
              <a:off x="4319518" y="5249223"/>
              <a:ext cx="136836" cy="51396"/>
            </a:xfrm>
            <a:custGeom>
              <a:avLst/>
              <a:gdLst/>
              <a:ahLst/>
              <a:cxnLst/>
              <a:rect l="l" t="t" r="r" b="b"/>
              <a:pathLst>
                <a:path w="8067" h="3030" extrusionOk="0">
                  <a:moveTo>
                    <a:pt x="7963" y="1"/>
                  </a:moveTo>
                  <a:lnTo>
                    <a:pt x="1" y="2094"/>
                  </a:lnTo>
                  <a:lnTo>
                    <a:pt x="309" y="3029"/>
                  </a:lnTo>
                  <a:lnTo>
                    <a:pt x="8067" y="511"/>
                  </a:lnTo>
                  <a:lnTo>
                    <a:pt x="79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94;p98"/>
            <p:cNvSpPr/>
            <p:nvPr/>
          </p:nvSpPr>
          <p:spPr>
            <a:xfrm>
              <a:off x="4412438" y="4966204"/>
              <a:ext cx="3935" cy="338181"/>
            </a:xfrm>
            <a:custGeom>
              <a:avLst/>
              <a:gdLst/>
              <a:ahLst/>
              <a:cxnLst/>
              <a:rect l="l" t="t" r="r" b="b"/>
              <a:pathLst>
                <a:path w="232" h="19937" extrusionOk="0">
                  <a:moveTo>
                    <a:pt x="147" y="0"/>
                  </a:moveTo>
                  <a:cubicBezTo>
                    <a:pt x="107" y="261"/>
                    <a:pt x="93" y="524"/>
                    <a:pt x="100" y="785"/>
                  </a:cubicBezTo>
                  <a:cubicBezTo>
                    <a:pt x="100" y="1324"/>
                    <a:pt x="71" y="2046"/>
                    <a:pt x="56" y="2922"/>
                  </a:cubicBezTo>
                  <a:cubicBezTo>
                    <a:pt x="28" y="4725"/>
                    <a:pt x="9" y="7216"/>
                    <a:pt x="5" y="9970"/>
                  </a:cubicBezTo>
                  <a:cubicBezTo>
                    <a:pt x="1" y="12725"/>
                    <a:pt x="5" y="15216"/>
                    <a:pt x="5" y="17021"/>
                  </a:cubicBezTo>
                  <a:lnTo>
                    <a:pt x="39" y="19157"/>
                  </a:lnTo>
                  <a:cubicBezTo>
                    <a:pt x="28" y="19417"/>
                    <a:pt x="43" y="19679"/>
                    <a:pt x="81" y="19936"/>
                  </a:cubicBezTo>
                  <a:cubicBezTo>
                    <a:pt x="113" y="19676"/>
                    <a:pt x="129" y="19414"/>
                    <a:pt x="128" y="19151"/>
                  </a:cubicBezTo>
                  <a:cubicBezTo>
                    <a:pt x="128" y="18614"/>
                    <a:pt x="128" y="17890"/>
                    <a:pt x="170" y="17016"/>
                  </a:cubicBezTo>
                  <a:cubicBezTo>
                    <a:pt x="193" y="15211"/>
                    <a:pt x="212" y="12721"/>
                    <a:pt x="223" y="9966"/>
                  </a:cubicBezTo>
                  <a:cubicBezTo>
                    <a:pt x="231" y="7211"/>
                    <a:pt x="223" y="4725"/>
                    <a:pt x="223" y="2922"/>
                  </a:cubicBezTo>
                  <a:cubicBezTo>
                    <a:pt x="223" y="2046"/>
                    <a:pt x="223" y="1324"/>
                    <a:pt x="193" y="785"/>
                  </a:cubicBezTo>
                  <a:cubicBezTo>
                    <a:pt x="196" y="524"/>
                    <a:pt x="180" y="261"/>
                    <a:pt x="14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95;p98"/>
            <p:cNvSpPr/>
            <p:nvPr/>
          </p:nvSpPr>
          <p:spPr>
            <a:xfrm>
              <a:off x="4511499" y="3962075"/>
              <a:ext cx="129441" cy="89494"/>
            </a:xfrm>
            <a:custGeom>
              <a:avLst/>
              <a:gdLst/>
              <a:ahLst/>
              <a:cxnLst/>
              <a:rect l="l" t="t" r="r" b="b"/>
              <a:pathLst>
                <a:path w="7631" h="5276" extrusionOk="0">
                  <a:moveTo>
                    <a:pt x="24" y="1"/>
                  </a:moveTo>
                  <a:cubicBezTo>
                    <a:pt x="0" y="140"/>
                    <a:pt x="0" y="280"/>
                    <a:pt x="24" y="417"/>
                  </a:cubicBezTo>
                  <a:cubicBezTo>
                    <a:pt x="57" y="797"/>
                    <a:pt x="136" y="1172"/>
                    <a:pt x="261" y="1533"/>
                  </a:cubicBezTo>
                  <a:cubicBezTo>
                    <a:pt x="998" y="3789"/>
                    <a:pt x="3100" y="5276"/>
                    <a:pt x="5419" y="5276"/>
                  </a:cubicBezTo>
                  <a:cubicBezTo>
                    <a:pt x="5669" y="5276"/>
                    <a:pt x="5922" y="5258"/>
                    <a:pt x="6177" y="5223"/>
                  </a:cubicBezTo>
                  <a:cubicBezTo>
                    <a:pt x="6545" y="5177"/>
                    <a:pt x="6907" y="5091"/>
                    <a:pt x="7258" y="4967"/>
                  </a:cubicBezTo>
                  <a:cubicBezTo>
                    <a:pt x="7393" y="4926"/>
                    <a:pt x="7518" y="4862"/>
                    <a:pt x="7631" y="4778"/>
                  </a:cubicBezTo>
                  <a:lnTo>
                    <a:pt x="7631" y="4778"/>
                  </a:lnTo>
                  <a:cubicBezTo>
                    <a:pt x="7140" y="4914"/>
                    <a:pt x="6638" y="5017"/>
                    <a:pt x="6133" y="5085"/>
                  </a:cubicBezTo>
                  <a:cubicBezTo>
                    <a:pt x="5937" y="5106"/>
                    <a:pt x="5742" y="5116"/>
                    <a:pt x="5549" y="5116"/>
                  </a:cubicBezTo>
                  <a:cubicBezTo>
                    <a:pt x="3261" y="5116"/>
                    <a:pt x="1184" y="3687"/>
                    <a:pt x="388" y="1499"/>
                  </a:cubicBezTo>
                  <a:cubicBezTo>
                    <a:pt x="231" y="1009"/>
                    <a:pt x="109" y="508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96;p98"/>
            <p:cNvSpPr/>
            <p:nvPr/>
          </p:nvSpPr>
          <p:spPr>
            <a:xfrm>
              <a:off x="4576330" y="3270174"/>
              <a:ext cx="221310" cy="301848"/>
            </a:xfrm>
            <a:custGeom>
              <a:avLst/>
              <a:gdLst/>
              <a:ahLst/>
              <a:cxnLst/>
              <a:rect l="l" t="t" r="r" b="b"/>
              <a:pathLst>
                <a:path w="13047" h="17795" extrusionOk="0">
                  <a:moveTo>
                    <a:pt x="5368" y="0"/>
                  </a:moveTo>
                  <a:lnTo>
                    <a:pt x="0" y="13665"/>
                  </a:lnTo>
                  <a:lnTo>
                    <a:pt x="9579" y="17795"/>
                  </a:lnTo>
                  <a:cubicBezTo>
                    <a:pt x="9579" y="17795"/>
                    <a:pt x="13047" y="3344"/>
                    <a:pt x="5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97;p98"/>
            <p:cNvSpPr/>
            <p:nvPr/>
          </p:nvSpPr>
          <p:spPr>
            <a:xfrm>
              <a:off x="4552667" y="3275653"/>
              <a:ext cx="186146" cy="296369"/>
            </a:xfrm>
            <a:custGeom>
              <a:avLst/>
              <a:gdLst/>
              <a:ahLst/>
              <a:cxnLst/>
              <a:rect l="l" t="t" r="r" b="b"/>
              <a:pathLst>
                <a:path w="10974" h="17472" extrusionOk="0">
                  <a:moveTo>
                    <a:pt x="7399" y="1"/>
                  </a:moveTo>
                  <a:cubicBezTo>
                    <a:pt x="7352" y="1"/>
                    <a:pt x="7305" y="4"/>
                    <a:pt x="7259" y="12"/>
                  </a:cubicBezTo>
                  <a:cubicBezTo>
                    <a:pt x="6991" y="28"/>
                    <a:pt x="6725" y="79"/>
                    <a:pt x="6471" y="164"/>
                  </a:cubicBezTo>
                  <a:cubicBezTo>
                    <a:pt x="5527" y="501"/>
                    <a:pt x="4721" y="1142"/>
                    <a:pt x="4178" y="1983"/>
                  </a:cubicBezTo>
                  <a:cubicBezTo>
                    <a:pt x="3795" y="2549"/>
                    <a:pt x="3478" y="3158"/>
                    <a:pt x="3234" y="3797"/>
                  </a:cubicBezTo>
                  <a:cubicBezTo>
                    <a:pt x="2959" y="4478"/>
                    <a:pt x="2732" y="5223"/>
                    <a:pt x="2449" y="5989"/>
                  </a:cubicBezTo>
                  <a:cubicBezTo>
                    <a:pt x="1901" y="7534"/>
                    <a:pt x="1296" y="9226"/>
                    <a:pt x="663" y="11008"/>
                  </a:cubicBezTo>
                  <a:cubicBezTo>
                    <a:pt x="450" y="11613"/>
                    <a:pt x="238" y="12208"/>
                    <a:pt x="39" y="12775"/>
                  </a:cubicBezTo>
                  <a:lnTo>
                    <a:pt x="1" y="12883"/>
                  </a:lnTo>
                  <a:lnTo>
                    <a:pt x="105" y="12925"/>
                  </a:lnTo>
                  <a:lnTo>
                    <a:pt x="7821" y="16209"/>
                  </a:lnTo>
                  <a:lnTo>
                    <a:pt x="10123" y="17155"/>
                  </a:lnTo>
                  <a:lnTo>
                    <a:pt x="10751" y="17400"/>
                  </a:lnTo>
                  <a:cubicBezTo>
                    <a:pt x="10823" y="17431"/>
                    <a:pt x="10898" y="17456"/>
                    <a:pt x="10974" y="17472"/>
                  </a:cubicBezTo>
                  <a:cubicBezTo>
                    <a:pt x="10974" y="17462"/>
                    <a:pt x="10912" y="17424"/>
                    <a:pt x="10779" y="17339"/>
                  </a:cubicBezTo>
                  <a:lnTo>
                    <a:pt x="10174" y="17051"/>
                  </a:lnTo>
                  <a:lnTo>
                    <a:pt x="7897" y="16035"/>
                  </a:lnTo>
                  <a:lnTo>
                    <a:pt x="299" y="12731"/>
                  </a:lnTo>
                  <a:lnTo>
                    <a:pt x="299" y="12731"/>
                  </a:lnTo>
                  <a:cubicBezTo>
                    <a:pt x="490" y="12195"/>
                    <a:pt x="685" y="11631"/>
                    <a:pt x="890" y="11063"/>
                  </a:cubicBezTo>
                  <a:lnTo>
                    <a:pt x="2652" y="6042"/>
                  </a:lnTo>
                  <a:cubicBezTo>
                    <a:pt x="2940" y="5272"/>
                    <a:pt x="3153" y="4525"/>
                    <a:pt x="3413" y="3854"/>
                  </a:cubicBezTo>
                  <a:cubicBezTo>
                    <a:pt x="3649" y="3224"/>
                    <a:pt x="3954" y="2623"/>
                    <a:pt x="4325" y="2064"/>
                  </a:cubicBezTo>
                  <a:cubicBezTo>
                    <a:pt x="4840" y="1241"/>
                    <a:pt x="5603" y="602"/>
                    <a:pt x="6503" y="240"/>
                  </a:cubicBezTo>
                  <a:cubicBezTo>
                    <a:pt x="6839" y="126"/>
                    <a:pt x="7185" y="50"/>
                    <a:pt x="7538" y="12"/>
                  </a:cubicBezTo>
                  <a:cubicBezTo>
                    <a:pt x="7492" y="4"/>
                    <a:pt x="7445" y="1"/>
                    <a:pt x="73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98;p98"/>
            <p:cNvSpPr/>
            <p:nvPr/>
          </p:nvSpPr>
          <p:spPr>
            <a:xfrm>
              <a:off x="1781029" y="5313731"/>
              <a:ext cx="223803" cy="51261"/>
            </a:xfrm>
            <a:custGeom>
              <a:avLst/>
              <a:gdLst/>
              <a:ahLst/>
              <a:cxnLst/>
              <a:rect l="l" t="t" r="r" b="b"/>
              <a:pathLst>
                <a:path w="13194" h="3022" extrusionOk="0">
                  <a:moveTo>
                    <a:pt x="34" y="1"/>
                  </a:moveTo>
                  <a:lnTo>
                    <a:pt x="1" y="2704"/>
                  </a:lnTo>
                  <a:lnTo>
                    <a:pt x="441" y="2738"/>
                  </a:lnTo>
                  <a:cubicBezTo>
                    <a:pt x="1769" y="2821"/>
                    <a:pt x="5879" y="3022"/>
                    <a:pt x="8797" y="3022"/>
                  </a:cubicBezTo>
                  <a:cubicBezTo>
                    <a:pt x="10183" y="3022"/>
                    <a:pt x="11301" y="2977"/>
                    <a:pt x="11723" y="2852"/>
                  </a:cubicBezTo>
                  <a:cubicBezTo>
                    <a:pt x="13193" y="2421"/>
                    <a:pt x="7174" y="1008"/>
                    <a:pt x="7174" y="1008"/>
                  </a:cubicBezTo>
                  <a:lnTo>
                    <a:pt x="7174" y="35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99;p98"/>
            <p:cNvSpPr/>
            <p:nvPr/>
          </p:nvSpPr>
          <p:spPr>
            <a:xfrm>
              <a:off x="1781605" y="5324079"/>
              <a:ext cx="43203" cy="34960"/>
            </a:xfrm>
            <a:custGeom>
              <a:avLst/>
              <a:gdLst/>
              <a:ahLst/>
              <a:cxnLst/>
              <a:rect l="l" t="t" r="r" b="b"/>
              <a:pathLst>
                <a:path w="2547" h="2061" extrusionOk="0">
                  <a:moveTo>
                    <a:pt x="155" y="1"/>
                  </a:moveTo>
                  <a:cubicBezTo>
                    <a:pt x="103" y="1"/>
                    <a:pt x="52" y="2"/>
                    <a:pt x="0" y="6"/>
                  </a:cubicBezTo>
                  <a:lnTo>
                    <a:pt x="0" y="1991"/>
                  </a:lnTo>
                  <a:lnTo>
                    <a:pt x="2546" y="2061"/>
                  </a:lnTo>
                  <a:cubicBezTo>
                    <a:pt x="2448" y="1460"/>
                    <a:pt x="2130" y="918"/>
                    <a:pt x="1653" y="539"/>
                  </a:cubicBezTo>
                  <a:cubicBezTo>
                    <a:pt x="1230" y="191"/>
                    <a:pt x="699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00;p98"/>
            <p:cNvSpPr/>
            <p:nvPr/>
          </p:nvSpPr>
          <p:spPr>
            <a:xfrm>
              <a:off x="1781113" y="5344281"/>
              <a:ext cx="207282" cy="20440"/>
            </a:xfrm>
            <a:custGeom>
              <a:avLst/>
              <a:gdLst/>
              <a:ahLst/>
              <a:cxnLst/>
              <a:rect l="l" t="t" r="r" b="b"/>
              <a:pathLst>
                <a:path w="12220" h="1205" extrusionOk="0">
                  <a:moveTo>
                    <a:pt x="10108" y="0"/>
                  </a:moveTo>
                  <a:cubicBezTo>
                    <a:pt x="9695" y="29"/>
                    <a:pt x="9450" y="912"/>
                    <a:pt x="9450" y="912"/>
                  </a:cubicBezTo>
                  <a:lnTo>
                    <a:pt x="0" y="743"/>
                  </a:lnTo>
                  <a:lnTo>
                    <a:pt x="0" y="903"/>
                  </a:lnTo>
                  <a:cubicBezTo>
                    <a:pt x="1985" y="1095"/>
                    <a:pt x="5369" y="1205"/>
                    <a:pt x="8032" y="1205"/>
                  </a:cubicBezTo>
                  <a:cubicBezTo>
                    <a:pt x="10162" y="1205"/>
                    <a:pt x="11830" y="1135"/>
                    <a:pt x="11951" y="979"/>
                  </a:cubicBezTo>
                  <a:cubicBezTo>
                    <a:pt x="12219" y="629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01;p98"/>
            <p:cNvSpPr/>
            <p:nvPr/>
          </p:nvSpPr>
          <p:spPr>
            <a:xfrm>
              <a:off x="1779281" y="5356799"/>
              <a:ext cx="196222" cy="3664"/>
            </a:xfrm>
            <a:custGeom>
              <a:avLst/>
              <a:gdLst/>
              <a:ahLst/>
              <a:cxnLst/>
              <a:rect l="l" t="t" r="r" b="b"/>
              <a:pathLst>
                <a:path w="11568" h="216" extrusionOk="0">
                  <a:moveTo>
                    <a:pt x="9" y="0"/>
                  </a:moveTo>
                  <a:lnTo>
                    <a:pt x="0" y="5"/>
                  </a:lnTo>
                  <a:lnTo>
                    <a:pt x="197" y="5"/>
                  </a:lnTo>
                  <a:lnTo>
                    <a:pt x="132" y="0"/>
                  </a:lnTo>
                  <a:close/>
                  <a:moveTo>
                    <a:pt x="197" y="5"/>
                  </a:moveTo>
                  <a:lnTo>
                    <a:pt x="482" y="24"/>
                  </a:lnTo>
                  <a:lnTo>
                    <a:pt x="1771" y="94"/>
                  </a:lnTo>
                  <a:cubicBezTo>
                    <a:pt x="2863" y="142"/>
                    <a:pt x="4370" y="189"/>
                    <a:pt x="6024" y="208"/>
                  </a:cubicBezTo>
                  <a:cubicBezTo>
                    <a:pt x="6485" y="213"/>
                    <a:pt x="6935" y="215"/>
                    <a:pt x="7368" y="215"/>
                  </a:cubicBezTo>
                  <a:cubicBezTo>
                    <a:pt x="8491" y="215"/>
                    <a:pt x="9500" y="200"/>
                    <a:pt x="10277" y="178"/>
                  </a:cubicBezTo>
                  <a:lnTo>
                    <a:pt x="11567" y="136"/>
                  </a:lnTo>
                  <a:lnTo>
                    <a:pt x="6020" y="136"/>
                  </a:lnTo>
                  <a:cubicBezTo>
                    <a:pt x="4361" y="136"/>
                    <a:pt x="2848" y="81"/>
                    <a:pt x="1767" y="47"/>
                  </a:cubicBezTo>
                  <a:lnTo>
                    <a:pt x="472" y="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02;p98"/>
            <p:cNvSpPr/>
            <p:nvPr/>
          </p:nvSpPr>
          <p:spPr>
            <a:xfrm>
              <a:off x="1941205" y="5343161"/>
              <a:ext cx="12077" cy="18455"/>
            </a:xfrm>
            <a:custGeom>
              <a:avLst/>
              <a:gdLst/>
              <a:ahLst/>
              <a:cxnLst/>
              <a:rect l="l" t="t" r="r" b="b"/>
              <a:pathLst>
                <a:path w="712" h="1088" extrusionOk="0">
                  <a:moveTo>
                    <a:pt x="712" y="0"/>
                  </a:moveTo>
                  <a:lnTo>
                    <a:pt x="712" y="0"/>
                  </a:lnTo>
                  <a:cubicBezTo>
                    <a:pt x="494" y="84"/>
                    <a:pt x="312" y="240"/>
                    <a:pt x="198" y="445"/>
                  </a:cubicBezTo>
                  <a:cubicBezTo>
                    <a:pt x="63" y="630"/>
                    <a:pt x="0" y="858"/>
                    <a:pt x="22" y="1088"/>
                  </a:cubicBezTo>
                  <a:cubicBezTo>
                    <a:pt x="81" y="874"/>
                    <a:pt x="164" y="668"/>
                    <a:pt x="268" y="472"/>
                  </a:cubicBezTo>
                  <a:cubicBezTo>
                    <a:pt x="399" y="300"/>
                    <a:pt x="548" y="142"/>
                    <a:pt x="7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03;p98"/>
            <p:cNvSpPr/>
            <p:nvPr/>
          </p:nvSpPr>
          <p:spPr>
            <a:xfrm>
              <a:off x="1905974" y="5333289"/>
              <a:ext cx="7158" cy="9957"/>
            </a:xfrm>
            <a:custGeom>
              <a:avLst/>
              <a:gdLst/>
              <a:ahLst/>
              <a:cxnLst/>
              <a:rect l="l" t="t" r="r" b="b"/>
              <a:pathLst>
                <a:path w="422" h="587" extrusionOk="0">
                  <a:moveTo>
                    <a:pt x="400" y="0"/>
                  </a:moveTo>
                  <a:cubicBezTo>
                    <a:pt x="376" y="0"/>
                    <a:pt x="276" y="111"/>
                    <a:pt x="176" y="271"/>
                  </a:cubicBezTo>
                  <a:cubicBezTo>
                    <a:pt x="72" y="436"/>
                    <a:pt x="1" y="574"/>
                    <a:pt x="20" y="587"/>
                  </a:cubicBezTo>
                  <a:cubicBezTo>
                    <a:pt x="44" y="587"/>
                    <a:pt x="142" y="477"/>
                    <a:pt x="248" y="318"/>
                  </a:cubicBezTo>
                  <a:cubicBezTo>
                    <a:pt x="351" y="159"/>
                    <a:pt x="421" y="11"/>
                    <a:pt x="402" y="1"/>
                  </a:cubicBezTo>
                  <a:cubicBezTo>
                    <a:pt x="402" y="0"/>
                    <a:pt x="401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04;p98"/>
            <p:cNvSpPr/>
            <p:nvPr/>
          </p:nvSpPr>
          <p:spPr>
            <a:xfrm>
              <a:off x="1896357" y="5331237"/>
              <a:ext cx="8125" cy="6734"/>
            </a:xfrm>
            <a:custGeom>
              <a:avLst/>
              <a:gdLst/>
              <a:ahLst/>
              <a:cxnLst/>
              <a:rect l="l" t="t" r="r" b="b"/>
              <a:pathLst>
                <a:path w="479" h="397" extrusionOk="0">
                  <a:moveTo>
                    <a:pt x="458" y="0"/>
                  </a:moveTo>
                  <a:cubicBezTo>
                    <a:pt x="427" y="0"/>
                    <a:pt x="324" y="72"/>
                    <a:pt x="214" y="170"/>
                  </a:cubicBezTo>
                  <a:cubicBezTo>
                    <a:pt x="91" y="278"/>
                    <a:pt x="0" y="382"/>
                    <a:pt x="15" y="396"/>
                  </a:cubicBezTo>
                  <a:cubicBezTo>
                    <a:pt x="109" y="357"/>
                    <a:pt x="195" y="301"/>
                    <a:pt x="271" y="236"/>
                  </a:cubicBezTo>
                  <a:cubicBezTo>
                    <a:pt x="394" y="126"/>
                    <a:pt x="478" y="22"/>
                    <a:pt x="465" y="3"/>
                  </a:cubicBezTo>
                  <a:cubicBezTo>
                    <a:pt x="464" y="1"/>
                    <a:pt x="461" y="0"/>
                    <a:pt x="4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05;p98"/>
            <p:cNvSpPr/>
            <p:nvPr/>
          </p:nvSpPr>
          <p:spPr>
            <a:xfrm>
              <a:off x="1890606" y="5325826"/>
              <a:ext cx="12586" cy="1713"/>
            </a:xfrm>
            <a:custGeom>
              <a:avLst/>
              <a:gdLst/>
              <a:ahLst/>
              <a:cxnLst/>
              <a:rect l="l" t="t" r="r" b="b"/>
              <a:pathLst>
                <a:path w="742" h="101" extrusionOk="0">
                  <a:moveTo>
                    <a:pt x="270" y="1"/>
                  </a:moveTo>
                  <a:cubicBezTo>
                    <a:pt x="178" y="1"/>
                    <a:pt x="87" y="16"/>
                    <a:pt x="0" y="45"/>
                  </a:cubicBezTo>
                  <a:cubicBezTo>
                    <a:pt x="96" y="80"/>
                    <a:pt x="197" y="99"/>
                    <a:pt x="299" y="99"/>
                  </a:cubicBezTo>
                  <a:cubicBezTo>
                    <a:pt x="322" y="99"/>
                    <a:pt x="345" y="98"/>
                    <a:pt x="369" y="96"/>
                  </a:cubicBezTo>
                  <a:cubicBezTo>
                    <a:pt x="401" y="99"/>
                    <a:pt x="434" y="101"/>
                    <a:pt x="467" y="101"/>
                  </a:cubicBezTo>
                  <a:cubicBezTo>
                    <a:pt x="560" y="101"/>
                    <a:pt x="653" y="87"/>
                    <a:pt x="741" y="58"/>
                  </a:cubicBezTo>
                  <a:cubicBezTo>
                    <a:pt x="647" y="22"/>
                    <a:pt x="547" y="3"/>
                    <a:pt x="445" y="3"/>
                  </a:cubicBezTo>
                  <a:cubicBezTo>
                    <a:pt x="420" y="3"/>
                    <a:pt x="394" y="4"/>
                    <a:pt x="369" y="7"/>
                  </a:cubicBezTo>
                  <a:cubicBezTo>
                    <a:pt x="336" y="3"/>
                    <a:pt x="303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06;p98"/>
            <p:cNvSpPr/>
            <p:nvPr/>
          </p:nvSpPr>
          <p:spPr>
            <a:xfrm>
              <a:off x="1888520" y="5318549"/>
              <a:ext cx="14282" cy="2256"/>
            </a:xfrm>
            <a:custGeom>
              <a:avLst/>
              <a:gdLst/>
              <a:ahLst/>
              <a:cxnLst/>
              <a:rect l="l" t="t" r="r" b="b"/>
              <a:pathLst>
                <a:path w="842" h="133" extrusionOk="0">
                  <a:moveTo>
                    <a:pt x="1" y="0"/>
                  </a:moveTo>
                  <a:cubicBezTo>
                    <a:pt x="120" y="81"/>
                    <a:pt x="260" y="123"/>
                    <a:pt x="404" y="123"/>
                  </a:cubicBezTo>
                  <a:cubicBezTo>
                    <a:pt x="406" y="123"/>
                    <a:pt x="409" y="123"/>
                    <a:pt x="411" y="123"/>
                  </a:cubicBezTo>
                  <a:cubicBezTo>
                    <a:pt x="453" y="130"/>
                    <a:pt x="495" y="133"/>
                    <a:pt x="537" y="133"/>
                  </a:cubicBezTo>
                  <a:cubicBezTo>
                    <a:pt x="641" y="133"/>
                    <a:pt x="744" y="112"/>
                    <a:pt x="841" y="72"/>
                  </a:cubicBezTo>
                  <a:cubicBezTo>
                    <a:pt x="721" y="49"/>
                    <a:pt x="600" y="37"/>
                    <a:pt x="479" y="37"/>
                  </a:cubicBezTo>
                  <a:cubicBezTo>
                    <a:pt x="460" y="37"/>
                    <a:pt x="441" y="38"/>
                    <a:pt x="422" y="38"/>
                  </a:cubicBezTo>
                  <a:cubicBezTo>
                    <a:pt x="283" y="12"/>
                    <a:pt x="14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07;p98"/>
            <p:cNvSpPr/>
            <p:nvPr/>
          </p:nvSpPr>
          <p:spPr>
            <a:xfrm>
              <a:off x="1910554" y="5322077"/>
              <a:ext cx="23035" cy="12773"/>
            </a:xfrm>
            <a:custGeom>
              <a:avLst/>
              <a:gdLst/>
              <a:ahLst/>
              <a:cxnLst/>
              <a:rect l="l" t="t" r="r" b="b"/>
              <a:pathLst>
                <a:path w="1358" h="753" extrusionOk="0">
                  <a:moveTo>
                    <a:pt x="911" y="78"/>
                  </a:moveTo>
                  <a:cubicBezTo>
                    <a:pt x="1022" y="78"/>
                    <a:pt x="1132" y="104"/>
                    <a:pt x="1233" y="156"/>
                  </a:cubicBezTo>
                  <a:cubicBezTo>
                    <a:pt x="1305" y="209"/>
                    <a:pt x="1275" y="293"/>
                    <a:pt x="1195" y="340"/>
                  </a:cubicBezTo>
                  <a:cubicBezTo>
                    <a:pt x="1113" y="385"/>
                    <a:pt x="1025" y="422"/>
                    <a:pt x="936" y="450"/>
                  </a:cubicBezTo>
                  <a:cubicBezTo>
                    <a:pt x="781" y="501"/>
                    <a:pt x="623" y="540"/>
                    <a:pt x="463" y="568"/>
                  </a:cubicBezTo>
                  <a:cubicBezTo>
                    <a:pt x="329" y="592"/>
                    <a:pt x="221" y="604"/>
                    <a:pt x="142" y="611"/>
                  </a:cubicBezTo>
                  <a:lnTo>
                    <a:pt x="142" y="611"/>
                  </a:lnTo>
                  <a:cubicBezTo>
                    <a:pt x="184" y="523"/>
                    <a:pt x="236" y="440"/>
                    <a:pt x="298" y="365"/>
                  </a:cubicBezTo>
                  <a:cubicBezTo>
                    <a:pt x="400" y="244"/>
                    <a:pt x="537" y="156"/>
                    <a:pt x="691" y="114"/>
                  </a:cubicBezTo>
                  <a:cubicBezTo>
                    <a:pt x="762" y="90"/>
                    <a:pt x="837" y="78"/>
                    <a:pt x="911" y="78"/>
                  </a:cubicBezTo>
                  <a:close/>
                  <a:moveTo>
                    <a:pt x="896" y="1"/>
                  </a:moveTo>
                  <a:cubicBezTo>
                    <a:pt x="590" y="1"/>
                    <a:pt x="295" y="170"/>
                    <a:pt x="149" y="461"/>
                  </a:cubicBezTo>
                  <a:cubicBezTo>
                    <a:pt x="123" y="510"/>
                    <a:pt x="104" y="562"/>
                    <a:pt x="89" y="616"/>
                  </a:cubicBezTo>
                  <a:lnTo>
                    <a:pt x="89" y="616"/>
                  </a:lnTo>
                  <a:cubicBezTo>
                    <a:pt x="32" y="621"/>
                    <a:pt x="1" y="623"/>
                    <a:pt x="1" y="630"/>
                  </a:cubicBezTo>
                  <a:cubicBezTo>
                    <a:pt x="28" y="634"/>
                    <a:pt x="55" y="638"/>
                    <a:pt x="83" y="642"/>
                  </a:cubicBezTo>
                  <a:lnTo>
                    <a:pt x="83" y="642"/>
                  </a:lnTo>
                  <a:cubicBezTo>
                    <a:pt x="76" y="678"/>
                    <a:pt x="76" y="716"/>
                    <a:pt x="86" y="752"/>
                  </a:cubicBezTo>
                  <a:cubicBezTo>
                    <a:pt x="98" y="716"/>
                    <a:pt x="111" y="681"/>
                    <a:pt x="126" y="646"/>
                  </a:cubicBezTo>
                  <a:lnTo>
                    <a:pt x="126" y="646"/>
                  </a:lnTo>
                  <a:cubicBezTo>
                    <a:pt x="163" y="649"/>
                    <a:pt x="200" y="650"/>
                    <a:pt x="236" y="650"/>
                  </a:cubicBezTo>
                  <a:cubicBezTo>
                    <a:pt x="315" y="650"/>
                    <a:pt x="395" y="643"/>
                    <a:pt x="473" y="630"/>
                  </a:cubicBezTo>
                  <a:cubicBezTo>
                    <a:pt x="632" y="608"/>
                    <a:pt x="792" y="573"/>
                    <a:pt x="945" y="526"/>
                  </a:cubicBezTo>
                  <a:cubicBezTo>
                    <a:pt x="1041" y="497"/>
                    <a:pt x="1135" y="459"/>
                    <a:pt x="1224" y="412"/>
                  </a:cubicBezTo>
                  <a:cubicBezTo>
                    <a:pt x="1281" y="383"/>
                    <a:pt x="1324" y="331"/>
                    <a:pt x="1343" y="270"/>
                  </a:cubicBezTo>
                  <a:cubicBezTo>
                    <a:pt x="1357" y="201"/>
                    <a:pt x="1329" y="130"/>
                    <a:pt x="1271" y="90"/>
                  </a:cubicBezTo>
                  <a:cubicBezTo>
                    <a:pt x="1151" y="30"/>
                    <a:pt x="1023" y="1"/>
                    <a:pt x="8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08;p98"/>
            <p:cNvSpPr/>
            <p:nvPr/>
          </p:nvSpPr>
          <p:spPr>
            <a:xfrm>
              <a:off x="1902327" y="5318142"/>
              <a:ext cx="11467" cy="15012"/>
            </a:xfrm>
            <a:custGeom>
              <a:avLst/>
              <a:gdLst/>
              <a:ahLst/>
              <a:cxnLst/>
              <a:rect l="l" t="t" r="r" b="b"/>
              <a:pathLst>
                <a:path w="676" h="885" extrusionOk="0">
                  <a:moveTo>
                    <a:pt x="160" y="1"/>
                  </a:moveTo>
                  <a:cubicBezTo>
                    <a:pt x="65" y="17"/>
                    <a:pt x="1" y="107"/>
                    <a:pt x="17" y="202"/>
                  </a:cubicBezTo>
                  <a:cubicBezTo>
                    <a:pt x="17" y="204"/>
                    <a:pt x="17" y="205"/>
                    <a:pt x="18" y="208"/>
                  </a:cubicBezTo>
                  <a:cubicBezTo>
                    <a:pt x="27" y="281"/>
                    <a:pt x="53" y="350"/>
                    <a:pt x="93" y="411"/>
                  </a:cubicBezTo>
                  <a:cubicBezTo>
                    <a:pt x="153" y="512"/>
                    <a:pt x="223" y="606"/>
                    <a:pt x="306" y="691"/>
                  </a:cubicBezTo>
                  <a:cubicBezTo>
                    <a:pt x="376" y="772"/>
                    <a:pt x="465" y="837"/>
                    <a:pt x="566" y="879"/>
                  </a:cubicBezTo>
                  <a:cubicBezTo>
                    <a:pt x="489" y="806"/>
                    <a:pt x="416" y="729"/>
                    <a:pt x="349" y="647"/>
                  </a:cubicBezTo>
                  <a:cubicBezTo>
                    <a:pt x="277" y="562"/>
                    <a:pt x="214" y="471"/>
                    <a:pt x="160" y="373"/>
                  </a:cubicBezTo>
                  <a:cubicBezTo>
                    <a:pt x="99" y="274"/>
                    <a:pt x="56" y="104"/>
                    <a:pt x="160" y="85"/>
                  </a:cubicBezTo>
                  <a:cubicBezTo>
                    <a:pt x="167" y="84"/>
                    <a:pt x="175" y="84"/>
                    <a:pt x="182" y="84"/>
                  </a:cubicBezTo>
                  <a:cubicBezTo>
                    <a:pt x="281" y="84"/>
                    <a:pt x="391" y="196"/>
                    <a:pt x="457" y="278"/>
                  </a:cubicBezTo>
                  <a:cubicBezTo>
                    <a:pt x="520" y="368"/>
                    <a:pt x="563" y="470"/>
                    <a:pt x="585" y="577"/>
                  </a:cubicBezTo>
                  <a:cubicBezTo>
                    <a:pt x="598" y="679"/>
                    <a:pt x="604" y="781"/>
                    <a:pt x="604" y="885"/>
                  </a:cubicBezTo>
                  <a:cubicBezTo>
                    <a:pt x="657" y="788"/>
                    <a:pt x="676" y="676"/>
                    <a:pt x="655" y="568"/>
                  </a:cubicBezTo>
                  <a:cubicBezTo>
                    <a:pt x="644" y="449"/>
                    <a:pt x="603" y="337"/>
                    <a:pt x="537" y="237"/>
                  </a:cubicBezTo>
                  <a:cubicBezTo>
                    <a:pt x="460" y="100"/>
                    <a:pt x="316" y="11"/>
                    <a:pt x="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09;p98"/>
            <p:cNvSpPr/>
            <p:nvPr/>
          </p:nvSpPr>
          <p:spPr>
            <a:xfrm>
              <a:off x="1782216" y="5322840"/>
              <a:ext cx="42610" cy="35333"/>
            </a:xfrm>
            <a:custGeom>
              <a:avLst/>
              <a:gdLst/>
              <a:ahLst/>
              <a:cxnLst/>
              <a:rect l="l" t="t" r="r" b="b"/>
              <a:pathLst>
                <a:path w="2512" h="2083" extrusionOk="0">
                  <a:moveTo>
                    <a:pt x="344" y="1"/>
                  </a:moveTo>
                  <a:cubicBezTo>
                    <a:pt x="279" y="1"/>
                    <a:pt x="214" y="4"/>
                    <a:pt x="149" y="12"/>
                  </a:cubicBezTo>
                  <a:cubicBezTo>
                    <a:pt x="96" y="16"/>
                    <a:pt x="46" y="32"/>
                    <a:pt x="1" y="60"/>
                  </a:cubicBezTo>
                  <a:cubicBezTo>
                    <a:pt x="1" y="60"/>
                    <a:pt x="204" y="60"/>
                    <a:pt x="526" y="83"/>
                  </a:cubicBezTo>
                  <a:cubicBezTo>
                    <a:pt x="942" y="134"/>
                    <a:pt x="1335" y="298"/>
                    <a:pt x="1666" y="557"/>
                  </a:cubicBezTo>
                  <a:cubicBezTo>
                    <a:pt x="1991" y="823"/>
                    <a:pt x="2236" y="1176"/>
                    <a:pt x="2370" y="1577"/>
                  </a:cubicBezTo>
                  <a:cubicBezTo>
                    <a:pt x="2423" y="1742"/>
                    <a:pt x="2466" y="1912"/>
                    <a:pt x="2501" y="2083"/>
                  </a:cubicBezTo>
                  <a:cubicBezTo>
                    <a:pt x="2512" y="2036"/>
                    <a:pt x="2512" y="1988"/>
                    <a:pt x="2501" y="1941"/>
                  </a:cubicBezTo>
                  <a:cubicBezTo>
                    <a:pt x="2494" y="1811"/>
                    <a:pt x="2469" y="1681"/>
                    <a:pt x="2431" y="1556"/>
                  </a:cubicBezTo>
                  <a:cubicBezTo>
                    <a:pt x="2179" y="703"/>
                    <a:pt x="1429" y="89"/>
                    <a:pt x="540" y="12"/>
                  </a:cubicBezTo>
                  <a:cubicBezTo>
                    <a:pt x="475" y="4"/>
                    <a:pt x="410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10;p98"/>
            <p:cNvSpPr/>
            <p:nvPr/>
          </p:nvSpPr>
          <p:spPr>
            <a:xfrm>
              <a:off x="1840109" y="5347419"/>
              <a:ext cx="35197" cy="2002"/>
            </a:xfrm>
            <a:custGeom>
              <a:avLst/>
              <a:gdLst/>
              <a:ahLst/>
              <a:cxnLst/>
              <a:rect l="l" t="t" r="r" b="b"/>
              <a:pathLst>
                <a:path w="2075" h="118" extrusionOk="0">
                  <a:moveTo>
                    <a:pt x="72" y="0"/>
                  </a:moveTo>
                  <a:cubicBezTo>
                    <a:pt x="26" y="0"/>
                    <a:pt x="0" y="3"/>
                    <a:pt x="0" y="9"/>
                  </a:cubicBezTo>
                  <a:cubicBezTo>
                    <a:pt x="306" y="79"/>
                    <a:pt x="618" y="115"/>
                    <a:pt x="931" y="115"/>
                  </a:cubicBezTo>
                  <a:cubicBezTo>
                    <a:pt x="965" y="115"/>
                    <a:pt x="1000" y="114"/>
                    <a:pt x="1035" y="113"/>
                  </a:cubicBezTo>
                  <a:cubicBezTo>
                    <a:pt x="1099" y="116"/>
                    <a:pt x="1162" y="118"/>
                    <a:pt x="1226" y="118"/>
                  </a:cubicBezTo>
                  <a:cubicBezTo>
                    <a:pt x="1511" y="118"/>
                    <a:pt x="1796" y="88"/>
                    <a:pt x="2074" y="28"/>
                  </a:cubicBezTo>
                  <a:cubicBezTo>
                    <a:pt x="2074" y="21"/>
                    <a:pt x="2022" y="18"/>
                    <a:pt x="1931" y="18"/>
                  </a:cubicBezTo>
                  <a:cubicBezTo>
                    <a:pt x="1749" y="18"/>
                    <a:pt x="1413" y="28"/>
                    <a:pt x="1035" y="28"/>
                  </a:cubicBezTo>
                  <a:cubicBezTo>
                    <a:pt x="600" y="28"/>
                    <a:pt x="223" y="0"/>
                    <a:pt x="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11;p98"/>
            <p:cNvSpPr/>
            <p:nvPr/>
          </p:nvSpPr>
          <p:spPr>
            <a:xfrm>
              <a:off x="1816463" y="5347114"/>
              <a:ext cx="3698" cy="6972"/>
            </a:xfrm>
            <a:custGeom>
              <a:avLst/>
              <a:gdLst/>
              <a:ahLst/>
              <a:cxnLst/>
              <a:rect l="l" t="t" r="r" b="b"/>
              <a:pathLst>
                <a:path w="218" h="411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0" y="4"/>
                    <a:pt x="38" y="103"/>
                    <a:pt x="85" y="207"/>
                  </a:cubicBezTo>
                  <a:cubicBezTo>
                    <a:pt x="133" y="311"/>
                    <a:pt x="157" y="410"/>
                    <a:pt x="180" y="410"/>
                  </a:cubicBezTo>
                  <a:cubicBezTo>
                    <a:pt x="203" y="410"/>
                    <a:pt x="218" y="296"/>
                    <a:pt x="180" y="174"/>
                  </a:cubicBezTo>
                  <a:cubicBezTo>
                    <a:pt x="146" y="65"/>
                    <a:pt x="43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12;p98"/>
            <p:cNvSpPr/>
            <p:nvPr/>
          </p:nvSpPr>
          <p:spPr>
            <a:xfrm>
              <a:off x="1807626" y="5335952"/>
              <a:ext cx="4834" cy="4733"/>
            </a:xfrm>
            <a:custGeom>
              <a:avLst/>
              <a:gdLst/>
              <a:ahLst/>
              <a:cxnLst/>
              <a:rect l="l" t="t" r="r" b="b"/>
              <a:pathLst>
                <a:path w="285" h="279" extrusionOk="0">
                  <a:moveTo>
                    <a:pt x="13" y="0"/>
                  </a:moveTo>
                  <a:cubicBezTo>
                    <a:pt x="8" y="0"/>
                    <a:pt x="4" y="2"/>
                    <a:pt x="1" y="4"/>
                  </a:cubicBezTo>
                  <a:cubicBezTo>
                    <a:pt x="24" y="67"/>
                    <a:pt x="59" y="123"/>
                    <a:pt x="105" y="170"/>
                  </a:cubicBezTo>
                  <a:cubicBezTo>
                    <a:pt x="170" y="235"/>
                    <a:pt x="228" y="278"/>
                    <a:pt x="255" y="278"/>
                  </a:cubicBezTo>
                  <a:cubicBezTo>
                    <a:pt x="259" y="278"/>
                    <a:pt x="263" y="277"/>
                    <a:pt x="265" y="275"/>
                  </a:cubicBezTo>
                  <a:cubicBezTo>
                    <a:pt x="284" y="256"/>
                    <a:pt x="238" y="184"/>
                    <a:pt x="168" y="108"/>
                  </a:cubicBezTo>
                  <a:cubicBezTo>
                    <a:pt x="107" y="45"/>
                    <a:pt x="4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3;p98"/>
            <p:cNvSpPr/>
            <p:nvPr/>
          </p:nvSpPr>
          <p:spPr>
            <a:xfrm>
              <a:off x="1794921" y="5330168"/>
              <a:ext cx="7209" cy="3104"/>
            </a:xfrm>
            <a:custGeom>
              <a:avLst/>
              <a:gdLst/>
              <a:ahLst/>
              <a:cxnLst/>
              <a:rect l="l" t="t" r="r" b="b"/>
              <a:pathLst>
                <a:path w="425" h="183" extrusionOk="0">
                  <a:moveTo>
                    <a:pt x="119" y="0"/>
                  </a:moveTo>
                  <a:cubicBezTo>
                    <a:pt x="48" y="0"/>
                    <a:pt x="0" y="23"/>
                    <a:pt x="3" y="39"/>
                  </a:cubicBezTo>
                  <a:cubicBezTo>
                    <a:pt x="3" y="62"/>
                    <a:pt x="103" y="62"/>
                    <a:pt x="206" y="100"/>
                  </a:cubicBezTo>
                  <a:cubicBezTo>
                    <a:pt x="299" y="134"/>
                    <a:pt x="369" y="183"/>
                    <a:pt x="397" y="183"/>
                  </a:cubicBezTo>
                  <a:cubicBezTo>
                    <a:pt x="400" y="183"/>
                    <a:pt x="403" y="182"/>
                    <a:pt x="405" y="180"/>
                  </a:cubicBezTo>
                  <a:cubicBezTo>
                    <a:pt x="424" y="166"/>
                    <a:pt x="363" y="62"/>
                    <a:pt x="234" y="20"/>
                  </a:cubicBezTo>
                  <a:cubicBezTo>
                    <a:pt x="193" y="6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14;p98"/>
            <p:cNvSpPr/>
            <p:nvPr/>
          </p:nvSpPr>
          <p:spPr>
            <a:xfrm>
              <a:off x="1785914" y="5328302"/>
              <a:ext cx="3783" cy="2188"/>
            </a:xfrm>
            <a:custGeom>
              <a:avLst/>
              <a:gdLst/>
              <a:ahLst/>
              <a:cxnLst/>
              <a:rect l="l" t="t" r="r" b="b"/>
              <a:pathLst>
                <a:path w="223" h="129" extrusionOk="0">
                  <a:moveTo>
                    <a:pt x="32" y="0"/>
                  </a:moveTo>
                  <a:cubicBezTo>
                    <a:pt x="16" y="0"/>
                    <a:pt x="5" y="7"/>
                    <a:pt x="1" y="26"/>
                  </a:cubicBezTo>
                  <a:cubicBezTo>
                    <a:pt x="1" y="49"/>
                    <a:pt x="34" y="87"/>
                    <a:pt x="91" y="111"/>
                  </a:cubicBezTo>
                  <a:cubicBezTo>
                    <a:pt x="119" y="122"/>
                    <a:pt x="147" y="128"/>
                    <a:pt x="170" y="128"/>
                  </a:cubicBezTo>
                  <a:cubicBezTo>
                    <a:pt x="192" y="128"/>
                    <a:pt x="209" y="122"/>
                    <a:pt x="214" y="111"/>
                  </a:cubicBezTo>
                  <a:cubicBezTo>
                    <a:pt x="223" y="87"/>
                    <a:pt x="180" y="54"/>
                    <a:pt x="123" y="30"/>
                  </a:cubicBezTo>
                  <a:cubicBezTo>
                    <a:pt x="89" y="16"/>
                    <a:pt x="55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15;p98"/>
            <p:cNvSpPr/>
            <p:nvPr/>
          </p:nvSpPr>
          <p:spPr>
            <a:xfrm>
              <a:off x="1924599" y="5316310"/>
              <a:ext cx="224092" cy="54857"/>
            </a:xfrm>
            <a:custGeom>
              <a:avLst/>
              <a:gdLst/>
              <a:ahLst/>
              <a:cxnLst/>
              <a:rect l="l" t="t" r="r" b="b"/>
              <a:pathLst>
                <a:path w="13211" h="3234" extrusionOk="0">
                  <a:moveTo>
                    <a:pt x="98" y="1"/>
                  </a:moveTo>
                  <a:lnTo>
                    <a:pt x="0" y="2698"/>
                  </a:lnTo>
                  <a:lnTo>
                    <a:pt x="439" y="2741"/>
                  </a:lnTo>
                  <a:cubicBezTo>
                    <a:pt x="1942" y="2871"/>
                    <a:pt x="7018" y="3234"/>
                    <a:pt x="9886" y="3234"/>
                  </a:cubicBezTo>
                  <a:cubicBezTo>
                    <a:pt x="10748" y="3234"/>
                    <a:pt x="11411" y="3201"/>
                    <a:pt x="11717" y="3119"/>
                  </a:cubicBezTo>
                  <a:cubicBezTo>
                    <a:pt x="13210" y="2722"/>
                    <a:pt x="7224" y="1173"/>
                    <a:pt x="7224" y="1173"/>
                  </a:cubicBezTo>
                  <a:lnTo>
                    <a:pt x="7224" y="51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16;p98"/>
            <p:cNvSpPr/>
            <p:nvPr/>
          </p:nvSpPr>
          <p:spPr>
            <a:xfrm>
              <a:off x="1925057" y="5326623"/>
              <a:ext cx="43560" cy="35859"/>
            </a:xfrm>
            <a:custGeom>
              <a:avLst/>
              <a:gdLst/>
              <a:ahLst/>
              <a:cxnLst/>
              <a:rect l="l" t="t" r="r" b="b"/>
              <a:pathLst>
                <a:path w="2568" h="2114" extrusionOk="0">
                  <a:moveTo>
                    <a:pt x="159" y="0"/>
                  </a:moveTo>
                  <a:cubicBezTo>
                    <a:pt x="128" y="0"/>
                    <a:pt x="98" y="1"/>
                    <a:pt x="67" y="2"/>
                  </a:cubicBezTo>
                  <a:lnTo>
                    <a:pt x="1" y="1987"/>
                  </a:lnTo>
                  <a:lnTo>
                    <a:pt x="2567" y="2114"/>
                  </a:lnTo>
                  <a:cubicBezTo>
                    <a:pt x="2482" y="1512"/>
                    <a:pt x="2177" y="964"/>
                    <a:pt x="1711" y="573"/>
                  </a:cubicBezTo>
                  <a:cubicBezTo>
                    <a:pt x="1278" y="203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17;p98"/>
            <p:cNvSpPr/>
            <p:nvPr/>
          </p:nvSpPr>
          <p:spPr>
            <a:xfrm>
              <a:off x="1924888" y="5350862"/>
              <a:ext cx="207282" cy="19880"/>
            </a:xfrm>
            <a:custGeom>
              <a:avLst/>
              <a:gdLst/>
              <a:ahLst/>
              <a:cxnLst/>
              <a:rect l="l" t="t" r="r" b="b"/>
              <a:pathLst>
                <a:path w="12220" h="1172" extrusionOk="0">
                  <a:moveTo>
                    <a:pt x="10127" y="1"/>
                  </a:moveTo>
                  <a:cubicBezTo>
                    <a:pt x="9716" y="1"/>
                    <a:pt x="9452" y="894"/>
                    <a:pt x="9452" y="894"/>
                  </a:cubicBezTo>
                  <a:lnTo>
                    <a:pt x="1" y="501"/>
                  </a:lnTo>
                  <a:lnTo>
                    <a:pt x="1" y="661"/>
                  </a:lnTo>
                  <a:cubicBezTo>
                    <a:pt x="2435" y="955"/>
                    <a:pt x="6983" y="1171"/>
                    <a:pt x="9713" y="1171"/>
                  </a:cubicBezTo>
                  <a:cubicBezTo>
                    <a:pt x="10983" y="1171"/>
                    <a:pt x="11859" y="1124"/>
                    <a:pt x="11947" y="1017"/>
                  </a:cubicBezTo>
                  <a:cubicBezTo>
                    <a:pt x="12220" y="676"/>
                    <a:pt x="10127" y="1"/>
                    <a:pt x="10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18;p98"/>
            <p:cNvSpPr/>
            <p:nvPr/>
          </p:nvSpPr>
          <p:spPr>
            <a:xfrm>
              <a:off x="1923310" y="5359191"/>
              <a:ext cx="204059" cy="7073"/>
            </a:xfrm>
            <a:custGeom>
              <a:avLst/>
              <a:gdLst/>
              <a:ahLst/>
              <a:cxnLst/>
              <a:rect l="l" t="t" r="r" b="b"/>
              <a:pathLst>
                <a:path w="12030" h="417" extrusionOk="0">
                  <a:moveTo>
                    <a:pt x="0" y="1"/>
                  </a:moveTo>
                  <a:lnTo>
                    <a:pt x="118" y="62"/>
                  </a:lnTo>
                  <a:lnTo>
                    <a:pt x="468" y="62"/>
                  </a:lnTo>
                  <a:lnTo>
                    <a:pt x="1753" y="132"/>
                  </a:lnTo>
                  <a:lnTo>
                    <a:pt x="1753" y="132"/>
                  </a:lnTo>
                  <a:lnTo>
                    <a:pt x="472" y="33"/>
                  </a:lnTo>
                  <a:lnTo>
                    <a:pt x="123" y="1"/>
                  </a:lnTo>
                  <a:close/>
                  <a:moveTo>
                    <a:pt x="11968" y="413"/>
                  </a:moveTo>
                  <a:cubicBezTo>
                    <a:pt x="11948" y="413"/>
                    <a:pt x="11927" y="414"/>
                    <a:pt x="11907" y="416"/>
                  </a:cubicBezTo>
                  <a:lnTo>
                    <a:pt x="12029" y="416"/>
                  </a:lnTo>
                  <a:cubicBezTo>
                    <a:pt x="12009" y="414"/>
                    <a:pt x="11988" y="413"/>
                    <a:pt x="11968" y="413"/>
                  </a:cubicBezTo>
                  <a:close/>
                  <a:moveTo>
                    <a:pt x="1753" y="132"/>
                  </a:moveTo>
                  <a:lnTo>
                    <a:pt x="1757" y="132"/>
                  </a:lnTo>
                  <a:cubicBezTo>
                    <a:pt x="2848" y="208"/>
                    <a:pt x="4351" y="289"/>
                    <a:pt x="6010" y="346"/>
                  </a:cubicBezTo>
                  <a:cubicBezTo>
                    <a:pt x="7517" y="396"/>
                    <a:pt x="8903" y="417"/>
                    <a:pt x="9955" y="417"/>
                  </a:cubicBezTo>
                  <a:cubicBezTo>
                    <a:pt x="10061" y="417"/>
                    <a:pt x="10164" y="416"/>
                    <a:pt x="10262" y="416"/>
                  </a:cubicBezTo>
                  <a:cubicBezTo>
                    <a:pt x="9171" y="416"/>
                    <a:pt x="7664" y="378"/>
                    <a:pt x="6011" y="321"/>
                  </a:cubicBezTo>
                  <a:cubicBezTo>
                    <a:pt x="4357" y="264"/>
                    <a:pt x="2844" y="189"/>
                    <a:pt x="1758" y="132"/>
                  </a:cubicBezTo>
                  <a:lnTo>
                    <a:pt x="1753" y="13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19;p98"/>
            <p:cNvSpPr/>
            <p:nvPr/>
          </p:nvSpPr>
          <p:spPr>
            <a:xfrm>
              <a:off x="2085624" y="5349404"/>
              <a:ext cx="12417" cy="18455"/>
            </a:xfrm>
            <a:custGeom>
              <a:avLst/>
              <a:gdLst/>
              <a:ahLst/>
              <a:cxnLst/>
              <a:rect l="l" t="t" r="r" b="b"/>
              <a:pathLst>
                <a:path w="732" h="1088" extrusionOk="0">
                  <a:moveTo>
                    <a:pt x="731" y="1"/>
                  </a:moveTo>
                  <a:lnTo>
                    <a:pt x="731" y="1"/>
                  </a:lnTo>
                  <a:cubicBezTo>
                    <a:pt x="289" y="177"/>
                    <a:pt x="1" y="610"/>
                    <a:pt x="14" y="1088"/>
                  </a:cubicBezTo>
                  <a:cubicBezTo>
                    <a:pt x="112" y="650"/>
                    <a:pt x="368" y="264"/>
                    <a:pt x="7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20;p98"/>
            <p:cNvSpPr/>
            <p:nvPr/>
          </p:nvSpPr>
          <p:spPr>
            <a:xfrm>
              <a:off x="2050173" y="5338802"/>
              <a:ext cx="7311" cy="9906"/>
            </a:xfrm>
            <a:custGeom>
              <a:avLst/>
              <a:gdLst/>
              <a:ahLst/>
              <a:cxnLst/>
              <a:rect l="l" t="t" r="r" b="b"/>
              <a:pathLst>
                <a:path w="431" h="584" extrusionOk="0">
                  <a:moveTo>
                    <a:pt x="408" y="1"/>
                  </a:moveTo>
                  <a:cubicBezTo>
                    <a:pt x="382" y="1"/>
                    <a:pt x="283" y="115"/>
                    <a:pt x="181" y="266"/>
                  </a:cubicBezTo>
                  <a:cubicBezTo>
                    <a:pt x="71" y="427"/>
                    <a:pt x="1" y="569"/>
                    <a:pt x="20" y="583"/>
                  </a:cubicBezTo>
                  <a:cubicBezTo>
                    <a:pt x="106" y="503"/>
                    <a:pt x="184" y="415"/>
                    <a:pt x="251" y="319"/>
                  </a:cubicBezTo>
                  <a:cubicBezTo>
                    <a:pt x="360" y="162"/>
                    <a:pt x="430" y="16"/>
                    <a:pt x="412" y="2"/>
                  </a:cubicBezTo>
                  <a:cubicBezTo>
                    <a:pt x="411" y="1"/>
                    <a:pt x="409" y="1"/>
                    <a:pt x="4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21;p98"/>
            <p:cNvSpPr/>
            <p:nvPr/>
          </p:nvSpPr>
          <p:spPr>
            <a:xfrm>
              <a:off x="2040640" y="5336614"/>
              <a:ext cx="8295" cy="6564"/>
            </a:xfrm>
            <a:custGeom>
              <a:avLst/>
              <a:gdLst/>
              <a:ahLst/>
              <a:cxnLst/>
              <a:rect l="l" t="t" r="r" b="b"/>
              <a:pathLst>
                <a:path w="489" h="387" extrusionOk="0">
                  <a:moveTo>
                    <a:pt x="465" y="0"/>
                  </a:moveTo>
                  <a:cubicBezTo>
                    <a:pt x="433" y="0"/>
                    <a:pt x="327" y="68"/>
                    <a:pt x="218" y="164"/>
                  </a:cubicBezTo>
                  <a:cubicBezTo>
                    <a:pt x="94" y="272"/>
                    <a:pt x="0" y="367"/>
                    <a:pt x="15" y="386"/>
                  </a:cubicBezTo>
                  <a:cubicBezTo>
                    <a:pt x="107" y="347"/>
                    <a:pt x="193" y="294"/>
                    <a:pt x="271" y="230"/>
                  </a:cubicBezTo>
                  <a:cubicBezTo>
                    <a:pt x="393" y="126"/>
                    <a:pt x="488" y="22"/>
                    <a:pt x="474" y="3"/>
                  </a:cubicBezTo>
                  <a:cubicBezTo>
                    <a:pt x="472" y="1"/>
                    <a:pt x="46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22;p98"/>
            <p:cNvSpPr/>
            <p:nvPr/>
          </p:nvSpPr>
          <p:spPr>
            <a:xfrm>
              <a:off x="2035127" y="5330965"/>
              <a:ext cx="12586" cy="1849"/>
            </a:xfrm>
            <a:custGeom>
              <a:avLst/>
              <a:gdLst/>
              <a:ahLst/>
              <a:cxnLst/>
              <a:rect l="l" t="t" r="r" b="b"/>
              <a:pathLst>
                <a:path w="742" h="109" extrusionOk="0">
                  <a:moveTo>
                    <a:pt x="245" y="1"/>
                  </a:moveTo>
                  <a:cubicBezTo>
                    <a:pt x="162" y="1"/>
                    <a:pt x="80" y="13"/>
                    <a:pt x="1" y="38"/>
                  </a:cubicBezTo>
                  <a:cubicBezTo>
                    <a:pt x="101" y="80"/>
                    <a:pt x="209" y="101"/>
                    <a:pt x="319" y="101"/>
                  </a:cubicBezTo>
                  <a:cubicBezTo>
                    <a:pt x="336" y="101"/>
                    <a:pt x="352" y="101"/>
                    <a:pt x="369" y="100"/>
                  </a:cubicBezTo>
                  <a:cubicBezTo>
                    <a:pt x="409" y="105"/>
                    <a:pt x="449" y="108"/>
                    <a:pt x="489" y="108"/>
                  </a:cubicBezTo>
                  <a:cubicBezTo>
                    <a:pt x="574" y="108"/>
                    <a:pt x="659" y="96"/>
                    <a:pt x="742" y="72"/>
                  </a:cubicBezTo>
                  <a:cubicBezTo>
                    <a:pt x="640" y="30"/>
                    <a:pt x="532" y="9"/>
                    <a:pt x="423" y="9"/>
                  </a:cubicBezTo>
                  <a:cubicBezTo>
                    <a:pt x="406" y="9"/>
                    <a:pt x="390" y="10"/>
                    <a:pt x="373" y="11"/>
                  </a:cubicBezTo>
                  <a:cubicBezTo>
                    <a:pt x="331" y="4"/>
                    <a:pt x="288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23;p98"/>
            <p:cNvSpPr/>
            <p:nvPr/>
          </p:nvSpPr>
          <p:spPr>
            <a:xfrm>
              <a:off x="2033278" y="5323519"/>
              <a:ext cx="14198" cy="2358"/>
            </a:xfrm>
            <a:custGeom>
              <a:avLst/>
              <a:gdLst/>
              <a:ahLst/>
              <a:cxnLst/>
              <a:rect l="l" t="t" r="r" b="b"/>
              <a:pathLst>
                <a:path w="837" h="139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92"/>
                    <a:pt x="339" y="139"/>
                    <a:pt x="520" y="139"/>
                  </a:cubicBezTo>
                  <a:cubicBezTo>
                    <a:pt x="626" y="139"/>
                    <a:pt x="733" y="122"/>
                    <a:pt x="836" y="90"/>
                  </a:cubicBezTo>
                  <a:cubicBezTo>
                    <a:pt x="699" y="65"/>
                    <a:pt x="560" y="51"/>
                    <a:pt x="420" y="48"/>
                  </a:cubicBezTo>
                  <a:cubicBezTo>
                    <a:pt x="282" y="18"/>
                    <a:pt x="140" y="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24;p98"/>
            <p:cNvSpPr/>
            <p:nvPr/>
          </p:nvSpPr>
          <p:spPr>
            <a:xfrm>
              <a:off x="2054905" y="5327776"/>
              <a:ext cx="23137" cy="12417"/>
            </a:xfrm>
            <a:custGeom>
              <a:avLst/>
              <a:gdLst/>
              <a:ahLst/>
              <a:cxnLst/>
              <a:rect l="l" t="t" r="r" b="b"/>
              <a:pathLst>
                <a:path w="1364" h="732" extrusionOk="0">
                  <a:moveTo>
                    <a:pt x="902" y="77"/>
                  </a:moveTo>
                  <a:cubicBezTo>
                    <a:pt x="1019" y="77"/>
                    <a:pt x="1135" y="107"/>
                    <a:pt x="1239" y="165"/>
                  </a:cubicBezTo>
                  <a:cubicBezTo>
                    <a:pt x="1309" y="220"/>
                    <a:pt x="1281" y="301"/>
                    <a:pt x="1196" y="349"/>
                  </a:cubicBezTo>
                  <a:cubicBezTo>
                    <a:pt x="1113" y="393"/>
                    <a:pt x="1027" y="425"/>
                    <a:pt x="936" y="448"/>
                  </a:cubicBezTo>
                  <a:cubicBezTo>
                    <a:pt x="783" y="498"/>
                    <a:pt x="624" y="536"/>
                    <a:pt x="464" y="558"/>
                  </a:cubicBezTo>
                  <a:cubicBezTo>
                    <a:pt x="326" y="582"/>
                    <a:pt x="215" y="594"/>
                    <a:pt x="136" y="601"/>
                  </a:cubicBezTo>
                  <a:lnTo>
                    <a:pt x="136" y="601"/>
                  </a:lnTo>
                  <a:cubicBezTo>
                    <a:pt x="179" y="511"/>
                    <a:pt x="234" y="427"/>
                    <a:pt x="298" y="349"/>
                  </a:cubicBezTo>
                  <a:cubicBezTo>
                    <a:pt x="407" y="234"/>
                    <a:pt x="546" y="149"/>
                    <a:pt x="700" y="108"/>
                  </a:cubicBezTo>
                  <a:cubicBezTo>
                    <a:pt x="766" y="87"/>
                    <a:pt x="834" y="77"/>
                    <a:pt x="902" y="77"/>
                  </a:cubicBezTo>
                  <a:close/>
                  <a:moveTo>
                    <a:pt x="890" y="1"/>
                  </a:moveTo>
                  <a:cubicBezTo>
                    <a:pt x="645" y="1"/>
                    <a:pt x="404" y="109"/>
                    <a:pt x="242" y="311"/>
                  </a:cubicBezTo>
                  <a:cubicBezTo>
                    <a:pt x="168" y="398"/>
                    <a:pt x="115" y="498"/>
                    <a:pt x="82" y="606"/>
                  </a:cubicBezTo>
                  <a:lnTo>
                    <a:pt x="82" y="606"/>
                  </a:lnTo>
                  <a:cubicBezTo>
                    <a:pt x="29" y="611"/>
                    <a:pt x="1" y="614"/>
                    <a:pt x="1" y="619"/>
                  </a:cubicBezTo>
                  <a:cubicBezTo>
                    <a:pt x="26" y="624"/>
                    <a:pt x="52" y="628"/>
                    <a:pt x="77" y="631"/>
                  </a:cubicBezTo>
                  <a:lnTo>
                    <a:pt x="77" y="631"/>
                  </a:lnTo>
                  <a:cubicBezTo>
                    <a:pt x="71" y="665"/>
                    <a:pt x="73" y="699"/>
                    <a:pt x="81" y="732"/>
                  </a:cubicBezTo>
                  <a:cubicBezTo>
                    <a:pt x="93" y="699"/>
                    <a:pt x="106" y="667"/>
                    <a:pt x="120" y="635"/>
                  </a:cubicBezTo>
                  <a:lnTo>
                    <a:pt x="120" y="635"/>
                  </a:lnTo>
                  <a:cubicBezTo>
                    <a:pt x="159" y="639"/>
                    <a:pt x="198" y="640"/>
                    <a:pt x="237" y="640"/>
                  </a:cubicBezTo>
                  <a:cubicBezTo>
                    <a:pt x="316" y="640"/>
                    <a:pt x="395" y="633"/>
                    <a:pt x="473" y="619"/>
                  </a:cubicBezTo>
                  <a:cubicBezTo>
                    <a:pt x="632" y="602"/>
                    <a:pt x="792" y="570"/>
                    <a:pt x="945" y="524"/>
                  </a:cubicBezTo>
                  <a:cubicBezTo>
                    <a:pt x="1043" y="501"/>
                    <a:pt x="1139" y="466"/>
                    <a:pt x="1229" y="421"/>
                  </a:cubicBezTo>
                  <a:cubicBezTo>
                    <a:pt x="1284" y="391"/>
                    <a:pt x="1327" y="343"/>
                    <a:pt x="1347" y="283"/>
                  </a:cubicBezTo>
                  <a:cubicBezTo>
                    <a:pt x="1363" y="215"/>
                    <a:pt x="1338" y="142"/>
                    <a:pt x="1281" y="99"/>
                  </a:cubicBezTo>
                  <a:cubicBezTo>
                    <a:pt x="1157" y="33"/>
                    <a:pt x="1023" y="1"/>
                    <a:pt x="8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25;p98"/>
            <p:cNvSpPr/>
            <p:nvPr/>
          </p:nvSpPr>
          <p:spPr>
            <a:xfrm>
              <a:off x="2046950" y="5323519"/>
              <a:ext cx="11297" cy="15249"/>
            </a:xfrm>
            <a:custGeom>
              <a:avLst/>
              <a:gdLst/>
              <a:ahLst/>
              <a:cxnLst/>
              <a:rect l="l" t="t" r="r" b="b"/>
              <a:pathLst>
                <a:path w="666" h="899" extrusionOk="0">
                  <a:moveTo>
                    <a:pt x="162" y="1"/>
                  </a:moveTo>
                  <a:cubicBezTo>
                    <a:pt x="65" y="20"/>
                    <a:pt x="1" y="110"/>
                    <a:pt x="15" y="208"/>
                  </a:cubicBezTo>
                  <a:cubicBezTo>
                    <a:pt x="26" y="280"/>
                    <a:pt x="51" y="349"/>
                    <a:pt x="87" y="412"/>
                  </a:cubicBezTo>
                  <a:cubicBezTo>
                    <a:pt x="143" y="515"/>
                    <a:pt x="213" y="610"/>
                    <a:pt x="295" y="695"/>
                  </a:cubicBezTo>
                  <a:cubicBezTo>
                    <a:pt x="362" y="781"/>
                    <a:pt x="450" y="849"/>
                    <a:pt x="550" y="889"/>
                  </a:cubicBezTo>
                  <a:cubicBezTo>
                    <a:pt x="477" y="816"/>
                    <a:pt x="407" y="739"/>
                    <a:pt x="343" y="657"/>
                  </a:cubicBezTo>
                  <a:cubicBezTo>
                    <a:pt x="271" y="569"/>
                    <a:pt x="210" y="474"/>
                    <a:pt x="159" y="374"/>
                  </a:cubicBezTo>
                  <a:cubicBezTo>
                    <a:pt x="102" y="274"/>
                    <a:pt x="64" y="105"/>
                    <a:pt x="159" y="86"/>
                  </a:cubicBezTo>
                  <a:cubicBezTo>
                    <a:pt x="165" y="84"/>
                    <a:pt x="172" y="84"/>
                    <a:pt x="178" y="84"/>
                  </a:cubicBezTo>
                  <a:cubicBezTo>
                    <a:pt x="271" y="84"/>
                    <a:pt x="390" y="200"/>
                    <a:pt x="451" y="289"/>
                  </a:cubicBezTo>
                  <a:cubicBezTo>
                    <a:pt x="512" y="379"/>
                    <a:pt x="555" y="483"/>
                    <a:pt x="574" y="591"/>
                  </a:cubicBezTo>
                  <a:cubicBezTo>
                    <a:pt x="588" y="694"/>
                    <a:pt x="593" y="796"/>
                    <a:pt x="587" y="898"/>
                  </a:cubicBezTo>
                  <a:cubicBezTo>
                    <a:pt x="644" y="803"/>
                    <a:pt x="666" y="691"/>
                    <a:pt x="650" y="583"/>
                  </a:cubicBezTo>
                  <a:cubicBezTo>
                    <a:pt x="641" y="461"/>
                    <a:pt x="603" y="346"/>
                    <a:pt x="536" y="246"/>
                  </a:cubicBezTo>
                  <a:cubicBezTo>
                    <a:pt x="460" y="108"/>
                    <a:pt x="319" y="14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26;p98"/>
            <p:cNvSpPr/>
            <p:nvPr/>
          </p:nvSpPr>
          <p:spPr>
            <a:xfrm>
              <a:off x="1926821" y="5325419"/>
              <a:ext cx="41745" cy="36096"/>
            </a:xfrm>
            <a:custGeom>
              <a:avLst/>
              <a:gdLst/>
              <a:ahLst/>
              <a:cxnLst/>
              <a:rect l="l" t="t" r="r" b="b"/>
              <a:pathLst>
                <a:path w="2461" h="2128" extrusionOk="0">
                  <a:moveTo>
                    <a:pt x="334" y="0"/>
                  </a:moveTo>
                  <a:cubicBezTo>
                    <a:pt x="268" y="0"/>
                    <a:pt x="203" y="4"/>
                    <a:pt x="138" y="10"/>
                  </a:cubicBezTo>
                  <a:cubicBezTo>
                    <a:pt x="90" y="17"/>
                    <a:pt x="44" y="32"/>
                    <a:pt x="1" y="54"/>
                  </a:cubicBezTo>
                  <a:cubicBezTo>
                    <a:pt x="176" y="57"/>
                    <a:pt x="351" y="70"/>
                    <a:pt x="525" y="92"/>
                  </a:cubicBezTo>
                  <a:cubicBezTo>
                    <a:pt x="1370" y="210"/>
                    <a:pt x="2073" y="801"/>
                    <a:pt x="2335" y="1613"/>
                  </a:cubicBezTo>
                  <a:cubicBezTo>
                    <a:pt x="2434" y="1925"/>
                    <a:pt x="2438" y="2128"/>
                    <a:pt x="2453" y="2128"/>
                  </a:cubicBezTo>
                  <a:cubicBezTo>
                    <a:pt x="2460" y="2080"/>
                    <a:pt x="2460" y="2030"/>
                    <a:pt x="2453" y="1982"/>
                  </a:cubicBezTo>
                  <a:cubicBezTo>
                    <a:pt x="2446" y="1853"/>
                    <a:pt x="2425" y="1724"/>
                    <a:pt x="2392" y="1599"/>
                  </a:cubicBezTo>
                  <a:cubicBezTo>
                    <a:pt x="2159" y="735"/>
                    <a:pt x="1418" y="105"/>
                    <a:pt x="530" y="10"/>
                  </a:cubicBezTo>
                  <a:cubicBezTo>
                    <a:pt x="465" y="4"/>
                    <a:pt x="399" y="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27;p98"/>
            <p:cNvSpPr/>
            <p:nvPr/>
          </p:nvSpPr>
          <p:spPr>
            <a:xfrm>
              <a:off x="1984138" y="5351286"/>
              <a:ext cx="35197" cy="2493"/>
            </a:xfrm>
            <a:custGeom>
              <a:avLst/>
              <a:gdLst/>
              <a:ahLst/>
              <a:cxnLst/>
              <a:rect l="l" t="t" r="r" b="b"/>
              <a:pathLst>
                <a:path w="2075" h="147" extrusionOk="0">
                  <a:moveTo>
                    <a:pt x="65" y="1"/>
                  </a:moveTo>
                  <a:cubicBezTo>
                    <a:pt x="24" y="1"/>
                    <a:pt x="1" y="3"/>
                    <a:pt x="1" y="8"/>
                  </a:cubicBezTo>
                  <a:cubicBezTo>
                    <a:pt x="338" y="93"/>
                    <a:pt x="686" y="135"/>
                    <a:pt x="1035" y="135"/>
                  </a:cubicBezTo>
                  <a:cubicBezTo>
                    <a:pt x="1137" y="143"/>
                    <a:pt x="1238" y="147"/>
                    <a:pt x="1340" y="147"/>
                  </a:cubicBezTo>
                  <a:cubicBezTo>
                    <a:pt x="1586" y="147"/>
                    <a:pt x="1832" y="124"/>
                    <a:pt x="2074" y="80"/>
                  </a:cubicBezTo>
                  <a:cubicBezTo>
                    <a:pt x="2074" y="55"/>
                    <a:pt x="1602" y="80"/>
                    <a:pt x="1035" y="50"/>
                  </a:cubicBezTo>
                  <a:cubicBezTo>
                    <a:pt x="592" y="29"/>
                    <a:pt x="212" y="1"/>
                    <a:pt x="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28;p98"/>
            <p:cNvSpPr/>
            <p:nvPr/>
          </p:nvSpPr>
          <p:spPr>
            <a:xfrm>
              <a:off x="1960560" y="5350387"/>
              <a:ext cx="3545" cy="7039"/>
            </a:xfrm>
            <a:custGeom>
              <a:avLst/>
              <a:gdLst/>
              <a:ahLst/>
              <a:cxnLst/>
              <a:rect l="l" t="t" r="r" b="b"/>
              <a:pathLst>
                <a:path w="209" h="415" extrusionOk="0">
                  <a:moveTo>
                    <a:pt x="9" y="1"/>
                  </a:moveTo>
                  <a:cubicBezTo>
                    <a:pt x="5" y="1"/>
                    <a:pt x="2" y="2"/>
                    <a:pt x="1" y="4"/>
                  </a:cubicBezTo>
                  <a:cubicBezTo>
                    <a:pt x="1" y="4"/>
                    <a:pt x="34" y="103"/>
                    <a:pt x="77" y="212"/>
                  </a:cubicBezTo>
                  <a:cubicBezTo>
                    <a:pt x="119" y="321"/>
                    <a:pt x="142" y="415"/>
                    <a:pt x="172" y="415"/>
                  </a:cubicBezTo>
                  <a:cubicBezTo>
                    <a:pt x="199" y="415"/>
                    <a:pt x="208" y="302"/>
                    <a:pt x="172" y="179"/>
                  </a:cubicBezTo>
                  <a:cubicBezTo>
                    <a:pt x="138" y="70"/>
                    <a:pt x="40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29;p98"/>
            <p:cNvSpPr/>
            <p:nvPr/>
          </p:nvSpPr>
          <p:spPr>
            <a:xfrm>
              <a:off x="1951994" y="5339040"/>
              <a:ext cx="4749" cy="4851"/>
            </a:xfrm>
            <a:custGeom>
              <a:avLst/>
              <a:gdLst/>
              <a:ahLst/>
              <a:cxnLst/>
              <a:rect l="l" t="t" r="r" b="b"/>
              <a:pathLst>
                <a:path w="280" h="286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22" y="67"/>
                    <a:pt x="56" y="124"/>
                    <a:pt x="99" y="173"/>
                  </a:cubicBezTo>
                  <a:cubicBezTo>
                    <a:pt x="161" y="238"/>
                    <a:pt x="221" y="285"/>
                    <a:pt x="249" y="285"/>
                  </a:cubicBezTo>
                  <a:cubicBezTo>
                    <a:pt x="254" y="285"/>
                    <a:pt x="257" y="284"/>
                    <a:pt x="260" y="281"/>
                  </a:cubicBezTo>
                  <a:cubicBezTo>
                    <a:pt x="279" y="262"/>
                    <a:pt x="232" y="192"/>
                    <a:pt x="161" y="118"/>
                  </a:cubicBezTo>
                  <a:cubicBezTo>
                    <a:pt x="99" y="52"/>
                    <a:pt x="36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0;p98"/>
            <p:cNvSpPr/>
            <p:nvPr/>
          </p:nvSpPr>
          <p:spPr>
            <a:xfrm>
              <a:off x="1939357" y="5333018"/>
              <a:ext cx="7124" cy="3223"/>
            </a:xfrm>
            <a:custGeom>
              <a:avLst/>
              <a:gdLst/>
              <a:ahLst/>
              <a:cxnLst/>
              <a:rect l="l" t="t" r="r" b="b"/>
              <a:pathLst>
                <a:path w="420" h="190" extrusionOk="0">
                  <a:moveTo>
                    <a:pt x="109" y="1"/>
                  </a:moveTo>
                  <a:cubicBezTo>
                    <a:pt x="43" y="1"/>
                    <a:pt x="0" y="21"/>
                    <a:pt x="4" y="36"/>
                  </a:cubicBezTo>
                  <a:cubicBezTo>
                    <a:pt x="4" y="59"/>
                    <a:pt x="103" y="65"/>
                    <a:pt x="207" y="101"/>
                  </a:cubicBezTo>
                  <a:cubicBezTo>
                    <a:pt x="301" y="136"/>
                    <a:pt x="368" y="189"/>
                    <a:pt x="393" y="189"/>
                  </a:cubicBezTo>
                  <a:cubicBezTo>
                    <a:pt x="396" y="189"/>
                    <a:pt x="398" y="189"/>
                    <a:pt x="400" y="188"/>
                  </a:cubicBezTo>
                  <a:cubicBezTo>
                    <a:pt x="419" y="173"/>
                    <a:pt x="368" y="69"/>
                    <a:pt x="235" y="23"/>
                  </a:cubicBezTo>
                  <a:cubicBezTo>
                    <a:pt x="188" y="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31;p98"/>
            <p:cNvSpPr/>
            <p:nvPr/>
          </p:nvSpPr>
          <p:spPr>
            <a:xfrm>
              <a:off x="1930434" y="5330660"/>
              <a:ext cx="3800" cy="2019"/>
            </a:xfrm>
            <a:custGeom>
              <a:avLst/>
              <a:gdLst/>
              <a:ahLst/>
              <a:cxnLst/>
              <a:rect l="l" t="t" r="r" b="b"/>
              <a:pathLst>
                <a:path w="224" h="119" extrusionOk="0">
                  <a:moveTo>
                    <a:pt x="38" y="0"/>
                  </a:moveTo>
                  <a:cubicBezTo>
                    <a:pt x="18" y="0"/>
                    <a:pt x="5" y="5"/>
                    <a:pt x="1" y="14"/>
                  </a:cubicBezTo>
                  <a:cubicBezTo>
                    <a:pt x="1" y="37"/>
                    <a:pt x="33" y="75"/>
                    <a:pt x="90" y="99"/>
                  </a:cubicBezTo>
                  <a:cubicBezTo>
                    <a:pt x="120" y="111"/>
                    <a:pt x="150" y="118"/>
                    <a:pt x="173" y="118"/>
                  </a:cubicBezTo>
                  <a:cubicBezTo>
                    <a:pt x="194" y="118"/>
                    <a:pt x="209" y="112"/>
                    <a:pt x="213" y="99"/>
                  </a:cubicBezTo>
                  <a:cubicBezTo>
                    <a:pt x="223" y="71"/>
                    <a:pt x="185" y="43"/>
                    <a:pt x="122" y="20"/>
                  </a:cubicBezTo>
                  <a:cubicBezTo>
                    <a:pt x="90" y="7"/>
                    <a:pt x="60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2;p98"/>
            <p:cNvSpPr/>
            <p:nvPr/>
          </p:nvSpPr>
          <p:spPr>
            <a:xfrm>
              <a:off x="1757960" y="4385052"/>
              <a:ext cx="140568" cy="936805"/>
            </a:xfrm>
            <a:custGeom>
              <a:avLst/>
              <a:gdLst/>
              <a:ahLst/>
              <a:cxnLst/>
              <a:rect l="l" t="t" r="r" b="b"/>
              <a:pathLst>
                <a:path w="8287" h="5522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43"/>
                    <a:pt x="47" y="87"/>
                    <a:pt x="66" y="132"/>
                  </a:cubicBezTo>
                  <a:lnTo>
                    <a:pt x="222" y="504"/>
                  </a:lnTo>
                  <a:lnTo>
                    <a:pt x="222" y="504"/>
                  </a:lnTo>
                  <a:lnTo>
                    <a:pt x="89" y="123"/>
                  </a:lnTo>
                  <a:lnTo>
                    <a:pt x="0" y="0"/>
                  </a:lnTo>
                  <a:close/>
                  <a:moveTo>
                    <a:pt x="222" y="504"/>
                  </a:moveTo>
                  <a:lnTo>
                    <a:pt x="231" y="529"/>
                  </a:lnTo>
                  <a:cubicBezTo>
                    <a:pt x="368" y="893"/>
                    <a:pt x="557" y="1414"/>
                    <a:pt x="803" y="2074"/>
                  </a:cubicBezTo>
                  <a:cubicBezTo>
                    <a:pt x="1313" y="3430"/>
                    <a:pt x="2027" y="5354"/>
                    <a:pt x="2939" y="7745"/>
                  </a:cubicBezTo>
                  <a:cubicBezTo>
                    <a:pt x="3851" y="10136"/>
                    <a:pt x="4933" y="12975"/>
                    <a:pt x="6128" y="16128"/>
                  </a:cubicBezTo>
                  <a:cubicBezTo>
                    <a:pt x="6339" y="16959"/>
                    <a:pt x="6486" y="17805"/>
                    <a:pt x="6567" y="18660"/>
                  </a:cubicBezTo>
                  <a:cubicBezTo>
                    <a:pt x="6663" y="19534"/>
                    <a:pt x="6752" y="20432"/>
                    <a:pt x="6822" y="21348"/>
                  </a:cubicBezTo>
                  <a:cubicBezTo>
                    <a:pt x="6970" y="23172"/>
                    <a:pt x="7093" y="25072"/>
                    <a:pt x="7201" y="27018"/>
                  </a:cubicBezTo>
                  <a:cubicBezTo>
                    <a:pt x="7626" y="34801"/>
                    <a:pt x="7853" y="41861"/>
                    <a:pt x="8028" y="46963"/>
                  </a:cubicBezTo>
                  <a:cubicBezTo>
                    <a:pt x="8108" y="49506"/>
                    <a:pt x="8178" y="51571"/>
                    <a:pt x="8221" y="53012"/>
                  </a:cubicBezTo>
                  <a:cubicBezTo>
                    <a:pt x="8250" y="53710"/>
                    <a:pt x="8284" y="54263"/>
                    <a:pt x="8284" y="54656"/>
                  </a:cubicBezTo>
                  <a:lnTo>
                    <a:pt x="8284" y="53010"/>
                  </a:lnTo>
                  <a:cubicBezTo>
                    <a:pt x="8254" y="51565"/>
                    <a:pt x="8212" y="49504"/>
                    <a:pt x="8165" y="46959"/>
                  </a:cubicBezTo>
                  <a:cubicBezTo>
                    <a:pt x="8028" y="41851"/>
                    <a:pt x="7829" y="34796"/>
                    <a:pt x="7404" y="27004"/>
                  </a:cubicBezTo>
                  <a:cubicBezTo>
                    <a:pt x="7291" y="25067"/>
                    <a:pt x="7173" y="23167"/>
                    <a:pt x="7017" y="21333"/>
                  </a:cubicBezTo>
                  <a:cubicBezTo>
                    <a:pt x="6946" y="20417"/>
                    <a:pt x="6856" y="19520"/>
                    <a:pt x="6756" y="18635"/>
                  </a:cubicBezTo>
                  <a:cubicBezTo>
                    <a:pt x="6667" y="17767"/>
                    <a:pt x="6510" y="16908"/>
                    <a:pt x="6284" y="16065"/>
                  </a:cubicBezTo>
                  <a:lnTo>
                    <a:pt x="3043" y="7688"/>
                  </a:lnTo>
                  <a:lnTo>
                    <a:pt x="841" y="2055"/>
                  </a:lnTo>
                  <a:cubicBezTo>
                    <a:pt x="580" y="1403"/>
                    <a:pt x="373" y="889"/>
                    <a:pt x="231" y="525"/>
                  </a:cubicBezTo>
                  <a:lnTo>
                    <a:pt x="222" y="504"/>
                  </a:lnTo>
                  <a:close/>
                  <a:moveTo>
                    <a:pt x="8284" y="55086"/>
                  </a:moveTo>
                  <a:cubicBezTo>
                    <a:pt x="8276" y="55132"/>
                    <a:pt x="8276" y="55181"/>
                    <a:pt x="8284" y="55227"/>
                  </a:cubicBezTo>
                  <a:cubicBezTo>
                    <a:pt x="8287" y="55181"/>
                    <a:pt x="8287" y="55132"/>
                    <a:pt x="8284" y="5508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3833;p98"/>
            <p:cNvGrpSpPr/>
            <p:nvPr/>
          </p:nvGrpSpPr>
          <p:grpSpPr>
            <a:xfrm>
              <a:off x="831264" y="1821696"/>
              <a:ext cx="4408724" cy="3538394"/>
              <a:chOff x="831264" y="1821696"/>
              <a:chExt cx="4408724" cy="3538394"/>
            </a:xfrm>
          </p:grpSpPr>
          <p:sp>
            <p:nvSpPr>
              <p:cNvPr id="118" name="Google Shape;3834;p98"/>
              <p:cNvSpPr/>
              <p:nvPr/>
            </p:nvSpPr>
            <p:spPr>
              <a:xfrm>
                <a:off x="923913" y="2502960"/>
                <a:ext cx="901455" cy="592721"/>
              </a:xfrm>
              <a:custGeom>
                <a:avLst/>
                <a:gdLst/>
                <a:ahLst/>
                <a:cxnLst/>
                <a:rect l="l" t="t" r="r" b="b"/>
                <a:pathLst>
                  <a:path w="53144" h="34943" extrusionOk="0">
                    <a:moveTo>
                      <a:pt x="1" y="1"/>
                    </a:moveTo>
                    <a:lnTo>
                      <a:pt x="1" y="34943"/>
                    </a:lnTo>
                    <a:lnTo>
                      <a:pt x="53144" y="34943"/>
                    </a:lnTo>
                    <a:lnTo>
                      <a:pt x="5314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35;p98"/>
              <p:cNvSpPr/>
              <p:nvPr/>
            </p:nvSpPr>
            <p:spPr>
              <a:xfrm>
                <a:off x="955260" y="2527234"/>
                <a:ext cx="838287" cy="542003"/>
              </a:xfrm>
              <a:custGeom>
                <a:avLst/>
                <a:gdLst/>
                <a:ahLst/>
                <a:cxnLst/>
                <a:rect l="l" t="t" r="r" b="b"/>
                <a:pathLst>
                  <a:path w="49420" h="31953" extrusionOk="0">
                    <a:moveTo>
                      <a:pt x="0" y="1"/>
                    </a:moveTo>
                    <a:lnTo>
                      <a:pt x="0" y="31953"/>
                    </a:lnTo>
                    <a:lnTo>
                      <a:pt x="49419" y="31953"/>
                    </a:lnTo>
                    <a:lnTo>
                      <a:pt x="49419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36;p98"/>
              <p:cNvSpPr/>
              <p:nvPr/>
            </p:nvSpPr>
            <p:spPr>
              <a:xfrm>
                <a:off x="1237686" y="2724745"/>
                <a:ext cx="273503" cy="149168"/>
              </a:xfrm>
              <a:custGeom>
                <a:avLst/>
                <a:gdLst/>
                <a:ahLst/>
                <a:cxnLst/>
                <a:rect l="l" t="t" r="r" b="b"/>
                <a:pathLst>
                  <a:path w="16124" h="8794" extrusionOk="0">
                    <a:moveTo>
                      <a:pt x="1" y="0"/>
                    </a:moveTo>
                    <a:lnTo>
                      <a:pt x="1" y="8794"/>
                    </a:lnTo>
                    <a:lnTo>
                      <a:pt x="16123" y="8794"/>
                    </a:lnTo>
                    <a:lnTo>
                      <a:pt x="1612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837;p98"/>
              <p:cNvSpPr/>
              <p:nvPr/>
            </p:nvSpPr>
            <p:spPr>
              <a:xfrm>
                <a:off x="4477761" y="4025820"/>
                <a:ext cx="762227" cy="1318800"/>
              </a:xfrm>
              <a:custGeom>
                <a:avLst/>
                <a:gdLst/>
                <a:ahLst/>
                <a:cxnLst/>
                <a:rect l="l" t="t" r="r" b="b"/>
                <a:pathLst>
                  <a:path w="44936" h="77748" extrusionOk="0">
                    <a:moveTo>
                      <a:pt x="1006" y="0"/>
                    </a:moveTo>
                    <a:lnTo>
                      <a:pt x="0" y="77747"/>
                    </a:lnTo>
                    <a:lnTo>
                      <a:pt x="44936" y="77747"/>
                    </a:lnTo>
                    <a:lnTo>
                      <a:pt x="44936" y="1058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838;p98"/>
              <p:cNvSpPr/>
              <p:nvPr/>
            </p:nvSpPr>
            <p:spPr>
              <a:xfrm>
                <a:off x="831264" y="3435745"/>
                <a:ext cx="762227" cy="1924345"/>
              </a:xfrm>
              <a:custGeom>
                <a:avLst/>
                <a:gdLst/>
                <a:ahLst/>
                <a:cxnLst/>
                <a:rect l="l" t="t" r="r" b="b"/>
                <a:pathLst>
                  <a:path w="44936" h="113447" extrusionOk="0">
                    <a:moveTo>
                      <a:pt x="43930" y="0"/>
                    </a:moveTo>
                    <a:lnTo>
                      <a:pt x="0" y="1546"/>
                    </a:lnTo>
                    <a:lnTo>
                      <a:pt x="0" y="113446"/>
                    </a:lnTo>
                    <a:lnTo>
                      <a:pt x="44935" y="113446"/>
                    </a:lnTo>
                    <a:lnTo>
                      <a:pt x="4393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839;p98"/>
              <p:cNvSpPr/>
              <p:nvPr/>
            </p:nvSpPr>
            <p:spPr>
              <a:xfrm>
                <a:off x="831264" y="3450265"/>
                <a:ext cx="341285" cy="1909825"/>
              </a:xfrm>
              <a:custGeom>
                <a:avLst/>
                <a:gdLst/>
                <a:ahLst/>
                <a:cxnLst/>
                <a:rect l="l" t="t" r="r" b="b"/>
                <a:pathLst>
                  <a:path w="20120" h="112591" extrusionOk="0">
                    <a:moveTo>
                      <a:pt x="19722" y="1"/>
                    </a:moveTo>
                    <a:lnTo>
                      <a:pt x="0" y="690"/>
                    </a:lnTo>
                    <a:lnTo>
                      <a:pt x="0" y="112590"/>
                    </a:lnTo>
                    <a:lnTo>
                      <a:pt x="20120" y="112590"/>
                    </a:lnTo>
                    <a:lnTo>
                      <a:pt x="1972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840;p98"/>
              <p:cNvSpPr/>
              <p:nvPr/>
            </p:nvSpPr>
            <p:spPr>
              <a:xfrm>
                <a:off x="1191446" y="3459459"/>
                <a:ext cx="361013" cy="269806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5906" extrusionOk="0">
                    <a:moveTo>
                      <a:pt x="21283" y="1"/>
                    </a:moveTo>
                    <a:lnTo>
                      <a:pt x="1" y="752"/>
                    </a:lnTo>
                    <a:lnTo>
                      <a:pt x="1" y="15906"/>
                    </a:lnTo>
                    <a:lnTo>
                      <a:pt x="21283" y="15906"/>
                    </a:lnTo>
                    <a:lnTo>
                      <a:pt x="2128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841;p98"/>
              <p:cNvSpPr/>
              <p:nvPr/>
            </p:nvSpPr>
            <p:spPr>
              <a:xfrm>
                <a:off x="1317528" y="3530091"/>
                <a:ext cx="110460" cy="43441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2561" extrusionOk="0">
                    <a:moveTo>
                      <a:pt x="1" y="1"/>
                    </a:moveTo>
                    <a:lnTo>
                      <a:pt x="1" y="2561"/>
                    </a:lnTo>
                    <a:lnTo>
                      <a:pt x="6512" y="2561"/>
                    </a:lnTo>
                    <a:lnTo>
                      <a:pt x="6512" y="2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842;p98"/>
              <p:cNvSpPr/>
              <p:nvPr/>
            </p:nvSpPr>
            <p:spPr>
              <a:xfrm>
                <a:off x="1313915" y="3607016"/>
                <a:ext cx="114073" cy="16301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961" extrusionOk="0">
                    <a:moveTo>
                      <a:pt x="1" y="0"/>
                    </a:moveTo>
                    <a:lnTo>
                      <a:pt x="1" y="961"/>
                    </a:lnTo>
                    <a:lnTo>
                      <a:pt x="6725" y="961"/>
                    </a:lnTo>
                    <a:lnTo>
                      <a:pt x="67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843;p98"/>
              <p:cNvSpPr/>
              <p:nvPr/>
            </p:nvSpPr>
            <p:spPr>
              <a:xfrm>
                <a:off x="1191446" y="3763563"/>
                <a:ext cx="361013" cy="269738"/>
              </a:xfrm>
              <a:custGeom>
                <a:avLst/>
                <a:gdLst/>
                <a:ahLst/>
                <a:cxnLst/>
                <a:rect l="l" t="t" r="r" b="b"/>
                <a:pathLst>
                  <a:path w="21283" h="15902" extrusionOk="0">
                    <a:moveTo>
                      <a:pt x="21283" y="1"/>
                    </a:moveTo>
                    <a:lnTo>
                      <a:pt x="1" y="752"/>
                    </a:lnTo>
                    <a:lnTo>
                      <a:pt x="1" y="15901"/>
                    </a:lnTo>
                    <a:lnTo>
                      <a:pt x="21283" y="15901"/>
                    </a:lnTo>
                    <a:lnTo>
                      <a:pt x="2128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844;p98"/>
              <p:cNvSpPr/>
              <p:nvPr/>
            </p:nvSpPr>
            <p:spPr>
              <a:xfrm>
                <a:off x="1317528" y="3834160"/>
                <a:ext cx="11046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2563" extrusionOk="0">
                    <a:moveTo>
                      <a:pt x="1" y="1"/>
                    </a:moveTo>
                    <a:lnTo>
                      <a:pt x="1" y="2563"/>
                    </a:lnTo>
                    <a:lnTo>
                      <a:pt x="6512" y="2563"/>
                    </a:lnTo>
                    <a:lnTo>
                      <a:pt x="6512" y="21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845;p98"/>
              <p:cNvSpPr/>
              <p:nvPr/>
            </p:nvSpPr>
            <p:spPr>
              <a:xfrm>
                <a:off x="1313915" y="3911119"/>
                <a:ext cx="114073" cy="16301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961" extrusionOk="0">
                    <a:moveTo>
                      <a:pt x="1" y="0"/>
                    </a:moveTo>
                    <a:lnTo>
                      <a:pt x="1" y="960"/>
                    </a:lnTo>
                    <a:lnTo>
                      <a:pt x="6725" y="960"/>
                    </a:lnTo>
                    <a:lnTo>
                      <a:pt x="67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846;p98"/>
              <p:cNvSpPr/>
              <p:nvPr/>
            </p:nvSpPr>
            <p:spPr>
              <a:xfrm>
                <a:off x="1196094" y="4086478"/>
                <a:ext cx="361098" cy="269738"/>
              </a:xfrm>
              <a:custGeom>
                <a:avLst/>
                <a:gdLst/>
                <a:ahLst/>
                <a:cxnLst/>
                <a:rect l="l" t="t" r="r" b="b"/>
                <a:pathLst>
                  <a:path w="21288" h="15902" extrusionOk="0">
                    <a:moveTo>
                      <a:pt x="0" y="1"/>
                    </a:moveTo>
                    <a:lnTo>
                      <a:pt x="0" y="15901"/>
                    </a:lnTo>
                    <a:lnTo>
                      <a:pt x="21288" y="15901"/>
                    </a:lnTo>
                    <a:lnTo>
                      <a:pt x="2128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847;p98"/>
              <p:cNvSpPr/>
              <p:nvPr/>
            </p:nvSpPr>
            <p:spPr>
              <a:xfrm>
                <a:off x="1326417" y="4204706"/>
                <a:ext cx="103912" cy="40812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2406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6125" y="2406"/>
                    </a:lnTo>
                    <a:lnTo>
                      <a:pt x="6125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848;p98"/>
              <p:cNvSpPr/>
              <p:nvPr/>
            </p:nvSpPr>
            <p:spPr>
              <a:xfrm>
                <a:off x="1323058" y="4277017"/>
                <a:ext cx="107271" cy="15317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903" extrusionOk="0">
                    <a:moveTo>
                      <a:pt x="1" y="0"/>
                    </a:moveTo>
                    <a:lnTo>
                      <a:pt x="1" y="902"/>
                    </a:lnTo>
                    <a:lnTo>
                      <a:pt x="6323" y="902"/>
                    </a:lnTo>
                    <a:lnTo>
                      <a:pt x="632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849;p98"/>
              <p:cNvSpPr/>
              <p:nvPr/>
            </p:nvSpPr>
            <p:spPr>
              <a:xfrm>
                <a:off x="3839988" y="2149275"/>
                <a:ext cx="122724" cy="261070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15391" extrusionOk="0">
                    <a:moveTo>
                      <a:pt x="322" y="0"/>
                    </a:moveTo>
                    <a:cubicBezTo>
                      <a:pt x="304" y="0"/>
                      <a:pt x="289" y="5"/>
                      <a:pt x="280" y="14"/>
                    </a:cubicBezTo>
                    <a:cubicBezTo>
                      <a:pt x="1" y="269"/>
                      <a:pt x="2501" y="3105"/>
                      <a:pt x="4363" y="7358"/>
                    </a:cubicBezTo>
                    <a:cubicBezTo>
                      <a:pt x="6218" y="11594"/>
                      <a:pt x="6563" y="15391"/>
                      <a:pt x="6938" y="15391"/>
                    </a:cubicBezTo>
                    <a:cubicBezTo>
                      <a:pt x="6940" y="15391"/>
                      <a:pt x="6941" y="15390"/>
                      <a:pt x="6942" y="15390"/>
                    </a:cubicBezTo>
                    <a:cubicBezTo>
                      <a:pt x="7089" y="15386"/>
                      <a:pt x="7235" y="14407"/>
                      <a:pt x="7089" y="12834"/>
                    </a:cubicBezTo>
                    <a:cubicBezTo>
                      <a:pt x="6999" y="11912"/>
                      <a:pt x="6842" y="10997"/>
                      <a:pt x="6617" y="10098"/>
                    </a:cubicBezTo>
                    <a:cubicBezTo>
                      <a:pt x="6332" y="8998"/>
                      <a:pt x="5966" y="7921"/>
                      <a:pt x="5520" y="6876"/>
                    </a:cubicBezTo>
                    <a:cubicBezTo>
                      <a:pt x="5062" y="5835"/>
                      <a:pt x="4525" y="4831"/>
                      <a:pt x="3919" y="3871"/>
                    </a:cubicBezTo>
                    <a:cubicBezTo>
                      <a:pt x="3416" y="3092"/>
                      <a:pt x="2859" y="2351"/>
                      <a:pt x="2250" y="1654"/>
                    </a:cubicBezTo>
                    <a:cubicBezTo>
                      <a:pt x="1282" y="582"/>
                      <a:pt x="531" y="0"/>
                      <a:pt x="322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850;p98"/>
              <p:cNvSpPr/>
              <p:nvPr/>
            </p:nvSpPr>
            <p:spPr>
              <a:xfrm>
                <a:off x="3943561" y="1821696"/>
                <a:ext cx="38488" cy="642336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7868" extrusionOk="0">
                    <a:moveTo>
                      <a:pt x="576" y="0"/>
                    </a:moveTo>
                    <a:cubicBezTo>
                      <a:pt x="407" y="0"/>
                      <a:pt x="221" y="2119"/>
                      <a:pt x="136" y="5554"/>
                    </a:cubicBezTo>
                    <a:cubicBezTo>
                      <a:pt x="52" y="8989"/>
                      <a:pt x="1" y="13733"/>
                      <a:pt x="136" y="18979"/>
                    </a:cubicBezTo>
                    <a:cubicBezTo>
                      <a:pt x="274" y="24222"/>
                      <a:pt x="629" y="28971"/>
                      <a:pt x="1048" y="32387"/>
                    </a:cubicBezTo>
                    <a:cubicBezTo>
                      <a:pt x="1469" y="35803"/>
                      <a:pt x="1924" y="37868"/>
                      <a:pt x="2083" y="37868"/>
                    </a:cubicBezTo>
                    <a:cubicBezTo>
                      <a:pt x="2269" y="37843"/>
                      <a:pt x="2131" y="35746"/>
                      <a:pt x="1937" y="32306"/>
                    </a:cubicBezTo>
                    <a:cubicBezTo>
                      <a:pt x="1744" y="28865"/>
                      <a:pt x="1541" y="24168"/>
                      <a:pt x="1399" y="18943"/>
                    </a:cubicBezTo>
                    <a:cubicBezTo>
                      <a:pt x="1257" y="13719"/>
                      <a:pt x="1190" y="8982"/>
                      <a:pt x="1048" y="5552"/>
                    </a:cubicBezTo>
                    <a:cubicBezTo>
                      <a:pt x="907" y="2122"/>
                      <a:pt x="746" y="0"/>
                      <a:pt x="5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851;p98"/>
              <p:cNvSpPr/>
              <p:nvPr/>
            </p:nvSpPr>
            <p:spPr>
              <a:xfrm>
                <a:off x="3974076" y="1958295"/>
                <a:ext cx="137396" cy="467419"/>
              </a:xfrm>
              <a:custGeom>
                <a:avLst/>
                <a:gdLst/>
                <a:ahLst/>
                <a:cxnLst/>
                <a:rect l="l" t="t" r="r" b="b"/>
                <a:pathLst>
                  <a:path w="8100" h="27556" extrusionOk="0">
                    <a:moveTo>
                      <a:pt x="7925" y="1"/>
                    </a:moveTo>
                    <a:cubicBezTo>
                      <a:pt x="7747" y="1"/>
                      <a:pt x="6812" y="1329"/>
                      <a:pt x="5748" y="3652"/>
                    </a:cubicBezTo>
                    <a:cubicBezTo>
                      <a:pt x="4359" y="6768"/>
                      <a:pt x="3211" y="9987"/>
                      <a:pt x="2317" y="13281"/>
                    </a:cubicBezTo>
                    <a:cubicBezTo>
                      <a:pt x="1383" y="16564"/>
                      <a:pt x="706" y="19915"/>
                      <a:pt x="290" y="23303"/>
                    </a:cubicBezTo>
                    <a:cubicBezTo>
                      <a:pt x="1" y="25916"/>
                      <a:pt x="100" y="27551"/>
                      <a:pt x="290" y="27555"/>
                    </a:cubicBezTo>
                    <a:cubicBezTo>
                      <a:pt x="290" y="27555"/>
                      <a:pt x="290" y="27555"/>
                      <a:pt x="291" y="27555"/>
                    </a:cubicBezTo>
                    <a:cubicBezTo>
                      <a:pt x="479" y="27555"/>
                      <a:pt x="706" y="25969"/>
                      <a:pt x="1179" y="23440"/>
                    </a:cubicBezTo>
                    <a:cubicBezTo>
                      <a:pt x="1651" y="20907"/>
                      <a:pt x="2472" y="17420"/>
                      <a:pt x="3540" y="13622"/>
                    </a:cubicBezTo>
                    <a:cubicBezTo>
                      <a:pt x="4609" y="9822"/>
                      <a:pt x="5690" y="6424"/>
                      <a:pt x="6579" y="3991"/>
                    </a:cubicBezTo>
                    <a:cubicBezTo>
                      <a:pt x="7467" y="1558"/>
                      <a:pt x="8100" y="98"/>
                      <a:pt x="7939" y="4"/>
                    </a:cubicBezTo>
                    <a:cubicBezTo>
                      <a:pt x="7935" y="2"/>
                      <a:pt x="7931" y="1"/>
                      <a:pt x="7925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852;p98"/>
              <p:cNvSpPr/>
              <p:nvPr/>
            </p:nvSpPr>
            <p:spPr>
              <a:xfrm>
                <a:off x="3811881" y="2390024"/>
                <a:ext cx="302255" cy="221632"/>
              </a:xfrm>
              <a:custGeom>
                <a:avLst/>
                <a:gdLst/>
                <a:ahLst/>
                <a:cxnLst/>
                <a:rect l="l" t="t" r="r" b="b"/>
                <a:pathLst>
                  <a:path w="17819" h="13066" extrusionOk="0">
                    <a:moveTo>
                      <a:pt x="0" y="0"/>
                    </a:moveTo>
                    <a:lnTo>
                      <a:pt x="0" y="4177"/>
                    </a:lnTo>
                    <a:cubicBezTo>
                      <a:pt x="10" y="9090"/>
                      <a:pt x="3994" y="13066"/>
                      <a:pt x="8905" y="13066"/>
                    </a:cubicBezTo>
                    <a:cubicBezTo>
                      <a:pt x="8907" y="13066"/>
                      <a:pt x="8909" y="13066"/>
                      <a:pt x="8911" y="13066"/>
                    </a:cubicBezTo>
                    <a:cubicBezTo>
                      <a:pt x="13830" y="13066"/>
                      <a:pt x="17818" y="9078"/>
                      <a:pt x="17818" y="4158"/>
                    </a:cubicBezTo>
                    <a:lnTo>
                      <a:pt x="1781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853;p98"/>
              <p:cNvSpPr/>
              <p:nvPr/>
            </p:nvSpPr>
            <p:spPr>
              <a:xfrm>
                <a:off x="3812271" y="2447815"/>
                <a:ext cx="304596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7957" h="252" extrusionOk="0">
                    <a:moveTo>
                      <a:pt x="8978" y="0"/>
                    </a:moveTo>
                    <a:cubicBezTo>
                      <a:pt x="4025" y="0"/>
                      <a:pt x="1" y="61"/>
                      <a:pt x="1" y="129"/>
                    </a:cubicBezTo>
                    <a:cubicBezTo>
                      <a:pt x="1" y="194"/>
                      <a:pt x="4021" y="251"/>
                      <a:pt x="8978" y="251"/>
                    </a:cubicBezTo>
                    <a:cubicBezTo>
                      <a:pt x="13934" y="251"/>
                      <a:pt x="17956" y="194"/>
                      <a:pt x="17956" y="129"/>
                    </a:cubicBezTo>
                    <a:cubicBezTo>
                      <a:pt x="17956" y="57"/>
                      <a:pt x="13930" y="0"/>
                      <a:pt x="897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854;p98"/>
              <p:cNvSpPr/>
              <p:nvPr/>
            </p:nvSpPr>
            <p:spPr>
              <a:xfrm>
                <a:off x="3812271" y="2467475"/>
                <a:ext cx="304596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17957" h="256" extrusionOk="0">
                    <a:moveTo>
                      <a:pt x="8978" y="0"/>
                    </a:moveTo>
                    <a:cubicBezTo>
                      <a:pt x="4025" y="0"/>
                      <a:pt x="1" y="57"/>
                      <a:pt x="1" y="129"/>
                    </a:cubicBezTo>
                    <a:cubicBezTo>
                      <a:pt x="1" y="199"/>
                      <a:pt x="4021" y="256"/>
                      <a:pt x="8978" y="256"/>
                    </a:cubicBezTo>
                    <a:cubicBezTo>
                      <a:pt x="13934" y="256"/>
                      <a:pt x="17956" y="199"/>
                      <a:pt x="17956" y="129"/>
                    </a:cubicBezTo>
                    <a:cubicBezTo>
                      <a:pt x="17956" y="56"/>
                      <a:pt x="13930" y="0"/>
                      <a:pt x="897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855;p98"/>
              <p:cNvSpPr/>
              <p:nvPr/>
            </p:nvSpPr>
            <p:spPr>
              <a:xfrm>
                <a:off x="3609959" y="2611961"/>
                <a:ext cx="1394623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82218" h="4754" extrusionOk="0">
                    <a:moveTo>
                      <a:pt x="1" y="1"/>
                    </a:moveTo>
                    <a:lnTo>
                      <a:pt x="1" y="4754"/>
                    </a:lnTo>
                    <a:lnTo>
                      <a:pt x="82218" y="4754"/>
                    </a:lnTo>
                    <a:lnTo>
                      <a:pt x="82218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856;p98"/>
              <p:cNvSpPr/>
              <p:nvPr/>
            </p:nvSpPr>
            <p:spPr>
              <a:xfrm>
                <a:off x="3874472" y="2692686"/>
                <a:ext cx="46002" cy="139703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8236" extrusionOk="0">
                    <a:moveTo>
                      <a:pt x="0" y="0"/>
                    </a:moveTo>
                    <a:lnTo>
                      <a:pt x="0" y="8236"/>
                    </a:lnTo>
                    <a:lnTo>
                      <a:pt x="2711" y="8236"/>
                    </a:lnTo>
                    <a:lnTo>
                      <a:pt x="271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857;p98"/>
              <p:cNvSpPr/>
              <p:nvPr/>
            </p:nvSpPr>
            <p:spPr>
              <a:xfrm>
                <a:off x="4375324" y="2316848"/>
                <a:ext cx="438362" cy="293197"/>
              </a:xfrm>
              <a:custGeom>
                <a:avLst/>
                <a:gdLst/>
                <a:ahLst/>
                <a:cxnLst/>
                <a:rect l="l" t="t" r="r" b="b"/>
                <a:pathLst>
                  <a:path w="25843" h="17285" extrusionOk="0">
                    <a:moveTo>
                      <a:pt x="1863" y="0"/>
                    </a:moveTo>
                    <a:lnTo>
                      <a:pt x="1" y="17285"/>
                    </a:lnTo>
                    <a:lnTo>
                      <a:pt x="23862" y="17285"/>
                    </a:lnTo>
                    <a:lnTo>
                      <a:pt x="2584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858;p98"/>
              <p:cNvSpPr/>
              <p:nvPr/>
            </p:nvSpPr>
            <p:spPr>
              <a:xfrm>
                <a:off x="4392813" y="2337864"/>
                <a:ext cx="394887" cy="25657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15126" extrusionOk="0">
                    <a:moveTo>
                      <a:pt x="1814" y="1"/>
                    </a:moveTo>
                    <a:lnTo>
                      <a:pt x="0" y="15125"/>
                    </a:lnTo>
                    <a:lnTo>
                      <a:pt x="21536" y="15125"/>
                    </a:lnTo>
                    <a:lnTo>
                      <a:pt x="232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859;p98"/>
              <p:cNvSpPr/>
              <p:nvPr/>
            </p:nvSpPr>
            <p:spPr>
              <a:xfrm>
                <a:off x="4466141" y="2381051"/>
                <a:ext cx="242377" cy="170253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0037" extrusionOk="0">
                    <a:moveTo>
                      <a:pt x="1115" y="0"/>
                    </a:moveTo>
                    <a:lnTo>
                      <a:pt x="0" y="10036"/>
                    </a:lnTo>
                    <a:lnTo>
                      <a:pt x="13589" y="10036"/>
                    </a:lnTo>
                    <a:lnTo>
                      <a:pt x="1428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860;p98"/>
              <p:cNvSpPr/>
              <p:nvPr/>
            </p:nvSpPr>
            <p:spPr>
              <a:xfrm>
                <a:off x="2155730" y="2296340"/>
                <a:ext cx="335281" cy="509995"/>
              </a:xfrm>
              <a:custGeom>
                <a:avLst/>
                <a:gdLst/>
                <a:ahLst/>
                <a:cxnLst/>
                <a:rect l="l" t="t" r="r" b="b"/>
                <a:pathLst>
                  <a:path w="19766" h="30066" extrusionOk="0">
                    <a:moveTo>
                      <a:pt x="1" y="1"/>
                    </a:moveTo>
                    <a:lnTo>
                      <a:pt x="1" y="30066"/>
                    </a:lnTo>
                    <a:lnTo>
                      <a:pt x="19765" y="30066"/>
                    </a:lnTo>
                    <a:lnTo>
                      <a:pt x="1976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861;p98"/>
              <p:cNvSpPr/>
              <p:nvPr/>
            </p:nvSpPr>
            <p:spPr>
              <a:xfrm>
                <a:off x="2169436" y="2314287"/>
                <a:ext cx="306597" cy="474272"/>
              </a:xfrm>
              <a:custGeom>
                <a:avLst/>
                <a:gdLst/>
                <a:ahLst/>
                <a:cxnLst/>
                <a:rect l="l" t="t" r="r" b="b"/>
                <a:pathLst>
                  <a:path w="18075" h="27960" extrusionOk="0">
                    <a:moveTo>
                      <a:pt x="1" y="1"/>
                    </a:moveTo>
                    <a:lnTo>
                      <a:pt x="1" y="27960"/>
                    </a:lnTo>
                    <a:lnTo>
                      <a:pt x="18075" y="27960"/>
                    </a:lnTo>
                    <a:lnTo>
                      <a:pt x="18075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862;p98"/>
              <p:cNvSpPr/>
              <p:nvPr/>
            </p:nvSpPr>
            <p:spPr>
              <a:xfrm>
                <a:off x="2281168" y="2474107"/>
                <a:ext cx="84405" cy="154715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9121" extrusionOk="0">
                    <a:moveTo>
                      <a:pt x="1" y="1"/>
                    </a:moveTo>
                    <a:lnTo>
                      <a:pt x="1" y="9120"/>
                    </a:lnTo>
                    <a:lnTo>
                      <a:pt x="4975" y="9120"/>
                    </a:lnTo>
                    <a:lnTo>
                      <a:pt x="497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863;p98"/>
              <p:cNvSpPr/>
              <p:nvPr/>
            </p:nvSpPr>
            <p:spPr>
              <a:xfrm>
                <a:off x="1713552" y="2045397"/>
                <a:ext cx="192864" cy="293282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7290" extrusionOk="0">
                    <a:moveTo>
                      <a:pt x="1" y="0"/>
                    </a:moveTo>
                    <a:lnTo>
                      <a:pt x="1" y="17289"/>
                    </a:lnTo>
                    <a:lnTo>
                      <a:pt x="11369" y="17289"/>
                    </a:lnTo>
                    <a:lnTo>
                      <a:pt x="1136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864;p98"/>
              <p:cNvSpPr/>
              <p:nvPr/>
            </p:nvSpPr>
            <p:spPr>
              <a:xfrm>
                <a:off x="1721321" y="2055727"/>
                <a:ext cx="176342" cy="272757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6080" extrusionOk="0">
                    <a:moveTo>
                      <a:pt x="0" y="1"/>
                    </a:moveTo>
                    <a:lnTo>
                      <a:pt x="0" y="16080"/>
                    </a:lnTo>
                    <a:lnTo>
                      <a:pt x="10395" y="16080"/>
                    </a:lnTo>
                    <a:lnTo>
                      <a:pt x="10395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865;p98"/>
              <p:cNvSpPr/>
              <p:nvPr/>
            </p:nvSpPr>
            <p:spPr>
              <a:xfrm>
                <a:off x="1785676" y="2147647"/>
                <a:ext cx="48496" cy="8898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5246" extrusionOk="0">
                    <a:moveTo>
                      <a:pt x="0" y="1"/>
                    </a:moveTo>
                    <a:lnTo>
                      <a:pt x="0" y="5246"/>
                    </a:lnTo>
                    <a:lnTo>
                      <a:pt x="2859" y="5246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866;p98"/>
              <p:cNvSpPr/>
              <p:nvPr/>
            </p:nvSpPr>
            <p:spPr>
              <a:xfrm>
                <a:off x="4349965" y="2890197"/>
                <a:ext cx="230368" cy="410035"/>
              </a:xfrm>
              <a:custGeom>
                <a:avLst/>
                <a:gdLst/>
                <a:ahLst/>
                <a:cxnLst/>
                <a:rect l="l" t="t" r="r" b="b"/>
                <a:pathLst>
                  <a:path w="13581" h="24173" extrusionOk="0">
                    <a:moveTo>
                      <a:pt x="5502" y="0"/>
                    </a:moveTo>
                    <a:cubicBezTo>
                      <a:pt x="3849" y="0"/>
                      <a:pt x="2186" y="331"/>
                      <a:pt x="616" y="1005"/>
                    </a:cubicBezTo>
                    <a:cubicBezTo>
                      <a:pt x="616" y="1005"/>
                      <a:pt x="1" y="9185"/>
                      <a:pt x="44" y="12747"/>
                    </a:cubicBezTo>
                    <a:cubicBezTo>
                      <a:pt x="87" y="16310"/>
                      <a:pt x="3650" y="16862"/>
                      <a:pt x="3650" y="16862"/>
                    </a:cubicBezTo>
                    <a:cubicBezTo>
                      <a:pt x="3650" y="16862"/>
                      <a:pt x="3597" y="22698"/>
                      <a:pt x="3650" y="23700"/>
                    </a:cubicBezTo>
                    <a:lnTo>
                      <a:pt x="12213" y="24172"/>
                    </a:lnTo>
                    <a:lnTo>
                      <a:pt x="13580" y="2975"/>
                    </a:lnTo>
                    <a:lnTo>
                      <a:pt x="13056" y="2569"/>
                    </a:lnTo>
                    <a:cubicBezTo>
                      <a:pt x="10853" y="875"/>
                      <a:pt x="8190" y="0"/>
                      <a:pt x="5502" y="0"/>
                    </a:cubicBez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867;p98"/>
              <p:cNvSpPr/>
              <p:nvPr/>
            </p:nvSpPr>
            <p:spPr>
              <a:xfrm>
                <a:off x="4357056" y="2999215"/>
                <a:ext cx="21220" cy="17692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043" extrusionOk="0">
                    <a:moveTo>
                      <a:pt x="687" y="1"/>
                    </a:moveTo>
                    <a:cubicBezTo>
                      <a:pt x="247" y="1"/>
                      <a:pt x="1" y="528"/>
                      <a:pt x="302" y="866"/>
                    </a:cubicBezTo>
                    <a:lnTo>
                      <a:pt x="308" y="871"/>
                    </a:lnTo>
                    <a:cubicBezTo>
                      <a:pt x="409" y="985"/>
                      <a:pt x="550" y="1043"/>
                      <a:pt x="691" y="1043"/>
                    </a:cubicBezTo>
                    <a:cubicBezTo>
                      <a:pt x="813" y="1043"/>
                      <a:pt x="936" y="999"/>
                      <a:pt x="1034" y="911"/>
                    </a:cubicBezTo>
                    <a:lnTo>
                      <a:pt x="1035" y="909"/>
                    </a:lnTo>
                    <a:cubicBezTo>
                      <a:pt x="1192" y="771"/>
                      <a:pt x="1250" y="550"/>
                      <a:pt x="1181" y="351"/>
                    </a:cubicBezTo>
                    <a:cubicBezTo>
                      <a:pt x="1113" y="152"/>
                      <a:pt x="932" y="15"/>
                      <a:pt x="721" y="2"/>
                    </a:cubicBezTo>
                    <a:cubicBezTo>
                      <a:pt x="710" y="1"/>
                      <a:pt x="698" y="1"/>
                      <a:pt x="6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868;p98"/>
              <p:cNvSpPr/>
              <p:nvPr/>
            </p:nvSpPr>
            <p:spPr>
              <a:xfrm>
                <a:off x="4359532" y="2992193"/>
                <a:ext cx="31822" cy="8821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520" extrusionOk="0">
                    <a:moveTo>
                      <a:pt x="921" y="1"/>
                    </a:moveTo>
                    <a:cubicBezTo>
                      <a:pt x="661" y="2"/>
                      <a:pt x="410" y="88"/>
                      <a:pt x="204" y="246"/>
                    </a:cubicBezTo>
                    <a:cubicBezTo>
                      <a:pt x="53" y="369"/>
                      <a:pt x="1" y="483"/>
                      <a:pt x="29" y="511"/>
                    </a:cubicBezTo>
                    <a:cubicBezTo>
                      <a:pt x="34" y="517"/>
                      <a:pt x="42" y="520"/>
                      <a:pt x="54" y="520"/>
                    </a:cubicBezTo>
                    <a:cubicBezTo>
                      <a:pt x="154" y="520"/>
                      <a:pt x="481" y="303"/>
                      <a:pt x="921" y="299"/>
                    </a:cubicBezTo>
                    <a:cubicBezTo>
                      <a:pt x="926" y="299"/>
                      <a:pt x="930" y="299"/>
                      <a:pt x="934" y="299"/>
                    </a:cubicBezTo>
                    <a:cubicBezTo>
                      <a:pt x="1366" y="299"/>
                      <a:pt x="1694" y="497"/>
                      <a:pt x="1797" y="497"/>
                    </a:cubicBezTo>
                    <a:cubicBezTo>
                      <a:pt x="1810" y="497"/>
                      <a:pt x="1819" y="494"/>
                      <a:pt x="1825" y="487"/>
                    </a:cubicBezTo>
                    <a:cubicBezTo>
                      <a:pt x="1876" y="426"/>
                      <a:pt x="1795" y="346"/>
                      <a:pt x="1641" y="227"/>
                    </a:cubicBezTo>
                    <a:cubicBezTo>
                      <a:pt x="1430" y="80"/>
                      <a:pt x="1179" y="1"/>
                      <a:pt x="92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869;p98"/>
              <p:cNvSpPr/>
              <p:nvPr/>
            </p:nvSpPr>
            <p:spPr>
              <a:xfrm>
                <a:off x="4450417" y="3003032"/>
                <a:ext cx="20084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42" extrusionOk="0">
                    <a:moveTo>
                      <a:pt x="595" y="1"/>
                    </a:moveTo>
                    <a:cubicBezTo>
                      <a:pt x="505" y="1"/>
                      <a:pt x="412" y="25"/>
                      <a:pt x="323" y="79"/>
                    </a:cubicBezTo>
                    <a:lnTo>
                      <a:pt x="322" y="81"/>
                    </a:lnTo>
                    <a:cubicBezTo>
                      <a:pt x="78" y="227"/>
                      <a:pt x="0" y="544"/>
                      <a:pt x="148" y="787"/>
                    </a:cubicBezTo>
                    <a:lnTo>
                      <a:pt x="151" y="794"/>
                    </a:lnTo>
                    <a:cubicBezTo>
                      <a:pt x="246" y="949"/>
                      <a:pt x="415" y="1042"/>
                      <a:pt x="593" y="1042"/>
                    </a:cubicBezTo>
                    <a:cubicBezTo>
                      <a:pt x="621" y="1042"/>
                      <a:pt x="648" y="1040"/>
                      <a:pt x="676" y="1035"/>
                    </a:cubicBezTo>
                    <a:cubicBezTo>
                      <a:pt x="883" y="1003"/>
                      <a:pt x="1051" y="848"/>
                      <a:pt x="1099" y="643"/>
                    </a:cubicBezTo>
                    <a:cubicBezTo>
                      <a:pt x="1183" y="294"/>
                      <a:pt x="907" y="1"/>
                      <a:pt x="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870;p98"/>
              <p:cNvSpPr/>
              <p:nvPr/>
            </p:nvSpPr>
            <p:spPr>
              <a:xfrm>
                <a:off x="4450265" y="2995755"/>
                <a:ext cx="31499" cy="8804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519" extrusionOk="0">
                    <a:moveTo>
                      <a:pt x="908" y="0"/>
                    </a:moveTo>
                    <a:cubicBezTo>
                      <a:pt x="659" y="0"/>
                      <a:pt x="411" y="77"/>
                      <a:pt x="199" y="231"/>
                    </a:cubicBezTo>
                    <a:cubicBezTo>
                      <a:pt x="33" y="372"/>
                      <a:pt x="1" y="481"/>
                      <a:pt x="1" y="510"/>
                    </a:cubicBezTo>
                    <a:cubicBezTo>
                      <a:pt x="7" y="516"/>
                      <a:pt x="15" y="519"/>
                      <a:pt x="27" y="519"/>
                    </a:cubicBezTo>
                    <a:cubicBezTo>
                      <a:pt x="130" y="519"/>
                      <a:pt x="457" y="301"/>
                      <a:pt x="898" y="301"/>
                    </a:cubicBezTo>
                    <a:cubicBezTo>
                      <a:pt x="1336" y="301"/>
                      <a:pt x="1665" y="500"/>
                      <a:pt x="1772" y="500"/>
                    </a:cubicBezTo>
                    <a:cubicBezTo>
                      <a:pt x="1785" y="500"/>
                      <a:pt x="1795" y="497"/>
                      <a:pt x="1801" y="491"/>
                    </a:cubicBezTo>
                    <a:cubicBezTo>
                      <a:pt x="1857" y="429"/>
                      <a:pt x="1772" y="348"/>
                      <a:pt x="1616" y="231"/>
                    </a:cubicBezTo>
                    <a:cubicBezTo>
                      <a:pt x="1404" y="77"/>
                      <a:pt x="1156" y="0"/>
                      <a:pt x="9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871;p98"/>
              <p:cNvSpPr/>
              <p:nvPr/>
            </p:nvSpPr>
            <p:spPr>
              <a:xfrm>
                <a:off x="4395102" y="3000674"/>
                <a:ext cx="26801" cy="732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319" extrusionOk="0">
                    <a:moveTo>
                      <a:pt x="1579" y="1"/>
                    </a:moveTo>
                    <a:lnTo>
                      <a:pt x="1579" y="1"/>
                    </a:lnTo>
                    <a:cubicBezTo>
                      <a:pt x="1126" y="801"/>
                      <a:pt x="758" y="1648"/>
                      <a:pt x="477" y="2525"/>
                    </a:cubicBezTo>
                    <a:cubicBezTo>
                      <a:pt x="350" y="2869"/>
                      <a:pt x="232" y="3200"/>
                      <a:pt x="109" y="3530"/>
                    </a:cubicBezTo>
                    <a:cubicBezTo>
                      <a:pt x="26" y="3694"/>
                      <a:pt x="1" y="3881"/>
                      <a:pt x="39" y="4061"/>
                    </a:cubicBezTo>
                    <a:cubicBezTo>
                      <a:pt x="75" y="4160"/>
                      <a:pt x="159" y="4237"/>
                      <a:pt x="260" y="4268"/>
                    </a:cubicBezTo>
                    <a:cubicBezTo>
                      <a:pt x="333" y="4286"/>
                      <a:pt x="407" y="4294"/>
                      <a:pt x="482" y="4296"/>
                    </a:cubicBezTo>
                    <a:cubicBezTo>
                      <a:pt x="590" y="4311"/>
                      <a:pt x="698" y="4318"/>
                      <a:pt x="806" y="4318"/>
                    </a:cubicBezTo>
                    <a:cubicBezTo>
                      <a:pt x="969" y="4318"/>
                      <a:pt x="1131" y="4301"/>
                      <a:pt x="1291" y="4268"/>
                    </a:cubicBezTo>
                    <a:cubicBezTo>
                      <a:pt x="1039" y="4167"/>
                      <a:pt x="770" y="4110"/>
                      <a:pt x="498" y="4099"/>
                    </a:cubicBezTo>
                    <a:cubicBezTo>
                      <a:pt x="369" y="4099"/>
                      <a:pt x="271" y="4056"/>
                      <a:pt x="261" y="3989"/>
                    </a:cubicBezTo>
                    <a:cubicBezTo>
                      <a:pt x="255" y="3860"/>
                      <a:pt x="286" y="3732"/>
                      <a:pt x="352" y="3621"/>
                    </a:cubicBezTo>
                    <a:lnTo>
                      <a:pt x="739" y="2624"/>
                    </a:lnTo>
                    <a:cubicBezTo>
                      <a:pt x="1106" y="1779"/>
                      <a:pt x="1388" y="901"/>
                      <a:pt x="15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872;p98"/>
              <p:cNvSpPr/>
              <p:nvPr/>
            </p:nvSpPr>
            <p:spPr>
              <a:xfrm>
                <a:off x="4411946" y="3152743"/>
                <a:ext cx="78893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2273" extrusionOk="0">
                    <a:moveTo>
                      <a:pt x="4651" y="0"/>
                    </a:moveTo>
                    <a:lnTo>
                      <a:pt x="4651" y="0"/>
                    </a:lnTo>
                    <a:cubicBezTo>
                      <a:pt x="3309" y="865"/>
                      <a:pt x="1750" y="1324"/>
                      <a:pt x="158" y="1324"/>
                    </a:cubicBezTo>
                    <a:cubicBezTo>
                      <a:pt x="109" y="1324"/>
                      <a:pt x="60" y="1324"/>
                      <a:pt x="11" y="1323"/>
                    </a:cubicBezTo>
                    <a:lnTo>
                      <a:pt x="0" y="2245"/>
                    </a:lnTo>
                    <a:cubicBezTo>
                      <a:pt x="210" y="2264"/>
                      <a:pt x="411" y="2273"/>
                      <a:pt x="603" y="2273"/>
                    </a:cubicBezTo>
                    <a:cubicBezTo>
                      <a:pt x="3680" y="2273"/>
                      <a:pt x="4651" y="0"/>
                      <a:pt x="4651" y="0"/>
                    </a:cubicBezTo>
                    <a:close/>
                  </a:path>
                </a:pathLst>
              </a:custGeom>
              <a:solidFill>
                <a:srgbClr val="7F5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873;p98"/>
              <p:cNvSpPr/>
              <p:nvPr/>
            </p:nvSpPr>
            <p:spPr>
              <a:xfrm>
                <a:off x="4346267" y="2799193"/>
                <a:ext cx="264971" cy="253284"/>
              </a:xfrm>
              <a:custGeom>
                <a:avLst/>
                <a:gdLst/>
                <a:ahLst/>
                <a:cxnLst/>
                <a:rect l="l" t="t" r="r" b="b"/>
                <a:pathLst>
                  <a:path w="15621" h="14932" extrusionOk="0">
                    <a:moveTo>
                      <a:pt x="2493" y="1"/>
                    </a:moveTo>
                    <a:cubicBezTo>
                      <a:pt x="2227" y="1"/>
                      <a:pt x="1960" y="71"/>
                      <a:pt x="1722" y="213"/>
                    </a:cubicBezTo>
                    <a:cubicBezTo>
                      <a:pt x="1304" y="592"/>
                      <a:pt x="1166" y="1192"/>
                      <a:pt x="1378" y="1716"/>
                    </a:cubicBezTo>
                    <a:cubicBezTo>
                      <a:pt x="1595" y="2224"/>
                      <a:pt x="1917" y="2682"/>
                      <a:pt x="2323" y="3057"/>
                    </a:cubicBezTo>
                    <a:cubicBezTo>
                      <a:pt x="2086" y="2890"/>
                      <a:pt x="1818" y="2811"/>
                      <a:pt x="1554" y="2811"/>
                    </a:cubicBezTo>
                    <a:cubicBezTo>
                      <a:pt x="1018" y="2811"/>
                      <a:pt x="498" y="3135"/>
                      <a:pt x="295" y="3690"/>
                    </a:cubicBezTo>
                    <a:cubicBezTo>
                      <a:pt x="1" y="4492"/>
                      <a:pt x="526" y="5354"/>
                      <a:pt x="1359" y="5473"/>
                    </a:cubicBezTo>
                    <a:lnTo>
                      <a:pt x="1359" y="5473"/>
                    </a:lnTo>
                    <a:cubicBezTo>
                      <a:pt x="1327" y="5470"/>
                      <a:pt x="1295" y="5469"/>
                      <a:pt x="1263" y="5469"/>
                    </a:cubicBezTo>
                    <a:cubicBezTo>
                      <a:pt x="695" y="5469"/>
                      <a:pt x="196" y="5883"/>
                      <a:pt x="106" y="6459"/>
                    </a:cubicBezTo>
                    <a:cubicBezTo>
                      <a:pt x="32" y="7082"/>
                      <a:pt x="302" y="7696"/>
                      <a:pt x="811" y="8061"/>
                    </a:cubicBezTo>
                    <a:cubicBezTo>
                      <a:pt x="1328" y="8392"/>
                      <a:pt x="1912" y="8599"/>
                      <a:pt x="2520" y="8671"/>
                    </a:cubicBezTo>
                    <a:cubicBezTo>
                      <a:pt x="3121" y="8796"/>
                      <a:pt x="3697" y="8849"/>
                      <a:pt x="4248" y="8849"/>
                    </a:cubicBezTo>
                    <a:cubicBezTo>
                      <a:pt x="7098" y="8849"/>
                      <a:pt x="9289" y="7434"/>
                      <a:pt x="10908" y="7367"/>
                    </a:cubicBezTo>
                    <a:cubicBezTo>
                      <a:pt x="10942" y="7366"/>
                      <a:pt x="10976" y="7365"/>
                      <a:pt x="11008" y="7365"/>
                    </a:cubicBezTo>
                    <a:cubicBezTo>
                      <a:pt x="12829" y="7365"/>
                      <a:pt x="12543" y="9512"/>
                      <a:pt x="12543" y="9512"/>
                    </a:cubicBezTo>
                    <a:lnTo>
                      <a:pt x="12113" y="14804"/>
                    </a:lnTo>
                    <a:lnTo>
                      <a:pt x="13690" y="14932"/>
                    </a:lnTo>
                    <a:lnTo>
                      <a:pt x="14244" y="12413"/>
                    </a:lnTo>
                    <a:cubicBezTo>
                      <a:pt x="14425" y="12204"/>
                      <a:pt x="14561" y="11959"/>
                      <a:pt x="14646" y="11696"/>
                    </a:cubicBezTo>
                    <a:cubicBezTo>
                      <a:pt x="14995" y="10750"/>
                      <a:pt x="15459" y="9843"/>
                      <a:pt x="15516" y="8861"/>
                    </a:cubicBezTo>
                    <a:cubicBezTo>
                      <a:pt x="15621" y="7867"/>
                      <a:pt x="15273" y="6877"/>
                      <a:pt x="14570" y="6167"/>
                    </a:cubicBezTo>
                    <a:cubicBezTo>
                      <a:pt x="13873" y="5539"/>
                      <a:pt x="12888" y="5375"/>
                      <a:pt x="11916" y="5375"/>
                    </a:cubicBezTo>
                    <a:cubicBezTo>
                      <a:pt x="11697" y="5375"/>
                      <a:pt x="11478" y="5384"/>
                      <a:pt x="11263" y="5397"/>
                    </a:cubicBezTo>
                    <a:cubicBezTo>
                      <a:pt x="11340" y="4466"/>
                      <a:pt x="10972" y="3554"/>
                      <a:pt x="10271" y="2940"/>
                    </a:cubicBezTo>
                    <a:cubicBezTo>
                      <a:pt x="9568" y="2337"/>
                      <a:pt x="8694" y="1973"/>
                      <a:pt x="7771" y="1900"/>
                    </a:cubicBezTo>
                    <a:cubicBezTo>
                      <a:pt x="6944" y="1811"/>
                      <a:pt x="6075" y="1891"/>
                      <a:pt x="5313" y="1574"/>
                    </a:cubicBezTo>
                    <a:cubicBezTo>
                      <a:pt x="4553" y="1258"/>
                      <a:pt x="4001" y="581"/>
                      <a:pt x="3263" y="213"/>
                    </a:cubicBezTo>
                    <a:cubicBezTo>
                      <a:pt x="3026" y="71"/>
                      <a:pt x="2760" y="1"/>
                      <a:pt x="24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874;p98"/>
              <p:cNvSpPr/>
              <p:nvPr/>
            </p:nvSpPr>
            <p:spPr>
              <a:xfrm>
                <a:off x="4449773" y="2955961"/>
                <a:ext cx="44662" cy="130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769" extrusionOk="0">
                    <a:moveTo>
                      <a:pt x="1293" y="0"/>
                    </a:moveTo>
                    <a:cubicBezTo>
                      <a:pt x="951" y="0"/>
                      <a:pt x="609" y="90"/>
                      <a:pt x="303" y="270"/>
                    </a:cubicBezTo>
                    <a:cubicBezTo>
                      <a:pt x="91" y="402"/>
                      <a:pt x="0" y="563"/>
                      <a:pt x="30" y="649"/>
                    </a:cubicBezTo>
                    <a:cubicBezTo>
                      <a:pt x="70" y="715"/>
                      <a:pt x="177" y="735"/>
                      <a:pt x="329" y="735"/>
                    </a:cubicBezTo>
                    <a:cubicBezTo>
                      <a:pt x="547" y="735"/>
                      <a:pt x="859" y="695"/>
                      <a:pt x="1207" y="695"/>
                    </a:cubicBezTo>
                    <a:cubicBezTo>
                      <a:pt x="1240" y="695"/>
                      <a:pt x="1272" y="695"/>
                      <a:pt x="1306" y="696"/>
                    </a:cubicBezTo>
                    <a:cubicBezTo>
                      <a:pt x="1717" y="705"/>
                      <a:pt x="2090" y="769"/>
                      <a:pt x="2329" y="769"/>
                    </a:cubicBezTo>
                    <a:cubicBezTo>
                      <a:pt x="2458" y="769"/>
                      <a:pt x="2548" y="750"/>
                      <a:pt x="2586" y="696"/>
                    </a:cubicBezTo>
                    <a:cubicBezTo>
                      <a:pt x="2633" y="611"/>
                      <a:pt x="2548" y="450"/>
                      <a:pt x="2321" y="294"/>
                    </a:cubicBezTo>
                    <a:cubicBezTo>
                      <a:pt x="2006" y="98"/>
                      <a:pt x="1650" y="0"/>
                      <a:pt x="12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875;p98"/>
              <p:cNvSpPr/>
              <p:nvPr/>
            </p:nvSpPr>
            <p:spPr>
              <a:xfrm>
                <a:off x="4368183" y="2964205"/>
                <a:ext cx="27513" cy="1299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766" extrusionOk="0">
                    <a:moveTo>
                      <a:pt x="738" y="1"/>
                    </a:moveTo>
                    <a:cubicBezTo>
                      <a:pt x="546" y="1"/>
                      <a:pt x="356" y="58"/>
                      <a:pt x="195" y="167"/>
                    </a:cubicBezTo>
                    <a:cubicBezTo>
                      <a:pt x="43" y="271"/>
                      <a:pt x="1" y="404"/>
                      <a:pt x="48" y="479"/>
                    </a:cubicBezTo>
                    <a:cubicBezTo>
                      <a:pt x="157" y="644"/>
                      <a:pt x="464" y="650"/>
                      <a:pt x="786" y="701"/>
                    </a:cubicBezTo>
                    <a:cubicBezTo>
                      <a:pt x="973" y="732"/>
                      <a:pt x="1153" y="765"/>
                      <a:pt x="1300" y="765"/>
                    </a:cubicBezTo>
                    <a:cubicBezTo>
                      <a:pt x="1404" y="765"/>
                      <a:pt x="1493" y="748"/>
                      <a:pt x="1556" y="701"/>
                    </a:cubicBezTo>
                    <a:cubicBezTo>
                      <a:pt x="1622" y="631"/>
                      <a:pt x="1617" y="493"/>
                      <a:pt x="1499" y="341"/>
                    </a:cubicBezTo>
                    <a:cubicBezTo>
                      <a:pt x="1342" y="156"/>
                      <a:pt x="1120" y="37"/>
                      <a:pt x="879" y="11"/>
                    </a:cubicBezTo>
                    <a:cubicBezTo>
                      <a:pt x="832" y="4"/>
                      <a:pt x="785" y="1"/>
                      <a:pt x="7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876;p98"/>
              <p:cNvSpPr/>
              <p:nvPr/>
            </p:nvSpPr>
            <p:spPr>
              <a:xfrm>
                <a:off x="4408418" y="3077938"/>
                <a:ext cx="39048" cy="18896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114" extrusionOk="0">
                    <a:moveTo>
                      <a:pt x="2278" y="1"/>
                    </a:moveTo>
                    <a:lnTo>
                      <a:pt x="2278" y="1"/>
                    </a:lnTo>
                    <a:cubicBezTo>
                      <a:pt x="1962" y="287"/>
                      <a:pt x="1613" y="533"/>
                      <a:pt x="1239" y="733"/>
                    </a:cubicBezTo>
                    <a:cubicBezTo>
                      <a:pt x="838" y="866"/>
                      <a:pt x="422" y="949"/>
                      <a:pt x="1" y="980"/>
                    </a:cubicBezTo>
                    <a:cubicBezTo>
                      <a:pt x="1" y="1008"/>
                      <a:pt x="134" y="1080"/>
                      <a:pt x="385" y="1107"/>
                    </a:cubicBezTo>
                    <a:cubicBezTo>
                      <a:pt x="439" y="1112"/>
                      <a:pt x="493" y="1114"/>
                      <a:pt x="547" y="1114"/>
                    </a:cubicBezTo>
                    <a:cubicBezTo>
                      <a:pt x="816" y="1114"/>
                      <a:pt x="1082" y="1059"/>
                      <a:pt x="1329" y="952"/>
                    </a:cubicBezTo>
                    <a:cubicBezTo>
                      <a:pt x="1633" y="825"/>
                      <a:pt x="1899" y="624"/>
                      <a:pt x="2104" y="365"/>
                    </a:cubicBezTo>
                    <a:cubicBezTo>
                      <a:pt x="2259" y="166"/>
                      <a:pt x="2301" y="16"/>
                      <a:pt x="22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877;p98"/>
              <p:cNvSpPr/>
              <p:nvPr/>
            </p:nvSpPr>
            <p:spPr>
              <a:xfrm>
                <a:off x="4027084" y="3943518"/>
                <a:ext cx="616112" cy="1370587"/>
              </a:xfrm>
              <a:custGeom>
                <a:avLst/>
                <a:gdLst/>
                <a:ahLst/>
                <a:cxnLst/>
                <a:rect l="l" t="t" r="r" b="b"/>
                <a:pathLst>
                  <a:path w="36322" h="80801" extrusionOk="0">
                    <a:moveTo>
                      <a:pt x="21896" y="11344"/>
                    </a:moveTo>
                    <a:cubicBezTo>
                      <a:pt x="22170" y="15224"/>
                      <a:pt x="22996" y="46939"/>
                      <a:pt x="22799" y="65589"/>
                    </a:cubicBezTo>
                    <a:cubicBezTo>
                      <a:pt x="19623" y="55676"/>
                      <a:pt x="14520" y="42809"/>
                      <a:pt x="14553" y="41468"/>
                    </a:cubicBezTo>
                    <a:cubicBezTo>
                      <a:pt x="14623" y="39265"/>
                      <a:pt x="21896" y="11344"/>
                      <a:pt x="21896" y="11344"/>
                    </a:cubicBezTo>
                    <a:close/>
                    <a:moveTo>
                      <a:pt x="11972" y="0"/>
                    </a:moveTo>
                    <a:cubicBezTo>
                      <a:pt x="11972" y="0"/>
                      <a:pt x="0" y="36303"/>
                      <a:pt x="2121" y="44930"/>
                    </a:cubicBezTo>
                    <a:cubicBezTo>
                      <a:pt x="4664" y="55274"/>
                      <a:pt x="16485" y="79552"/>
                      <a:pt x="16485" y="79552"/>
                    </a:cubicBezTo>
                    <a:lnTo>
                      <a:pt x="22761" y="77931"/>
                    </a:lnTo>
                    <a:lnTo>
                      <a:pt x="22761" y="80407"/>
                    </a:lnTo>
                    <a:lnTo>
                      <a:pt x="34640" y="80800"/>
                    </a:lnTo>
                    <a:lnTo>
                      <a:pt x="36322" y="0"/>
                    </a:lnTo>
                    <a:lnTo>
                      <a:pt x="21579" y="415"/>
                    </a:lnTo>
                    <a:lnTo>
                      <a:pt x="11972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878;p98"/>
              <p:cNvSpPr/>
              <p:nvPr/>
            </p:nvSpPr>
            <p:spPr>
              <a:xfrm>
                <a:off x="4377241" y="3964161"/>
                <a:ext cx="31194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45" extrusionOk="0">
                    <a:moveTo>
                      <a:pt x="184" y="1"/>
                    </a:moveTo>
                    <a:cubicBezTo>
                      <a:pt x="154" y="138"/>
                      <a:pt x="139" y="280"/>
                      <a:pt x="142" y="422"/>
                    </a:cubicBezTo>
                    <a:cubicBezTo>
                      <a:pt x="142" y="695"/>
                      <a:pt x="110" y="1087"/>
                      <a:pt x="95" y="1579"/>
                    </a:cubicBezTo>
                    <a:cubicBezTo>
                      <a:pt x="72" y="2552"/>
                      <a:pt x="48" y="3898"/>
                      <a:pt x="38" y="5388"/>
                    </a:cubicBezTo>
                    <a:lnTo>
                      <a:pt x="38" y="7485"/>
                    </a:lnTo>
                    <a:cubicBezTo>
                      <a:pt x="0" y="8077"/>
                      <a:pt x="138" y="8666"/>
                      <a:pt x="430" y="9182"/>
                    </a:cubicBezTo>
                    <a:cubicBezTo>
                      <a:pt x="651" y="9525"/>
                      <a:pt x="1006" y="9760"/>
                      <a:pt x="1409" y="9829"/>
                    </a:cubicBezTo>
                    <a:cubicBezTo>
                      <a:pt x="1455" y="9840"/>
                      <a:pt x="1501" y="9845"/>
                      <a:pt x="1547" y="9845"/>
                    </a:cubicBezTo>
                    <a:cubicBezTo>
                      <a:pt x="1648" y="9845"/>
                      <a:pt x="1749" y="9820"/>
                      <a:pt x="1839" y="9772"/>
                    </a:cubicBezTo>
                    <a:cubicBezTo>
                      <a:pt x="1700" y="9772"/>
                      <a:pt x="1561" y="9763"/>
                      <a:pt x="1424" y="9744"/>
                    </a:cubicBezTo>
                    <a:cubicBezTo>
                      <a:pt x="1063" y="9646"/>
                      <a:pt x="756" y="9413"/>
                      <a:pt x="567" y="9091"/>
                    </a:cubicBezTo>
                    <a:cubicBezTo>
                      <a:pt x="314" y="8596"/>
                      <a:pt x="205" y="8039"/>
                      <a:pt x="252" y="7485"/>
                    </a:cubicBezTo>
                    <a:lnTo>
                      <a:pt x="252" y="1579"/>
                    </a:lnTo>
                    <a:cubicBezTo>
                      <a:pt x="252" y="1107"/>
                      <a:pt x="252" y="696"/>
                      <a:pt x="218" y="422"/>
                    </a:cubicBezTo>
                    <a:cubicBezTo>
                      <a:pt x="231" y="281"/>
                      <a:pt x="219" y="138"/>
                      <a:pt x="18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879;p98"/>
              <p:cNvSpPr/>
              <p:nvPr/>
            </p:nvSpPr>
            <p:spPr>
              <a:xfrm>
                <a:off x="4215012" y="3969385"/>
                <a:ext cx="106643" cy="80097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722" extrusionOk="0">
                    <a:moveTo>
                      <a:pt x="6271" y="1"/>
                    </a:moveTo>
                    <a:cubicBezTo>
                      <a:pt x="6252" y="1"/>
                      <a:pt x="6059" y="423"/>
                      <a:pt x="5667" y="1040"/>
                    </a:cubicBezTo>
                    <a:cubicBezTo>
                      <a:pt x="4626" y="2674"/>
                      <a:pt x="3030" y="3877"/>
                      <a:pt x="1173" y="4428"/>
                    </a:cubicBezTo>
                    <a:cubicBezTo>
                      <a:pt x="464" y="4635"/>
                      <a:pt x="0" y="4684"/>
                      <a:pt x="6" y="4722"/>
                    </a:cubicBezTo>
                    <a:lnTo>
                      <a:pt x="332" y="4722"/>
                    </a:lnTo>
                    <a:cubicBezTo>
                      <a:pt x="630" y="4701"/>
                      <a:pt x="926" y="4656"/>
                      <a:pt x="1215" y="4584"/>
                    </a:cubicBezTo>
                    <a:cubicBezTo>
                      <a:pt x="3153" y="4105"/>
                      <a:pt x="4812" y="2855"/>
                      <a:pt x="5808" y="1125"/>
                    </a:cubicBezTo>
                    <a:cubicBezTo>
                      <a:pt x="5957" y="868"/>
                      <a:pt x="6085" y="597"/>
                      <a:pt x="6187" y="317"/>
                    </a:cubicBezTo>
                    <a:cubicBezTo>
                      <a:pt x="6257" y="119"/>
                      <a:pt x="6286" y="10"/>
                      <a:pt x="6272" y="1"/>
                    </a:cubicBezTo>
                    <a:cubicBezTo>
                      <a:pt x="6271" y="1"/>
                      <a:pt x="6271" y="1"/>
                      <a:pt x="627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880;p98"/>
              <p:cNvSpPr/>
              <p:nvPr/>
            </p:nvSpPr>
            <p:spPr>
              <a:xfrm>
                <a:off x="4112422" y="3229787"/>
                <a:ext cx="626391" cy="720754"/>
              </a:xfrm>
              <a:custGeom>
                <a:avLst/>
                <a:gdLst/>
                <a:ahLst/>
                <a:cxnLst/>
                <a:rect l="l" t="t" r="r" b="b"/>
                <a:pathLst>
                  <a:path w="36928" h="42491" extrusionOk="0">
                    <a:moveTo>
                      <a:pt x="17423" y="316"/>
                    </a:moveTo>
                    <a:cubicBezTo>
                      <a:pt x="16128" y="481"/>
                      <a:pt x="14143" y="0"/>
                      <a:pt x="9706" y="2277"/>
                    </a:cubicBezTo>
                    <a:cubicBezTo>
                      <a:pt x="7849" y="3229"/>
                      <a:pt x="6313" y="4708"/>
                      <a:pt x="5293" y="6530"/>
                    </a:cubicBezTo>
                    <a:lnTo>
                      <a:pt x="1" y="16008"/>
                    </a:lnTo>
                    <a:lnTo>
                      <a:pt x="7405" y="20657"/>
                    </a:lnTo>
                    <a:lnTo>
                      <a:pt x="9375" y="14931"/>
                    </a:lnTo>
                    <a:lnTo>
                      <a:pt x="7957" y="27792"/>
                    </a:lnTo>
                    <a:lnTo>
                      <a:pt x="5699" y="42491"/>
                    </a:lnTo>
                    <a:lnTo>
                      <a:pt x="32444" y="42491"/>
                    </a:lnTo>
                    <a:lnTo>
                      <a:pt x="32099" y="25557"/>
                    </a:lnTo>
                    <a:lnTo>
                      <a:pt x="32099" y="20540"/>
                    </a:lnTo>
                    <a:lnTo>
                      <a:pt x="36928" y="7309"/>
                    </a:lnTo>
                    <a:cubicBezTo>
                      <a:pt x="35722" y="5045"/>
                      <a:pt x="34905" y="3727"/>
                      <a:pt x="32717" y="2381"/>
                    </a:cubicBezTo>
                    <a:cubicBezTo>
                      <a:pt x="30863" y="1196"/>
                      <a:pt x="28745" y="487"/>
                      <a:pt x="26551" y="316"/>
                    </a:cubicBezTo>
                    <a:cubicBezTo>
                      <a:pt x="25066" y="787"/>
                      <a:pt x="23527" y="1022"/>
                      <a:pt x="21987" y="1022"/>
                    </a:cubicBezTo>
                    <a:cubicBezTo>
                      <a:pt x="20447" y="1022"/>
                      <a:pt x="18908" y="787"/>
                      <a:pt x="17423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881;p98"/>
              <p:cNvSpPr/>
              <p:nvPr/>
            </p:nvSpPr>
            <p:spPr>
              <a:xfrm>
                <a:off x="4311274" y="3516334"/>
                <a:ext cx="229096" cy="124759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7355" extrusionOk="0">
                    <a:moveTo>
                      <a:pt x="5621" y="250"/>
                    </a:moveTo>
                    <a:cubicBezTo>
                      <a:pt x="5826" y="250"/>
                      <a:pt x="6031" y="281"/>
                      <a:pt x="6229" y="342"/>
                    </a:cubicBezTo>
                    <a:cubicBezTo>
                      <a:pt x="6635" y="464"/>
                      <a:pt x="6976" y="743"/>
                      <a:pt x="7173" y="1117"/>
                    </a:cubicBezTo>
                    <a:cubicBezTo>
                      <a:pt x="7344" y="1490"/>
                      <a:pt x="7381" y="1908"/>
                      <a:pt x="7277" y="2304"/>
                    </a:cubicBezTo>
                    <a:cubicBezTo>
                      <a:pt x="7050" y="3045"/>
                      <a:pt x="6542" y="3669"/>
                      <a:pt x="5859" y="4037"/>
                    </a:cubicBezTo>
                    <a:cubicBezTo>
                      <a:pt x="5374" y="4329"/>
                      <a:pt x="4849" y="4547"/>
                      <a:pt x="4301" y="4684"/>
                    </a:cubicBezTo>
                    <a:lnTo>
                      <a:pt x="4301" y="4684"/>
                    </a:lnTo>
                    <a:cubicBezTo>
                      <a:pt x="4119" y="4429"/>
                      <a:pt x="3960" y="4158"/>
                      <a:pt x="3828" y="3872"/>
                    </a:cubicBezTo>
                    <a:cubicBezTo>
                      <a:pt x="3445" y="3030"/>
                      <a:pt x="3486" y="2057"/>
                      <a:pt x="3937" y="1250"/>
                    </a:cubicBezTo>
                    <a:cubicBezTo>
                      <a:pt x="4160" y="851"/>
                      <a:pt x="4510" y="541"/>
                      <a:pt x="4934" y="370"/>
                    </a:cubicBezTo>
                    <a:cubicBezTo>
                      <a:pt x="5156" y="290"/>
                      <a:pt x="5388" y="250"/>
                      <a:pt x="5621" y="250"/>
                    </a:cubicBezTo>
                    <a:close/>
                    <a:moveTo>
                      <a:pt x="5645" y="0"/>
                    </a:moveTo>
                    <a:cubicBezTo>
                      <a:pt x="4874" y="0"/>
                      <a:pt x="4139" y="418"/>
                      <a:pt x="3758" y="1127"/>
                    </a:cubicBezTo>
                    <a:cubicBezTo>
                      <a:pt x="3267" y="2000"/>
                      <a:pt x="3223" y="3053"/>
                      <a:pt x="3639" y="3962"/>
                    </a:cubicBezTo>
                    <a:cubicBezTo>
                      <a:pt x="3764" y="4233"/>
                      <a:pt x="3912" y="4491"/>
                      <a:pt x="4081" y="4734"/>
                    </a:cubicBezTo>
                    <a:lnTo>
                      <a:pt x="4081" y="4734"/>
                    </a:lnTo>
                    <a:cubicBezTo>
                      <a:pt x="4044" y="4742"/>
                      <a:pt x="4007" y="4749"/>
                      <a:pt x="3970" y="4756"/>
                    </a:cubicBezTo>
                    <a:cubicBezTo>
                      <a:pt x="3603" y="4823"/>
                      <a:pt x="3233" y="4856"/>
                      <a:pt x="2863" y="4856"/>
                    </a:cubicBezTo>
                    <a:cubicBezTo>
                      <a:pt x="2240" y="4856"/>
                      <a:pt x="1619" y="4762"/>
                      <a:pt x="1022" y="4576"/>
                    </a:cubicBezTo>
                    <a:cubicBezTo>
                      <a:pt x="385" y="4370"/>
                      <a:pt x="37" y="4168"/>
                      <a:pt x="3" y="4168"/>
                    </a:cubicBezTo>
                    <a:cubicBezTo>
                      <a:pt x="1" y="4168"/>
                      <a:pt x="0" y="4169"/>
                      <a:pt x="0" y="4170"/>
                    </a:cubicBezTo>
                    <a:cubicBezTo>
                      <a:pt x="73" y="4233"/>
                      <a:pt x="154" y="4285"/>
                      <a:pt x="241" y="4326"/>
                    </a:cubicBezTo>
                    <a:cubicBezTo>
                      <a:pt x="483" y="4461"/>
                      <a:pt x="734" y="4576"/>
                      <a:pt x="993" y="4671"/>
                    </a:cubicBezTo>
                    <a:cubicBezTo>
                      <a:pt x="1639" y="4897"/>
                      <a:pt x="2316" y="5011"/>
                      <a:pt x="2996" y="5011"/>
                    </a:cubicBezTo>
                    <a:cubicBezTo>
                      <a:pt x="3332" y="5011"/>
                      <a:pt x="3669" y="4983"/>
                      <a:pt x="4003" y="4927"/>
                    </a:cubicBezTo>
                    <a:cubicBezTo>
                      <a:pt x="4067" y="4916"/>
                      <a:pt x="4131" y="4904"/>
                      <a:pt x="4195" y="4892"/>
                    </a:cubicBezTo>
                    <a:lnTo>
                      <a:pt x="4195" y="4892"/>
                    </a:lnTo>
                    <a:cubicBezTo>
                      <a:pt x="4519" y="5323"/>
                      <a:pt x="4912" y="5703"/>
                      <a:pt x="5359" y="6013"/>
                    </a:cubicBezTo>
                    <a:cubicBezTo>
                      <a:pt x="6604" y="6901"/>
                      <a:pt x="8074" y="7355"/>
                      <a:pt x="9553" y="7355"/>
                    </a:cubicBezTo>
                    <a:cubicBezTo>
                      <a:pt x="10574" y="7355"/>
                      <a:pt x="11600" y="7138"/>
                      <a:pt x="12560" y="6698"/>
                    </a:cubicBezTo>
                    <a:cubicBezTo>
                      <a:pt x="12809" y="6577"/>
                      <a:pt x="13050" y="6438"/>
                      <a:pt x="13279" y="6283"/>
                    </a:cubicBezTo>
                    <a:cubicBezTo>
                      <a:pt x="13362" y="6238"/>
                      <a:pt x="13438" y="6179"/>
                      <a:pt x="13506" y="6112"/>
                    </a:cubicBezTo>
                    <a:cubicBezTo>
                      <a:pt x="13505" y="6111"/>
                      <a:pt x="13504" y="6111"/>
                      <a:pt x="13502" y="6111"/>
                    </a:cubicBezTo>
                    <a:cubicBezTo>
                      <a:pt x="13460" y="6111"/>
                      <a:pt x="13138" y="6335"/>
                      <a:pt x="12494" y="6614"/>
                    </a:cubicBezTo>
                    <a:cubicBezTo>
                      <a:pt x="11603" y="6990"/>
                      <a:pt x="10645" y="7186"/>
                      <a:pt x="9679" y="7186"/>
                    </a:cubicBezTo>
                    <a:cubicBezTo>
                      <a:pt x="9647" y="7186"/>
                      <a:pt x="9616" y="7185"/>
                      <a:pt x="9585" y="7185"/>
                    </a:cubicBezTo>
                    <a:cubicBezTo>
                      <a:pt x="8101" y="7185"/>
                      <a:pt x="6656" y="6713"/>
                      <a:pt x="5459" y="5837"/>
                    </a:cubicBezTo>
                    <a:cubicBezTo>
                      <a:pt x="5064" y="5557"/>
                      <a:pt x="4714" y="5221"/>
                      <a:pt x="4419" y="4842"/>
                    </a:cubicBezTo>
                    <a:lnTo>
                      <a:pt x="4419" y="4842"/>
                    </a:lnTo>
                    <a:cubicBezTo>
                      <a:pt x="4967" y="4709"/>
                      <a:pt x="5494" y="4498"/>
                      <a:pt x="5984" y="4214"/>
                    </a:cubicBezTo>
                    <a:cubicBezTo>
                      <a:pt x="6726" y="3827"/>
                      <a:pt x="7283" y="3157"/>
                      <a:pt x="7528" y="2356"/>
                    </a:cubicBezTo>
                    <a:cubicBezTo>
                      <a:pt x="7650" y="1911"/>
                      <a:pt x="7612" y="1436"/>
                      <a:pt x="7419" y="1015"/>
                    </a:cubicBezTo>
                    <a:cubicBezTo>
                      <a:pt x="7195" y="581"/>
                      <a:pt x="6805" y="256"/>
                      <a:pt x="6337" y="116"/>
                    </a:cubicBezTo>
                    <a:cubicBezTo>
                      <a:pt x="6109" y="38"/>
                      <a:pt x="5875" y="0"/>
                      <a:pt x="564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882;p98"/>
              <p:cNvSpPr/>
              <p:nvPr/>
            </p:nvSpPr>
            <p:spPr>
              <a:xfrm>
                <a:off x="4231448" y="3754318"/>
                <a:ext cx="430491" cy="148405"/>
              </a:xfrm>
              <a:custGeom>
                <a:avLst/>
                <a:gdLst/>
                <a:ahLst/>
                <a:cxnLst/>
                <a:rect l="l" t="t" r="r" b="b"/>
                <a:pathLst>
                  <a:path w="25379" h="8749" extrusionOk="0">
                    <a:moveTo>
                      <a:pt x="16969" y="244"/>
                    </a:moveTo>
                    <a:cubicBezTo>
                      <a:pt x="17197" y="244"/>
                      <a:pt x="17424" y="312"/>
                      <a:pt x="17617" y="446"/>
                    </a:cubicBezTo>
                    <a:cubicBezTo>
                      <a:pt x="17930" y="683"/>
                      <a:pt x="18159" y="1015"/>
                      <a:pt x="18269" y="1392"/>
                    </a:cubicBezTo>
                    <a:cubicBezTo>
                      <a:pt x="18508" y="2188"/>
                      <a:pt x="18497" y="3039"/>
                      <a:pt x="18236" y="3829"/>
                    </a:cubicBezTo>
                    <a:cubicBezTo>
                      <a:pt x="18101" y="4300"/>
                      <a:pt x="17910" y="4752"/>
                      <a:pt x="17669" y="5175"/>
                    </a:cubicBezTo>
                    <a:lnTo>
                      <a:pt x="17669" y="5175"/>
                    </a:lnTo>
                    <a:cubicBezTo>
                      <a:pt x="17185" y="4802"/>
                      <a:pt x="16746" y="4377"/>
                      <a:pt x="16360" y="3905"/>
                    </a:cubicBezTo>
                    <a:cubicBezTo>
                      <a:pt x="15903" y="3381"/>
                      <a:pt x="15616" y="2729"/>
                      <a:pt x="15537" y="2039"/>
                    </a:cubicBezTo>
                    <a:cubicBezTo>
                      <a:pt x="15479" y="1301"/>
                      <a:pt x="15894" y="608"/>
                      <a:pt x="16573" y="315"/>
                    </a:cubicBezTo>
                    <a:cubicBezTo>
                      <a:pt x="16702" y="267"/>
                      <a:pt x="16836" y="244"/>
                      <a:pt x="16969" y="244"/>
                    </a:cubicBezTo>
                    <a:close/>
                    <a:moveTo>
                      <a:pt x="6925" y="1302"/>
                    </a:moveTo>
                    <a:cubicBezTo>
                      <a:pt x="7097" y="1302"/>
                      <a:pt x="7269" y="1332"/>
                      <a:pt x="7433" y="1392"/>
                    </a:cubicBezTo>
                    <a:cubicBezTo>
                      <a:pt x="8129" y="1652"/>
                      <a:pt x="8635" y="2261"/>
                      <a:pt x="8762" y="2994"/>
                    </a:cubicBezTo>
                    <a:cubicBezTo>
                      <a:pt x="8895" y="3676"/>
                      <a:pt x="8829" y="4383"/>
                      <a:pt x="8572" y="5029"/>
                    </a:cubicBezTo>
                    <a:cubicBezTo>
                      <a:pt x="8335" y="5631"/>
                      <a:pt x="7977" y="6179"/>
                      <a:pt x="7523" y="6641"/>
                    </a:cubicBezTo>
                    <a:cubicBezTo>
                      <a:pt x="7482" y="6683"/>
                      <a:pt x="7441" y="6723"/>
                      <a:pt x="7399" y="6763"/>
                    </a:cubicBezTo>
                    <a:lnTo>
                      <a:pt x="7399" y="6763"/>
                    </a:lnTo>
                    <a:cubicBezTo>
                      <a:pt x="7324" y="6704"/>
                      <a:pt x="7250" y="6643"/>
                      <a:pt x="7178" y="6580"/>
                    </a:cubicBezTo>
                    <a:cubicBezTo>
                      <a:pt x="6505" y="6027"/>
                      <a:pt x="5954" y="5342"/>
                      <a:pt x="5557" y="4567"/>
                    </a:cubicBezTo>
                    <a:cubicBezTo>
                      <a:pt x="5154" y="3834"/>
                      <a:pt x="5140" y="2948"/>
                      <a:pt x="5525" y="2204"/>
                    </a:cubicBezTo>
                    <a:cubicBezTo>
                      <a:pt x="5706" y="1861"/>
                      <a:pt x="5994" y="1585"/>
                      <a:pt x="6346" y="1420"/>
                    </a:cubicBezTo>
                    <a:cubicBezTo>
                      <a:pt x="6531" y="1341"/>
                      <a:pt x="6728" y="1302"/>
                      <a:pt x="6925" y="1302"/>
                    </a:cubicBezTo>
                    <a:close/>
                    <a:moveTo>
                      <a:pt x="72" y="8649"/>
                    </a:moveTo>
                    <a:cubicBezTo>
                      <a:pt x="48" y="8649"/>
                      <a:pt x="25" y="8651"/>
                      <a:pt x="0" y="8654"/>
                    </a:cubicBezTo>
                    <a:cubicBezTo>
                      <a:pt x="25" y="8657"/>
                      <a:pt x="48" y="8659"/>
                      <a:pt x="72" y="8659"/>
                    </a:cubicBezTo>
                    <a:cubicBezTo>
                      <a:pt x="95" y="8659"/>
                      <a:pt x="119" y="8657"/>
                      <a:pt x="142" y="8654"/>
                    </a:cubicBezTo>
                    <a:cubicBezTo>
                      <a:pt x="119" y="8651"/>
                      <a:pt x="95" y="8649"/>
                      <a:pt x="72" y="8649"/>
                    </a:cubicBezTo>
                    <a:close/>
                    <a:moveTo>
                      <a:pt x="16964" y="1"/>
                    </a:moveTo>
                    <a:cubicBezTo>
                      <a:pt x="16804" y="1"/>
                      <a:pt x="16644" y="29"/>
                      <a:pt x="16490" y="87"/>
                    </a:cubicBezTo>
                    <a:cubicBezTo>
                      <a:pt x="15724" y="417"/>
                      <a:pt x="15252" y="1197"/>
                      <a:pt x="15318" y="2029"/>
                    </a:cubicBezTo>
                    <a:cubicBezTo>
                      <a:pt x="15406" y="2761"/>
                      <a:pt x="15714" y="3448"/>
                      <a:pt x="16202" y="4000"/>
                    </a:cubicBezTo>
                    <a:cubicBezTo>
                      <a:pt x="16604" y="4499"/>
                      <a:pt x="17064" y="4947"/>
                      <a:pt x="17574" y="5335"/>
                    </a:cubicBezTo>
                    <a:lnTo>
                      <a:pt x="17574" y="5335"/>
                    </a:lnTo>
                    <a:cubicBezTo>
                      <a:pt x="17408" y="5606"/>
                      <a:pt x="17222" y="5864"/>
                      <a:pt x="17016" y="6106"/>
                    </a:cubicBezTo>
                    <a:cubicBezTo>
                      <a:pt x="15834" y="7537"/>
                      <a:pt x="14089" y="8383"/>
                      <a:pt x="12234" y="8427"/>
                    </a:cubicBezTo>
                    <a:cubicBezTo>
                      <a:pt x="12208" y="8427"/>
                      <a:pt x="12182" y="8428"/>
                      <a:pt x="12156" y="8428"/>
                    </a:cubicBezTo>
                    <a:cubicBezTo>
                      <a:pt x="10489" y="8428"/>
                      <a:pt x="8873" y="7882"/>
                      <a:pt x="7549" y="6880"/>
                    </a:cubicBezTo>
                    <a:lnTo>
                      <a:pt x="7549" y="6880"/>
                    </a:lnTo>
                    <a:cubicBezTo>
                      <a:pt x="7592" y="6841"/>
                      <a:pt x="7633" y="6800"/>
                      <a:pt x="7675" y="6760"/>
                    </a:cubicBezTo>
                    <a:cubicBezTo>
                      <a:pt x="8149" y="6286"/>
                      <a:pt x="8524" y="5722"/>
                      <a:pt x="8775" y="5101"/>
                    </a:cubicBezTo>
                    <a:cubicBezTo>
                      <a:pt x="9051" y="4420"/>
                      <a:pt x="9124" y="3673"/>
                      <a:pt x="8988" y="2951"/>
                    </a:cubicBezTo>
                    <a:cubicBezTo>
                      <a:pt x="8848" y="2146"/>
                      <a:pt x="8293" y="1477"/>
                      <a:pt x="7528" y="1189"/>
                    </a:cubicBezTo>
                    <a:cubicBezTo>
                      <a:pt x="7338" y="1119"/>
                      <a:pt x="7139" y="1084"/>
                      <a:pt x="6940" y="1084"/>
                    </a:cubicBezTo>
                    <a:cubicBezTo>
                      <a:pt x="6715" y="1084"/>
                      <a:pt x="6491" y="1128"/>
                      <a:pt x="6280" y="1216"/>
                    </a:cubicBezTo>
                    <a:cubicBezTo>
                      <a:pt x="5878" y="1398"/>
                      <a:pt x="5547" y="1704"/>
                      <a:pt x="5335" y="2090"/>
                    </a:cubicBezTo>
                    <a:cubicBezTo>
                      <a:pt x="5117" y="2478"/>
                      <a:pt x="5012" y="2918"/>
                      <a:pt x="5028" y="3362"/>
                    </a:cubicBezTo>
                    <a:cubicBezTo>
                      <a:pt x="5048" y="3808"/>
                      <a:pt x="5159" y="4245"/>
                      <a:pt x="5354" y="4648"/>
                    </a:cubicBezTo>
                    <a:cubicBezTo>
                      <a:pt x="5760" y="5456"/>
                      <a:pt x="6331" y="6171"/>
                      <a:pt x="7031" y="6745"/>
                    </a:cubicBezTo>
                    <a:cubicBezTo>
                      <a:pt x="7099" y="6803"/>
                      <a:pt x="7167" y="6859"/>
                      <a:pt x="7236" y="6914"/>
                    </a:cubicBezTo>
                    <a:lnTo>
                      <a:pt x="7236" y="6914"/>
                    </a:lnTo>
                    <a:cubicBezTo>
                      <a:pt x="6508" y="7565"/>
                      <a:pt x="5635" y="8037"/>
                      <a:pt x="4689" y="8290"/>
                    </a:cubicBezTo>
                    <a:cubicBezTo>
                      <a:pt x="3867" y="8509"/>
                      <a:pt x="3024" y="8632"/>
                      <a:pt x="2174" y="8654"/>
                    </a:cubicBezTo>
                    <a:cubicBezTo>
                      <a:pt x="1942" y="8665"/>
                      <a:pt x="1727" y="8669"/>
                      <a:pt x="1529" y="8669"/>
                    </a:cubicBezTo>
                    <a:cubicBezTo>
                      <a:pt x="1134" y="8669"/>
                      <a:pt x="809" y="8654"/>
                      <a:pt x="563" y="8654"/>
                    </a:cubicBezTo>
                    <a:lnTo>
                      <a:pt x="142" y="8654"/>
                    </a:lnTo>
                    <a:lnTo>
                      <a:pt x="563" y="8692"/>
                    </a:lnTo>
                    <a:cubicBezTo>
                      <a:pt x="931" y="8720"/>
                      <a:pt x="1475" y="8749"/>
                      <a:pt x="2179" y="8749"/>
                    </a:cubicBezTo>
                    <a:cubicBezTo>
                      <a:pt x="3036" y="8746"/>
                      <a:pt x="3891" y="8636"/>
                      <a:pt x="4721" y="8423"/>
                    </a:cubicBezTo>
                    <a:cubicBezTo>
                      <a:pt x="5709" y="8176"/>
                      <a:pt x="6621" y="7698"/>
                      <a:pt x="7384" y="7030"/>
                    </a:cubicBezTo>
                    <a:lnTo>
                      <a:pt x="7384" y="7030"/>
                    </a:lnTo>
                    <a:cubicBezTo>
                      <a:pt x="8747" y="8069"/>
                      <a:pt x="10417" y="8635"/>
                      <a:pt x="12138" y="8635"/>
                    </a:cubicBezTo>
                    <a:cubicBezTo>
                      <a:pt x="12168" y="8635"/>
                      <a:pt x="12198" y="8635"/>
                      <a:pt x="12228" y="8635"/>
                    </a:cubicBezTo>
                    <a:cubicBezTo>
                      <a:pt x="14549" y="8626"/>
                      <a:pt x="16618" y="7267"/>
                      <a:pt x="17744" y="5461"/>
                    </a:cubicBezTo>
                    <a:lnTo>
                      <a:pt x="17744" y="5461"/>
                    </a:lnTo>
                    <a:cubicBezTo>
                      <a:pt x="18630" y="6097"/>
                      <a:pt x="19625" y="6562"/>
                      <a:pt x="20681" y="6834"/>
                    </a:cubicBezTo>
                    <a:cubicBezTo>
                      <a:pt x="21408" y="7027"/>
                      <a:pt x="22156" y="7124"/>
                      <a:pt x="22907" y="7124"/>
                    </a:cubicBezTo>
                    <a:cubicBezTo>
                      <a:pt x="23016" y="7124"/>
                      <a:pt x="23124" y="7122"/>
                      <a:pt x="23233" y="7118"/>
                    </a:cubicBezTo>
                    <a:cubicBezTo>
                      <a:pt x="23774" y="7103"/>
                      <a:pt x="24313" y="7032"/>
                      <a:pt x="24839" y="6906"/>
                    </a:cubicBezTo>
                    <a:lnTo>
                      <a:pt x="25241" y="6787"/>
                    </a:lnTo>
                    <a:lnTo>
                      <a:pt x="25379" y="6741"/>
                    </a:lnTo>
                    <a:lnTo>
                      <a:pt x="25379" y="6741"/>
                    </a:lnTo>
                    <a:cubicBezTo>
                      <a:pt x="24690" y="6915"/>
                      <a:pt x="23986" y="7017"/>
                      <a:pt x="23277" y="7048"/>
                    </a:cubicBezTo>
                    <a:cubicBezTo>
                      <a:pt x="23240" y="7048"/>
                      <a:pt x="23204" y="7048"/>
                      <a:pt x="23167" y="7048"/>
                    </a:cubicBezTo>
                    <a:cubicBezTo>
                      <a:pt x="22358" y="7048"/>
                      <a:pt x="21551" y="6940"/>
                      <a:pt x="20768" y="6726"/>
                    </a:cubicBezTo>
                    <a:cubicBezTo>
                      <a:pt x="19711" y="6439"/>
                      <a:pt x="18717" y="5957"/>
                      <a:pt x="17839" y="5304"/>
                    </a:cubicBezTo>
                    <a:lnTo>
                      <a:pt x="17839" y="5304"/>
                    </a:lnTo>
                    <a:cubicBezTo>
                      <a:pt x="18567" y="4061"/>
                      <a:pt x="18851" y="2625"/>
                      <a:pt x="18475" y="1278"/>
                    </a:cubicBezTo>
                    <a:cubicBezTo>
                      <a:pt x="18340" y="861"/>
                      <a:pt x="18080" y="499"/>
                      <a:pt x="17728" y="239"/>
                    </a:cubicBezTo>
                    <a:cubicBezTo>
                      <a:pt x="17500" y="82"/>
                      <a:pt x="17233" y="1"/>
                      <a:pt x="1696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883;p98"/>
              <p:cNvSpPr/>
              <p:nvPr/>
            </p:nvSpPr>
            <p:spPr>
              <a:xfrm>
                <a:off x="4181375" y="3326829"/>
                <a:ext cx="381113" cy="133698"/>
              </a:xfrm>
              <a:custGeom>
                <a:avLst/>
                <a:gdLst/>
                <a:ahLst/>
                <a:cxnLst/>
                <a:rect l="l" t="t" r="r" b="b"/>
                <a:pathLst>
                  <a:path w="22468" h="7882" extrusionOk="0">
                    <a:moveTo>
                      <a:pt x="11094" y="240"/>
                    </a:moveTo>
                    <a:cubicBezTo>
                      <a:pt x="11689" y="240"/>
                      <a:pt x="12268" y="482"/>
                      <a:pt x="12687" y="926"/>
                    </a:cubicBezTo>
                    <a:cubicBezTo>
                      <a:pt x="12924" y="1214"/>
                      <a:pt x="13038" y="1585"/>
                      <a:pt x="13003" y="1956"/>
                    </a:cubicBezTo>
                    <a:cubicBezTo>
                      <a:pt x="12969" y="2323"/>
                      <a:pt x="12836" y="2673"/>
                      <a:pt x="12616" y="2968"/>
                    </a:cubicBezTo>
                    <a:cubicBezTo>
                      <a:pt x="12179" y="3542"/>
                      <a:pt x="11607" y="4001"/>
                      <a:pt x="10952" y="4305"/>
                    </a:cubicBezTo>
                    <a:cubicBezTo>
                      <a:pt x="10549" y="4495"/>
                      <a:pt x="10134" y="4655"/>
                      <a:pt x="9710" y="4787"/>
                    </a:cubicBezTo>
                    <a:lnTo>
                      <a:pt x="9710" y="4787"/>
                    </a:lnTo>
                    <a:cubicBezTo>
                      <a:pt x="9620" y="4678"/>
                      <a:pt x="9535" y="4567"/>
                      <a:pt x="9454" y="4451"/>
                    </a:cubicBezTo>
                    <a:cubicBezTo>
                      <a:pt x="8977" y="3729"/>
                      <a:pt x="8806" y="2846"/>
                      <a:pt x="8982" y="1999"/>
                    </a:cubicBezTo>
                    <a:cubicBezTo>
                      <a:pt x="9129" y="1176"/>
                      <a:pt x="9741" y="515"/>
                      <a:pt x="10551" y="308"/>
                    </a:cubicBezTo>
                    <a:cubicBezTo>
                      <a:pt x="10730" y="262"/>
                      <a:pt x="10913" y="240"/>
                      <a:pt x="11094" y="240"/>
                    </a:cubicBezTo>
                    <a:close/>
                    <a:moveTo>
                      <a:pt x="19091" y="774"/>
                    </a:moveTo>
                    <a:cubicBezTo>
                      <a:pt x="19367" y="774"/>
                      <a:pt x="19643" y="839"/>
                      <a:pt x="19897" y="973"/>
                    </a:cubicBezTo>
                    <a:cubicBezTo>
                      <a:pt x="20543" y="1290"/>
                      <a:pt x="20990" y="1905"/>
                      <a:pt x="21092" y="2617"/>
                    </a:cubicBezTo>
                    <a:cubicBezTo>
                      <a:pt x="21209" y="3371"/>
                      <a:pt x="21063" y="4143"/>
                      <a:pt x="20677" y="4800"/>
                    </a:cubicBezTo>
                    <a:cubicBezTo>
                      <a:pt x="20317" y="5384"/>
                      <a:pt x="19851" y="5882"/>
                      <a:pt x="19312" y="6274"/>
                    </a:cubicBezTo>
                    <a:lnTo>
                      <a:pt x="19312" y="6274"/>
                    </a:lnTo>
                    <a:cubicBezTo>
                      <a:pt x="19066" y="6062"/>
                      <a:pt x="18834" y="5833"/>
                      <a:pt x="18616" y="5590"/>
                    </a:cubicBezTo>
                    <a:cubicBezTo>
                      <a:pt x="18277" y="5210"/>
                      <a:pt x="17983" y="4790"/>
                      <a:pt x="17742" y="4343"/>
                    </a:cubicBezTo>
                    <a:cubicBezTo>
                      <a:pt x="17465" y="3849"/>
                      <a:pt x="17317" y="3292"/>
                      <a:pt x="17317" y="2727"/>
                    </a:cubicBezTo>
                    <a:cubicBezTo>
                      <a:pt x="17313" y="2108"/>
                      <a:pt x="17583" y="1519"/>
                      <a:pt x="18054" y="1119"/>
                    </a:cubicBezTo>
                    <a:cubicBezTo>
                      <a:pt x="18358" y="890"/>
                      <a:pt x="18724" y="774"/>
                      <a:pt x="19091" y="774"/>
                    </a:cubicBezTo>
                    <a:close/>
                    <a:moveTo>
                      <a:pt x="11085" y="0"/>
                    </a:moveTo>
                    <a:cubicBezTo>
                      <a:pt x="10894" y="0"/>
                      <a:pt x="10702" y="22"/>
                      <a:pt x="10514" y="65"/>
                    </a:cubicBezTo>
                    <a:cubicBezTo>
                      <a:pt x="10073" y="163"/>
                      <a:pt x="9672" y="397"/>
                      <a:pt x="9370" y="732"/>
                    </a:cubicBezTo>
                    <a:cubicBezTo>
                      <a:pt x="9070" y="1074"/>
                      <a:pt x="8861" y="1487"/>
                      <a:pt x="8766" y="1933"/>
                    </a:cubicBezTo>
                    <a:cubicBezTo>
                      <a:pt x="8572" y="2844"/>
                      <a:pt x="8751" y="3796"/>
                      <a:pt x="9266" y="4574"/>
                    </a:cubicBezTo>
                    <a:cubicBezTo>
                      <a:pt x="9333" y="4670"/>
                      <a:pt x="9403" y="4764"/>
                      <a:pt x="9475" y="4856"/>
                    </a:cubicBezTo>
                    <a:lnTo>
                      <a:pt x="9475" y="4856"/>
                    </a:lnTo>
                    <a:cubicBezTo>
                      <a:pt x="8727" y="5067"/>
                      <a:pt x="7954" y="5187"/>
                      <a:pt x="7173" y="5213"/>
                    </a:cubicBezTo>
                    <a:cubicBezTo>
                      <a:pt x="7062" y="5216"/>
                      <a:pt x="6950" y="5218"/>
                      <a:pt x="6839" y="5218"/>
                    </a:cubicBezTo>
                    <a:cubicBezTo>
                      <a:pt x="5039" y="5218"/>
                      <a:pt x="3269" y="4751"/>
                      <a:pt x="1701" y="3861"/>
                    </a:cubicBezTo>
                    <a:cubicBezTo>
                      <a:pt x="1251" y="3598"/>
                      <a:pt x="825" y="3300"/>
                      <a:pt x="424" y="2968"/>
                    </a:cubicBezTo>
                    <a:lnTo>
                      <a:pt x="113" y="2708"/>
                    </a:lnTo>
                    <a:lnTo>
                      <a:pt x="0" y="2623"/>
                    </a:lnTo>
                    <a:lnTo>
                      <a:pt x="0" y="2623"/>
                    </a:lnTo>
                    <a:cubicBezTo>
                      <a:pt x="29" y="2659"/>
                      <a:pt x="60" y="2693"/>
                      <a:pt x="94" y="2727"/>
                    </a:cubicBezTo>
                    <a:lnTo>
                      <a:pt x="392" y="3006"/>
                    </a:lnTo>
                    <a:cubicBezTo>
                      <a:pt x="781" y="3358"/>
                      <a:pt x="1202" y="3675"/>
                      <a:pt x="1649" y="3950"/>
                    </a:cubicBezTo>
                    <a:cubicBezTo>
                      <a:pt x="3235" y="4898"/>
                      <a:pt x="5048" y="5399"/>
                      <a:pt x="6894" y="5399"/>
                    </a:cubicBezTo>
                    <a:cubicBezTo>
                      <a:pt x="6988" y="5399"/>
                      <a:pt x="7083" y="5398"/>
                      <a:pt x="7177" y="5395"/>
                    </a:cubicBezTo>
                    <a:cubicBezTo>
                      <a:pt x="8006" y="5379"/>
                      <a:pt x="8827" y="5256"/>
                      <a:pt x="9620" y="5031"/>
                    </a:cubicBezTo>
                    <a:lnTo>
                      <a:pt x="9620" y="5031"/>
                    </a:lnTo>
                    <a:cubicBezTo>
                      <a:pt x="10106" y="5594"/>
                      <a:pt x="10701" y="6055"/>
                      <a:pt x="11373" y="6383"/>
                    </a:cubicBezTo>
                    <a:cubicBezTo>
                      <a:pt x="12788" y="7129"/>
                      <a:pt x="14361" y="7515"/>
                      <a:pt x="15953" y="7515"/>
                    </a:cubicBezTo>
                    <a:cubicBezTo>
                      <a:pt x="16190" y="7515"/>
                      <a:pt x="16428" y="7507"/>
                      <a:pt x="16665" y="7490"/>
                    </a:cubicBezTo>
                    <a:cubicBezTo>
                      <a:pt x="17670" y="7415"/>
                      <a:pt x="18618" y="7064"/>
                      <a:pt x="19415" y="6494"/>
                    </a:cubicBezTo>
                    <a:lnTo>
                      <a:pt x="19415" y="6494"/>
                    </a:lnTo>
                    <a:cubicBezTo>
                      <a:pt x="19746" y="6753"/>
                      <a:pt x="20101" y="6984"/>
                      <a:pt x="20474" y="7183"/>
                    </a:cubicBezTo>
                    <a:cubicBezTo>
                      <a:pt x="20936" y="7431"/>
                      <a:pt x="21424" y="7627"/>
                      <a:pt x="21929" y="7769"/>
                    </a:cubicBezTo>
                    <a:cubicBezTo>
                      <a:pt x="22105" y="7820"/>
                      <a:pt x="22286" y="7858"/>
                      <a:pt x="22467" y="7881"/>
                    </a:cubicBezTo>
                    <a:cubicBezTo>
                      <a:pt x="22467" y="7868"/>
                      <a:pt x="22285" y="7830"/>
                      <a:pt x="21924" y="7739"/>
                    </a:cubicBezTo>
                    <a:cubicBezTo>
                      <a:pt x="21433" y="7577"/>
                      <a:pt x="20959" y="7370"/>
                      <a:pt x="20506" y="7121"/>
                    </a:cubicBezTo>
                    <a:cubicBezTo>
                      <a:pt x="20152" y="6918"/>
                      <a:pt x="19816" y="6688"/>
                      <a:pt x="19500" y="6432"/>
                    </a:cubicBezTo>
                    <a:lnTo>
                      <a:pt x="19500" y="6432"/>
                    </a:lnTo>
                    <a:cubicBezTo>
                      <a:pt x="20049" y="6022"/>
                      <a:pt x="20523" y="5506"/>
                      <a:pt x="20889" y="4904"/>
                    </a:cubicBezTo>
                    <a:cubicBezTo>
                      <a:pt x="21297" y="4198"/>
                      <a:pt x="21449" y="3374"/>
                      <a:pt x="21319" y="2570"/>
                    </a:cubicBezTo>
                    <a:cubicBezTo>
                      <a:pt x="21206" y="1791"/>
                      <a:pt x="20711" y="1119"/>
                      <a:pt x="20000" y="780"/>
                    </a:cubicBezTo>
                    <a:cubicBezTo>
                      <a:pt x="19715" y="642"/>
                      <a:pt x="19402" y="571"/>
                      <a:pt x="19086" y="571"/>
                    </a:cubicBezTo>
                    <a:cubicBezTo>
                      <a:pt x="19033" y="571"/>
                      <a:pt x="18980" y="573"/>
                      <a:pt x="18928" y="577"/>
                    </a:cubicBezTo>
                    <a:cubicBezTo>
                      <a:pt x="18570" y="603"/>
                      <a:pt x="18229" y="738"/>
                      <a:pt x="17950" y="964"/>
                    </a:cubicBezTo>
                    <a:cubicBezTo>
                      <a:pt x="17434" y="1395"/>
                      <a:pt x="17136" y="2031"/>
                      <a:pt x="17133" y="2703"/>
                    </a:cubicBezTo>
                    <a:cubicBezTo>
                      <a:pt x="17140" y="3300"/>
                      <a:pt x="17304" y="3884"/>
                      <a:pt x="17605" y="4400"/>
                    </a:cubicBezTo>
                    <a:cubicBezTo>
                      <a:pt x="17858" y="4855"/>
                      <a:pt x="18163" y="5278"/>
                      <a:pt x="18517" y="5661"/>
                    </a:cubicBezTo>
                    <a:cubicBezTo>
                      <a:pt x="18737" y="5903"/>
                      <a:pt x="18973" y="6129"/>
                      <a:pt x="19222" y="6339"/>
                    </a:cubicBezTo>
                    <a:lnTo>
                      <a:pt x="19222" y="6339"/>
                    </a:lnTo>
                    <a:cubicBezTo>
                      <a:pt x="18465" y="6866"/>
                      <a:pt x="17569" y="7191"/>
                      <a:pt x="16623" y="7259"/>
                    </a:cubicBezTo>
                    <a:cubicBezTo>
                      <a:pt x="16398" y="7274"/>
                      <a:pt x="16173" y="7282"/>
                      <a:pt x="15948" y="7282"/>
                    </a:cubicBezTo>
                    <a:cubicBezTo>
                      <a:pt x="14392" y="7282"/>
                      <a:pt x="12855" y="6904"/>
                      <a:pt x="11473" y="6176"/>
                    </a:cubicBezTo>
                    <a:cubicBezTo>
                      <a:pt x="10860" y="5877"/>
                      <a:pt x="10313" y="5463"/>
                      <a:pt x="9860" y="4960"/>
                    </a:cubicBezTo>
                    <a:lnTo>
                      <a:pt x="9860" y="4960"/>
                    </a:lnTo>
                    <a:cubicBezTo>
                      <a:pt x="10267" y="4833"/>
                      <a:pt x="10667" y="4679"/>
                      <a:pt x="11056" y="4498"/>
                    </a:cubicBezTo>
                    <a:cubicBezTo>
                      <a:pt x="11747" y="4175"/>
                      <a:pt x="12350" y="3688"/>
                      <a:pt x="12810" y="3080"/>
                    </a:cubicBezTo>
                    <a:cubicBezTo>
                      <a:pt x="13054" y="2754"/>
                      <a:pt x="13203" y="2367"/>
                      <a:pt x="13240" y="1961"/>
                    </a:cubicBezTo>
                    <a:cubicBezTo>
                      <a:pt x="13278" y="1533"/>
                      <a:pt x="13146" y="1107"/>
                      <a:pt x="12876" y="774"/>
                    </a:cubicBezTo>
                    <a:cubicBezTo>
                      <a:pt x="12599" y="442"/>
                      <a:pt x="12224" y="207"/>
                      <a:pt x="11804" y="103"/>
                    </a:cubicBezTo>
                    <a:cubicBezTo>
                      <a:pt x="11570" y="35"/>
                      <a:pt x="11328" y="0"/>
                      <a:pt x="1108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884;p98"/>
              <p:cNvSpPr/>
              <p:nvPr/>
            </p:nvSpPr>
            <p:spPr>
              <a:xfrm>
                <a:off x="3601563" y="3455049"/>
                <a:ext cx="718701" cy="337876"/>
              </a:xfrm>
              <a:custGeom>
                <a:avLst/>
                <a:gdLst/>
                <a:ahLst/>
                <a:cxnLst/>
                <a:rect l="l" t="t" r="r" b="b"/>
                <a:pathLst>
                  <a:path w="42370" h="19919" extrusionOk="0">
                    <a:moveTo>
                      <a:pt x="34502" y="1"/>
                    </a:moveTo>
                    <a:cubicBezTo>
                      <a:pt x="34502" y="1"/>
                      <a:pt x="29924" y="11700"/>
                      <a:pt x="28696" y="11814"/>
                    </a:cubicBezTo>
                    <a:cubicBezTo>
                      <a:pt x="27894" y="11887"/>
                      <a:pt x="27085" y="11920"/>
                      <a:pt x="26278" y="11920"/>
                    </a:cubicBezTo>
                    <a:cubicBezTo>
                      <a:pt x="20241" y="11920"/>
                      <a:pt x="14314" y="10074"/>
                      <a:pt x="12063" y="9290"/>
                    </a:cubicBezTo>
                    <a:cubicBezTo>
                      <a:pt x="11807" y="8997"/>
                      <a:pt x="11511" y="8648"/>
                      <a:pt x="11179" y="8223"/>
                    </a:cubicBezTo>
                    <a:cubicBezTo>
                      <a:pt x="10900" y="7853"/>
                      <a:pt x="10684" y="7440"/>
                      <a:pt x="10542" y="6998"/>
                    </a:cubicBezTo>
                    <a:cubicBezTo>
                      <a:pt x="10340" y="6457"/>
                      <a:pt x="10219" y="5892"/>
                      <a:pt x="10178" y="5316"/>
                    </a:cubicBezTo>
                    <a:cubicBezTo>
                      <a:pt x="10198" y="5089"/>
                      <a:pt x="10076" y="4875"/>
                      <a:pt x="9868" y="4780"/>
                    </a:cubicBezTo>
                    <a:cubicBezTo>
                      <a:pt x="9797" y="4747"/>
                      <a:pt x="9721" y="4732"/>
                      <a:pt x="9646" y="4732"/>
                    </a:cubicBezTo>
                    <a:cubicBezTo>
                      <a:pt x="9504" y="4732"/>
                      <a:pt x="9364" y="4788"/>
                      <a:pt x="9262" y="4897"/>
                    </a:cubicBezTo>
                    <a:cubicBezTo>
                      <a:pt x="8963" y="5279"/>
                      <a:pt x="8892" y="6735"/>
                      <a:pt x="9563" y="8303"/>
                    </a:cubicBezTo>
                    <a:cubicBezTo>
                      <a:pt x="9807" y="8874"/>
                      <a:pt x="9648" y="9072"/>
                      <a:pt x="9305" y="9072"/>
                    </a:cubicBezTo>
                    <a:cubicBezTo>
                      <a:pt x="8705" y="9072"/>
                      <a:pt x="7539" y="8465"/>
                      <a:pt x="6983" y="8185"/>
                    </a:cubicBezTo>
                    <a:cubicBezTo>
                      <a:pt x="6162" y="7773"/>
                      <a:pt x="3669" y="6664"/>
                      <a:pt x="3080" y="6664"/>
                    </a:cubicBezTo>
                    <a:cubicBezTo>
                      <a:pt x="3042" y="6664"/>
                      <a:pt x="3012" y="6668"/>
                      <a:pt x="2990" y="6678"/>
                    </a:cubicBezTo>
                    <a:cubicBezTo>
                      <a:pt x="2480" y="6915"/>
                      <a:pt x="2631" y="7510"/>
                      <a:pt x="3525" y="7926"/>
                    </a:cubicBezTo>
                    <a:cubicBezTo>
                      <a:pt x="4418" y="8341"/>
                      <a:pt x="6966" y="9787"/>
                      <a:pt x="6714" y="10231"/>
                    </a:cubicBezTo>
                    <a:cubicBezTo>
                      <a:pt x="6692" y="10270"/>
                      <a:pt x="6638" y="10288"/>
                      <a:pt x="6557" y="10288"/>
                    </a:cubicBezTo>
                    <a:cubicBezTo>
                      <a:pt x="5719" y="10288"/>
                      <a:pt x="2046" y="8379"/>
                      <a:pt x="2046" y="8379"/>
                    </a:cubicBezTo>
                    <a:cubicBezTo>
                      <a:pt x="2046" y="8379"/>
                      <a:pt x="1603" y="8050"/>
                      <a:pt x="1237" y="8050"/>
                    </a:cubicBezTo>
                    <a:cubicBezTo>
                      <a:pt x="1091" y="8050"/>
                      <a:pt x="958" y="8101"/>
                      <a:pt x="870" y="8246"/>
                    </a:cubicBezTo>
                    <a:cubicBezTo>
                      <a:pt x="307" y="9168"/>
                      <a:pt x="5183" y="11261"/>
                      <a:pt x="5656" y="11450"/>
                    </a:cubicBezTo>
                    <a:cubicBezTo>
                      <a:pt x="5937" y="11564"/>
                      <a:pt x="5793" y="11956"/>
                      <a:pt x="5521" y="11956"/>
                    </a:cubicBezTo>
                    <a:cubicBezTo>
                      <a:pt x="5477" y="11956"/>
                      <a:pt x="5430" y="11946"/>
                      <a:pt x="5381" y="11923"/>
                    </a:cubicBezTo>
                    <a:cubicBezTo>
                      <a:pt x="5089" y="11787"/>
                      <a:pt x="2302" y="10231"/>
                      <a:pt x="1017" y="10231"/>
                    </a:cubicBezTo>
                    <a:cubicBezTo>
                      <a:pt x="748" y="10231"/>
                      <a:pt x="545" y="10300"/>
                      <a:pt x="445" y="10463"/>
                    </a:cubicBezTo>
                    <a:cubicBezTo>
                      <a:pt x="0" y="11176"/>
                      <a:pt x="4442" y="12243"/>
                      <a:pt x="5013" y="13164"/>
                    </a:cubicBezTo>
                    <a:cubicBezTo>
                      <a:pt x="5121" y="13339"/>
                      <a:pt x="5071" y="13407"/>
                      <a:pt x="4915" y="13407"/>
                    </a:cubicBezTo>
                    <a:cubicBezTo>
                      <a:pt x="4372" y="13407"/>
                      <a:pt x="2550" y="12582"/>
                      <a:pt x="1719" y="12582"/>
                    </a:cubicBezTo>
                    <a:cubicBezTo>
                      <a:pt x="1529" y="12582"/>
                      <a:pt x="1391" y="12625"/>
                      <a:pt x="1332" y="12730"/>
                    </a:cubicBezTo>
                    <a:cubicBezTo>
                      <a:pt x="1181" y="12989"/>
                      <a:pt x="1110" y="13206"/>
                      <a:pt x="3496" y="14067"/>
                    </a:cubicBezTo>
                    <a:cubicBezTo>
                      <a:pt x="5241" y="14612"/>
                      <a:pt x="7014" y="15062"/>
                      <a:pt x="8807" y="15413"/>
                    </a:cubicBezTo>
                    <a:lnTo>
                      <a:pt x="8807" y="15437"/>
                    </a:lnTo>
                    <a:cubicBezTo>
                      <a:pt x="8807" y="15437"/>
                      <a:pt x="18881" y="19918"/>
                      <a:pt x="27234" y="19918"/>
                    </a:cubicBezTo>
                    <a:cubicBezTo>
                      <a:pt x="31410" y="19918"/>
                      <a:pt x="35156" y="18798"/>
                      <a:pt x="36997" y="15437"/>
                    </a:cubicBezTo>
                    <a:cubicBezTo>
                      <a:pt x="39088" y="11624"/>
                      <a:pt x="40885" y="7656"/>
                      <a:pt x="42369" y="3568"/>
                    </a:cubicBezTo>
                    <a:lnTo>
                      <a:pt x="34502" y="1"/>
                    </a:ln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885;p98"/>
              <p:cNvSpPr/>
              <p:nvPr/>
            </p:nvSpPr>
            <p:spPr>
              <a:xfrm>
                <a:off x="4399428" y="3977002"/>
                <a:ext cx="30108" cy="28463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78" extrusionOk="0">
                    <a:moveTo>
                      <a:pt x="823" y="1"/>
                    </a:moveTo>
                    <a:cubicBezTo>
                      <a:pt x="646" y="12"/>
                      <a:pt x="478" y="86"/>
                      <a:pt x="351" y="208"/>
                    </a:cubicBezTo>
                    <a:cubicBezTo>
                      <a:pt x="103" y="419"/>
                      <a:pt x="0" y="753"/>
                      <a:pt x="86" y="1066"/>
                    </a:cubicBezTo>
                    <a:cubicBezTo>
                      <a:pt x="174" y="1379"/>
                      <a:pt x="434" y="1614"/>
                      <a:pt x="754" y="1667"/>
                    </a:cubicBezTo>
                    <a:cubicBezTo>
                      <a:pt x="800" y="1674"/>
                      <a:pt x="845" y="1678"/>
                      <a:pt x="890" y="1678"/>
                    </a:cubicBezTo>
                    <a:cubicBezTo>
                      <a:pt x="1164" y="1678"/>
                      <a:pt x="1423" y="1544"/>
                      <a:pt x="1580" y="1313"/>
                    </a:cubicBezTo>
                    <a:cubicBezTo>
                      <a:pt x="1763" y="1046"/>
                      <a:pt x="1774" y="695"/>
                      <a:pt x="1608" y="416"/>
                    </a:cubicBezTo>
                    <a:cubicBezTo>
                      <a:pt x="1523" y="256"/>
                      <a:pt x="1383" y="132"/>
                      <a:pt x="1215" y="67"/>
                    </a:cubicBezTo>
                    <a:cubicBezTo>
                      <a:pt x="1158" y="44"/>
                      <a:pt x="1107" y="38"/>
                      <a:pt x="1071" y="38"/>
                    </a:cubicBezTo>
                    <a:cubicBezTo>
                      <a:pt x="1038" y="38"/>
                      <a:pt x="1017" y="43"/>
                      <a:pt x="1017" y="48"/>
                    </a:cubicBezTo>
                    <a:cubicBezTo>
                      <a:pt x="1017" y="86"/>
                      <a:pt x="1292" y="128"/>
                      <a:pt x="1447" y="487"/>
                    </a:cubicBezTo>
                    <a:cubicBezTo>
                      <a:pt x="1538" y="682"/>
                      <a:pt x="1538" y="907"/>
                      <a:pt x="1447" y="1101"/>
                    </a:cubicBezTo>
                    <a:cubicBezTo>
                      <a:pt x="1321" y="1278"/>
                      <a:pt x="1119" y="1380"/>
                      <a:pt x="907" y="1380"/>
                    </a:cubicBezTo>
                    <a:cubicBezTo>
                      <a:pt x="872" y="1380"/>
                      <a:pt x="838" y="1377"/>
                      <a:pt x="803" y="1372"/>
                    </a:cubicBezTo>
                    <a:cubicBezTo>
                      <a:pt x="554" y="1331"/>
                      <a:pt x="350" y="1152"/>
                      <a:pt x="275" y="913"/>
                    </a:cubicBezTo>
                    <a:cubicBezTo>
                      <a:pt x="247" y="699"/>
                      <a:pt x="317" y="486"/>
                      <a:pt x="465" y="331"/>
                    </a:cubicBezTo>
                    <a:cubicBezTo>
                      <a:pt x="611" y="182"/>
                      <a:pt x="801" y="84"/>
                      <a:pt x="1007" y="48"/>
                    </a:cubicBezTo>
                    <a:cubicBezTo>
                      <a:pt x="1007" y="48"/>
                      <a:pt x="950" y="1"/>
                      <a:pt x="8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886;p98"/>
              <p:cNvSpPr/>
              <p:nvPr/>
            </p:nvSpPr>
            <p:spPr>
              <a:xfrm>
                <a:off x="3798311" y="3429164"/>
                <a:ext cx="600065" cy="363846"/>
              </a:xfrm>
              <a:custGeom>
                <a:avLst/>
                <a:gdLst/>
                <a:ahLst/>
                <a:cxnLst/>
                <a:rect l="l" t="t" r="r" b="b"/>
                <a:pathLst>
                  <a:path w="35376" h="21450" extrusionOk="0">
                    <a:moveTo>
                      <a:pt x="25275" y="1"/>
                    </a:moveTo>
                    <a:cubicBezTo>
                      <a:pt x="23913" y="1"/>
                      <a:pt x="22598" y="506"/>
                      <a:pt x="21585" y="1419"/>
                    </a:cubicBezTo>
                    <a:lnTo>
                      <a:pt x="9668" y="1419"/>
                    </a:lnTo>
                    <a:lnTo>
                      <a:pt x="1" y="21449"/>
                    </a:lnTo>
                    <a:lnTo>
                      <a:pt x="25616" y="21449"/>
                    </a:lnTo>
                    <a:lnTo>
                      <a:pt x="35066" y="1448"/>
                    </a:lnTo>
                    <a:cubicBezTo>
                      <a:pt x="35375" y="774"/>
                      <a:pt x="34886" y="5"/>
                      <a:pt x="34145" y="1"/>
                    </a:cubicBezTo>
                    <a:lnTo>
                      <a:pt x="25299" y="1"/>
                    </a:lnTo>
                    <a:cubicBezTo>
                      <a:pt x="25291" y="1"/>
                      <a:pt x="25283" y="1"/>
                      <a:pt x="252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887;p98"/>
              <p:cNvSpPr/>
              <p:nvPr/>
            </p:nvSpPr>
            <p:spPr>
              <a:xfrm>
                <a:off x="3812101" y="3446890"/>
                <a:ext cx="477477" cy="313077"/>
              </a:xfrm>
              <a:custGeom>
                <a:avLst/>
                <a:gdLst/>
                <a:ahLst/>
                <a:cxnLst/>
                <a:rect l="l" t="t" r="r" b="b"/>
                <a:pathLst>
                  <a:path w="28149" h="18457" extrusionOk="0">
                    <a:moveTo>
                      <a:pt x="3011" y="1"/>
                    </a:moveTo>
                    <a:lnTo>
                      <a:pt x="0" y="18329"/>
                    </a:lnTo>
                    <a:lnTo>
                      <a:pt x="25135" y="18456"/>
                    </a:lnTo>
                    <a:lnTo>
                      <a:pt x="28148" y="94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888;p98"/>
              <p:cNvSpPr/>
              <p:nvPr/>
            </p:nvSpPr>
            <p:spPr>
              <a:xfrm>
                <a:off x="3810269" y="3444634"/>
                <a:ext cx="479700" cy="316792"/>
              </a:xfrm>
              <a:custGeom>
                <a:avLst/>
                <a:gdLst/>
                <a:ahLst/>
                <a:cxnLst/>
                <a:rect l="l" t="t" r="r" b="b"/>
                <a:pathLst>
                  <a:path w="28280" h="18676" extrusionOk="0">
                    <a:moveTo>
                      <a:pt x="3043" y="1"/>
                    </a:moveTo>
                    <a:lnTo>
                      <a:pt x="3043" y="96"/>
                    </a:lnTo>
                    <a:cubicBezTo>
                      <a:pt x="2137" y="5606"/>
                      <a:pt x="1111" y="11843"/>
                      <a:pt x="24" y="18424"/>
                    </a:cubicBezTo>
                    <a:lnTo>
                      <a:pt x="0" y="18566"/>
                    </a:lnTo>
                    <a:lnTo>
                      <a:pt x="161" y="18566"/>
                    </a:lnTo>
                    <a:lnTo>
                      <a:pt x="25281" y="18675"/>
                    </a:lnTo>
                    <a:lnTo>
                      <a:pt x="25365" y="18675"/>
                    </a:lnTo>
                    <a:lnTo>
                      <a:pt x="25365" y="18589"/>
                    </a:lnTo>
                    <a:cubicBezTo>
                      <a:pt x="26258" y="13020"/>
                      <a:pt x="26995" y="8416"/>
                      <a:pt x="27511" y="5193"/>
                    </a:cubicBezTo>
                    <a:cubicBezTo>
                      <a:pt x="27761" y="3606"/>
                      <a:pt x="27955" y="2360"/>
                      <a:pt x="28091" y="1499"/>
                    </a:cubicBezTo>
                    <a:cubicBezTo>
                      <a:pt x="28152" y="1103"/>
                      <a:pt x="28195" y="771"/>
                      <a:pt x="28237" y="555"/>
                    </a:cubicBezTo>
                    <a:cubicBezTo>
                      <a:pt x="28279" y="337"/>
                      <a:pt x="28279" y="233"/>
                      <a:pt x="28279" y="233"/>
                    </a:cubicBezTo>
                    <a:lnTo>
                      <a:pt x="28279" y="233"/>
                    </a:lnTo>
                    <a:cubicBezTo>
                      <a:pt x="28237" y="337"/>
                      <a:pt x="28202" y="444"/>
                      <a:pt x="28176" y="553"/>
                    </a:cubicBezTo>
                    <a:cubicBezTo>
                      <a:pt x="28132" y="784"/>
                      <a:pt x="28075" y="1110"/>
                      <a:pt x="28006" y="1532"/>
                    </a:cubicBezTo>
                    <a:cubicBezTo>
                      <a:pt x="27841" y="2411"/>
                      <a:pt x="27642" y="3653"/>
                      <a:pt x="27368" y="5246"/>
                    </a:cubicBezTo>
                    <a:cubicBezTo>
                      <a:pt x="26832" y="8429"/>
                      <a:pt x="26080" y="12971"/>
                      <a:pt x="25143" y="18472"/>
                    </a:cubicBezTo>
                    <a:lnTo>
                      <a:pt x="25143" y="18472"/>
                    </a:lnTo>
                    <a:lnTo>
                      <a:pt x="250" y="18321"/>
                    </a:lnTo>
                    <a:lnTo>
                      <a:pt x="250" y="18321"/>
                    </a:lnTo>
                    <a:lnTo>
                      <a:pt x="3207" y="181"/>
                    </a:lnTo>
                    <a:lnTo>
                      <a:pt x="26466" y="181"/>
                    </a:lnTo>
                    <a:lnTo>
                      <a:pt x="21330" y="129"/>
                    </a:lnTo>
                    <a:lnTo>
                      <a:pt x="313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889;p98"/>
              <p:cNvSpPr/>
              <p:nvPr/>
            </p:nvSpPr>
            <p:spPr>
              <a:xfrm>
                <a:off x="3898746" y="3487769"/>
                <a:ext cx="39285" cy="225381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3287" extrusionOk="0">
                    <a:moveTo>
                      <a:pt x="2249" y="1"/>
                    </a:moveTo>
                    <a:cubicBezTo>
                      <a:pt x="2179" y="1"/>
                      <a:pt x="1643" y="2959"/>
                      <a:pt x="1041" y="6615"/>
                    </a:cubicBezTo>
                    <a:cubicBezTo>
                      <a:pt x="436" y="10287"/>
                      <a:pt x="0" y="13287"/>
                      <a:pt x="67" y="13287"/>
                    </a:cubicBezTo>
                    <a:cubicBezTo>
                      <a:pt x="68" y="13287"/>
                      <a:pt x="68" y="13287"/>
                      <a:pt x="68" y="13287"/>
                    </a:cubicBezTo>
                    <a:cubicBezTo>
                      <a:pt x="135" y="13287"/>
                      <a:pt x="678" y="10342"/>
                      <a:pt x="1282" y="6672"/>
                    </a:cubicBezTo>
                    <a:cubicBezTo>
                      <a:pt x="1885" y="2997"/>
                      <a:pt x="2315" y="24"/>
                      <a:pt x="2249" y="1"/>
                    </a:cubicBezTo>
                    <a:cubicBezTo>
                      <a:pt x="2249" y="1"/>
                      <a:pt x="2249" y="1"/>
                      <a:pt x="2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890;p98"/>
              <p:cNvSpPr/>
              <p:nvPr/>
            </p:nvSpPr>
            <p:spPr>
              <a:xfrm>
                <a:off x="3945800" y="3496963"/>
                <a:ext cx="37301" cy="213151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566" extrusionOk="0">
                    <a:moveTo>
                      <a:pt x="2131" y="1"/>
                    </a:moveTo>
                    <a:cubicBezTo>
                      <a:pt x="2063" y="1"/>
                      <a:pt x="1550" y="2809"/>
                      <a:pt x="979" y="6268"/>
                    </a:cubicBezTo>
                    <a:cubicBezTo>
                      <a:pt x="406" y="9731"/>
                      <a:pt x="0" y="12565"/>
                      <a:pt x="67" y="12565"/>
                    </a:cubicBezTo>
                    <a:cubicBezTo>
                      <a:pt x="67" y="12565"/>
                      <a:pt x="68" y="12565"/>
                      <a:pt x="68" y="12565"/>
                    </a:cubicBezTo>
                    <a:cubicBezTo>
                      <a:pt x="140" y="12565"/>
                      <a:pt x="649" y="9762"/>
                      <a:pt x="1219" y="6304"/>
                    </a:cubicBezTo>
                    <a:cubicBezTo>
                      <a:pt x="1792" y="2836"/>
                      <a:pt x="2198" y="10"/>
                      <a:pt x="2131" y="1"/>
                    </a:cubicBezTo>
                    <a:cubicBezTo>
                      <a:pt x="2131" y="1"/>
                      <a:pt x="2131" y="1"/>
                      <a:pt x="2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891;p98"/>
              <p:cNvSpPr/>
              <p:nvPr/>
            </p:nvSpPr>
            <p:spPr>
              <a:xfrm>
                <a:off x="3995330" y="3493078"/>
                <a:ext cx="37301" cy="213117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564" extrusionOk="0">
                    <a:moveTo>
                      <a:pt x="2132" y="1"/>
                    </a:moveTo>
                    <a:cubicBezTo>
                      <a:pt x="2062" y="1"/>
                      <a:pt x="1543" y="2802"/>
                      <a:pt x="979" y="6261"/>
                    </a:cubicBezTo>
                    <a:cubicBezTo>
                      <a:pt x="412" y="9728"/>
                      <a:pt x="0" y="12563"/>
                      <a:pt x="72" y="12563"/>
                    </a:cubicBezTo>
                    <a:cubicBezTo>
                      <a:pt x="72" y="12563"/>
                      <a:pt x="72" y="12563"/>
                      <a:pt x="72" y="12563"/>
                    </a:cubicBezTo>
                    <a:cubicBezTo>
                      <a:pt x="139" y="12563"/>
                      <a:pt x="659" y="9755"/>
                      <a:pt x="1225" y="6298"/>
                    </a:cubicBezTo>
                    <a:cubicBezTo>
                      <a:pt x="1792" y="2834"/>
                      <a:pt x="2198" y="14"/>
                      <a:pt x="2132" y="1"/>
                    </a:cubicBezTo>
                    <a:cubicBezTo>
                      <a:pt x="2132" y="1"/>
                      <a:pt x="2132" y="1"/>
                      <a:pt x="21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892;p98"/>
              <p:cNvSpPr/>
              <p:nvPr/>
            </p:nvSpPr>
            <p:spPr>
              <a:xfrm>
                <a:off x="4042622" y="3496098"/>
                <a:ext cx="37199" cy="213151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2566" extrusionOk="0">
                    <a:moveTo>
                      <a:pt x="2127" y="1"/>
                    </a:moveTo>
                    <a:cubicBezTo>
                      <a:pt x="2058" y="1"/>
                      <a:pt x="1540" y="2809"/>
                      <a:pt x="974" y="6266"/>
                    </a:cubicBezTo>
                    <a:cubicBezTo>
                      <a:pt x="407" y="9730"/>
                      <a:pt x="0" y="12565"/>
                      <a:pt x="66" y="12565"/>
                    </a:cubicBezTo>
                    <a:cubicBezTo>
                      <a:pt x="67" y="12565"/>
                      <a:pt x="67" y="12565"/>
                      <a:pt x="67" y="12565"/>
                    </a:cubicBezTo>
                    <a:cubicBezTo>
                      <a:pt x="137" y="12565"/>
                      <a:pt x="655" y="9754"/>
                      <a:pt x="1219" y="6303"/>
                    </a:cubicBezTo>
                    <a:cubicBezTo>
                      <a:pt x="1786" y="2835"/>
                      <a:pt x="2193" y="10"/>
                      <a:pt x="2127" y="1"/>
                    </a:cubicBezTo>
                    <a:cubicBezTo>
                      <a:pt x="2127" y="1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893;p98"/>
              <p:cNvSpPr/>
              <p:nvPr/>
            </p:nvSpPr>
            <p:spPr>
              <a:xfrm>
                <a:off x="4095205" y="3501984"/>
                <a:ext cx="37267" cy="21310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2563" extrusionOk="0">
                    <a:moveTo>
                      <a:pt x="2131" y="0"/>
                    </a:moveTo>
                    <a:cubicBezTo>
                      <a:pt x="2063" y="0"/>
                      <a:pt x="1548" y="2799"/>
                      <a:pt x="978" y="6260"/>
                    </a:cubicBezTo>
                    <a:cubicBezTo>
                      <a:pt x="407" y="9728"/>
                      <a:pt x="0" y="12563"/>
                      <a:pt x="66" y="12563"/>
                    </a:cubicBezTo>
                    <a:cubicBezTo>
                      <a:pt x="66" y="12563"/>
                      <a:pt x="66" y="12563"/>
                      <a:pt x="66" y="12563"/>
                    </a:cubicBezTo>
                    <a:cubicBezTo>
                      <a:pt x="144" y="12563"/>
                      <a:pt x="649" y="9765"/>
                      <a:pt x="1219" y="6302"/>
                    </a:cubicBezTo>
                    <a:cubicBezTo>
                      <a:pt x="1791" y="2834"/>
                      <a:pt x="2197" y="9"/>
                      <a:pt x="2131" y="0"/>
                    </a:cubicBezTo>
                    <a:cubicBezTo>
                      <a:pt x="2131" y="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894;p98"/>
              <p:cNvSpPr/>
              <p:nvPr/>
            </p:nvSpPr>
            <p:spPr>
              <a:xfrm>
                <a:off x="4136865" y="3498676"/>
                <a:ext cx="37284" cy="213117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2564" extrusionOk="0">
                    <a:moveTo>
                      <a:pt x="2131" y="1"/>
                    </a:moveTo>
                    <a:cubicBezTo>
                      <a:pt x="2064" y="1"/>
                      <a:pt x="1545" y="2800"/>
                      <a:pt x="979" y="6262"/>
                    </a:cubicBezTo>
                    <a:cubicBezTo>
                      <a:pt x="412" y="9728"/>
                      <a:pt x="1" y="12564"/>
                      <a:pt x="73" y="12564"/>
                    </a:cubicBezTo>
                    <a:cubicBezTo>
                      <a:pt x="73" y="12564"/>
                      <a:pt x="73" y="12564"/>
                      <a:pt x="73" y="12564"/>
                    </a:cubicBezTo>
                    <a:cubicBezTo>
                      <a:pt x="140" y="12564"/>
                      <a:pt x="649" y="9764"/>
                      <a:pt x="1220" y="6303"/>
                    </a:cubicBezTo>
                    <a:cubicBezTo>
                      <a:pt x="1791" y="2836"/>
                      <a:pt x="2198" y="10"/>
                      <a:pt x="2132" y="1"/>
                    </a:cubicBezTo>
                    <a:cubicBezTo>
                      <a:pt x="2132" y="1"/>
                      <a:pt x="2132" y="1"/>
                      <a:pt x="21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895;p98"/>
              <p:cNvSpPr/>
              <p:nvPr/>
            </p:nvSpPr>
            <p:spPr>
              <a:xfrm>
                <a:off x="3621036" y="3488346"/>
                <a:ext cx="612109" cy="304901"/>
              </a:xfrm>
              <a:custGeom>
                <a:avLst/>
                <a:gdLst/>
                <a:ahLst/>
                <a:cxnLst/>
                <a:rect l="l" t="t" r="r" b="b"/>
                <a:pathLst>
                  <a:path w="36086" h="17975" extrusionOk="0">
                    <a:moveTo>
                      <a:pt x="25193" y="0"/>
                    </a:moveTo>
                    <a:cubicBezTo>
                      <a:pt x="25187" y="0"/>
                      <a:pt x="25182" y="0"/>
                      <a:pt x="25176" y="0"/>
                    </a:cubicBezTo>
                    <a:lnTo>
                      <a:pt x="765" y="0"/>
                    </a:lnTo>
                    <a:cubicBezTo>
                      <a:pt x="293" y="0"/>
                      <a:pt x="1" y="426"/>
                      <a:pt x="213" y="779"/>
                    </a:cubicBezTo>
                    <a:lnTo>
                      <a:pt x="10452" y="17975"/>
                    </a:lnTo>
                    <a:lnTo>
                      <a:pt x="36086" y="17960"/>
                    </a:lnTo>
                    <a:lnTo>
                      <a:pt x="25733" y="293"/>
                    </a:lnTo>
                    <a:cubicBezTo>
                      <a:pt x="25613" y="110"/>
                      <a:pt x="25410" y="0"/>
                      <a:pt x="2519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896;p98"/>
              <p:cNvSpPr/>
              <p:nvPr/>
            </p:nvSpPr>
            <p:spPr>
              <a:xfrm>
                <a:off x="4015058" y="3474318"/>
                <a:ext cx="718701" cy="337944"/>
              </a:xfrm>
              <a:custGeom>
                <a:avLst/>
                <a:gdLst/>
                <a:ahLst/>
                <a:cxnLst/>
                <a:rect l="l" t="t" r="r" b="b"/>
                <a:pathLst>
                  <a:path w="42370" h="19923" extrusionOk="0">
                    <a:moveTo>
                      <a:pt x="34498" y="0"/>
                    </a:moveTo>
                    <a:cubicBezTo>
                      <a:pt x="34498" y="0"/>
                      <a:pt x="29919" y="11699"/>
                      <a:pt x="28690" y="11813"/>
                    </a:cubicBezTo>
                    <a:cubicBezTo>
                      <a:pt x="27889" y="11886"/>
                      <a:pt x="27081" y="11919"/>
                      <a:pt x="26275" y="11919"/>
                    </a:cubicBezTo>
                    <a:cubicBezTo>
                      <a:pt x="20242" y="11919"/>
                      <a:pt x="14314" y="10073"/>
                      <a:pt x="12063" y="9285"/>
                    </a:cubicBezTo>
                    <a:cubicBezTo>
                      <a:pt x="11803" y="8997"/>
                      <a:pt x="11505" y="8646"/>
                      <a:pt x="11179" y="8217"/>
                    </a:cubicBezTo>
                    <a:cubicBezTo>
                      <a:pt x="10897" y="7850"/>
                      <a:pt x="10679" y="7438"/>
                      <a:pt x="10536" y="6998"/>
                    </a:cubicBezTo>
                    <a:cubicBezTo>
                      <a:pt x="10339" y="6457"/>
                      <a:pt x="10216" y="5890"/>
                      <a:pt x="10172" y="5316"/>
                    </a:cubicBezTo>
                    <a:cubicBezTo>
                      <a:pt x="10194" y="5089"/>
                      <a:pt x="10070" y="4874"/>
                      <a:pt x="9864" y="4779"/>
                    </a:cubicBezTo>
                    <a:cubicBezTo>
                      <a:pt x="9793" y="4747"/>
                      <a:pt x="9717" y="4731"/>
                      <a:pt x="9642" y="4731"/>
                    </a:cubicBezTo>
                    <a:cubicBezTo>
                      <a:pt x="9499" y="4731"/>
                      <a:pt x="9359" y="4788"/>
                      <a:pt x="9256" y="4895"/>
                    </a:cubicBezTo>
                    <a:cubicBezTo>
                      <a:pt x="8963" y="5278"/>
                      <a:pt x="8886" y="6733"/>
                      <a:pt x="9558" y="8303"/>
                    </a:cubicBezTo>
                    <a:cubicBezTo>
                      <a:pt x="9803" y="8873"/>
                      <a:pt x="9644" y="9071"/>
                      <a:pt x="9301" y="9071"/>
                    </a:cubicBezTo>
                    <a:cubicBezTo>
                      <a:pt x="8701" y="9071"/>
                      <a:pt x="7535" y="8464"/>
                      <a:pt x="6979" y="8184"/>
                    </a:cubicBezTo>
                    <a:cubicBezTo>
                      <a:pt x="6159" y="7772"/>
                      <a:pt x="3672" y="6661"/>
                      <a:pt x="3082" y="6661"/>
                    </a:cubicBezTo>
                    <a:cubicBezTo>
                      <a:pt x="3043" y="6661"/>
                      <a:pt x="3012" y="6666"/>
                      <a:pt x="2990" y="6676"/>
                    </a:cubicBezTo>
                    <a:cubicBezTo>
                      <a:pt x="2480" y="6913"/>
                      <a:pt x="2631" y="7499"/>
                      <a:pt x="3524" y="7918"/>
                    </a:cubicBezTo>
                    <a:cubicBezTo>
                      <a:pt x="4417" y="8339"/>
                      <a:pt x="6964" y="9785"/>
                      <a:pt x="6714" y="10229"/>
                    </a:cubicBezTo>
                    <a:cubicBezTo>
                      <a:pt x="6692" y="10268"/>
                      <a:pt x="6637" y="10286"/>
                      <a:pt x="6556" y="10286"/>
                    </a:cubicBezTo>
                    <a:cubicBezTo>
                      <a:pt x="5717" y="10286"/>
                      <a:pt x="2041" y="8377"/>
                      <a:pt x="2041" y="8377"/>
                    </a:cubicBezTo>
                    <a:cubicBezTo>
                      <a:pt x="2041" y="8377"/>
                      <a:pt x="1598" y="8048"/>
                      <a:pt x="1231" y="8048"/>
                    </a:cubicBezTo>
                    <a:cubicBezTo>
                      <a:pt x="1086" y="8048"/>
                      <a:pt x="953" y="8100"/>
                      <a:pt x="864" y="8244"/>
                    </a:cubicBezTo>
                    <a:cubicBezTo>
                      <a:pt x="306" y="9167"/>
                      <a:pt x="5178" y="11259"/>
                      <a:pt x="5650" y="11448"/>
                    </a:cubicBezTo>
                    <a:cubicBezTo>
                      <a:pt x="5932" y="11563"/>
                      <a:pt x="5787" y="11953"/>
                      <a:pt x="5514" y="11953"/>
                    </a:cubicBezTo>
                    <a:cubicBezTo>
                      <a:pt x="5471" y="11953"/>
                      <a:pt x="5425" y="11943"/>
                      <a:pt x="5377" y="11921"/>
                    </a:cubicBezTo>
                    <a:cubicBezTo>
                      <a:pt x="5085" y="11788"/>
                      <a:pt x="2297" y="10234"/>
                      <a:pt x="1015" y="10234"/>
                    </a:cubicBezTo>
                    <a:cubicBezTo>
                      <a:pt x="747" y="10234"/>
                      <a:pt x="544" y="10302"/>
                      <a:pt x="445" y="10466"/>
                    </a:cubicBezTo>
                    <a:cubicBezTo>
                      <a:pt x="0" y="11179"/>
                      <a:pt x="4442" y="12222"/>
                      <a:pt x="5009" y="13149"/>
                    </a:cubicBezTo>
                    <a:cubicBezTo>
                      <a:pt x="5116" y="13325"/>
                      <a:pt x="5065" y="13393"/>
                      <a:pt x="4908" y="13393"/>
                    </a:cubicBezTo>
                    <a:cubicBezTo>
                      <a:pt x="4362" y="13393"/>
                      <a:pt x="2544" y="12570"/>
                      <a:pt x="1712" y="12570"/>
                    </a:cubicBezTo>
                    <a:cubicBezTo>
                      <a:pt x="1522" y="12570"/>
                      <a:pt x="1383" y="12613"/>
                      <a:pt x="1323" y="12719"/>
                    </a:cubicBezTo>
                    <a:cubicBezTo>
                      <a:pt x="1175" y="12978"/>
                      <a:pt x="1101" y="13196"/>
                      <a:pt x="3487" y="14057"/>
                    </a:cubicBezTo>
                    <a:cubicBezTo>
                      <a:pt x="5237" y="14603"/>
                      <a:pt x="7014" y="15055"/>
                      <a:pt x="8811" y="15413"/>
                    </a:cubicBezTo>
                    <a:lnTo>
                      <a:pt x="8811" y="15441"/>
                    </a:lnTo>
                    <a:cubicBezTo>
                      <a:pt x="8811" y="15441"/>
                      <a:pt x="18886" y="19922"/>
                      <a:pt x="27237" y="19922"/>
                    </a:cubicBezTo>
                    <a:cubicBezTo>
                      <a:pt x="31413" y="19922"/>
                      <a:pt x="35158" y="18802"/>
                      <a:pt x="36997" y="15441"/>
                    </a:cubicBezTo>
                    <a:cubicBezTo>
                      <a:pt x="39088" y="11623"/>
                      <a:pt x="40885" y="7652"/>
                      <a:pt x="42369" y="3562"/>
                    </a:cubicBezTo>
                    <a:lnTo>
                      <a:pt x="34498" y="0"/>
                    </a:lnTo>
                    <a:close/>
                  </a:path>
                </a:pathLst>
              </a:custGeom>
              <a:solidFill>
                <a:srgbClr val="AA7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897;p98"/>
              <p:cNvSpPr/>
              <p:nvPr/>
            </p:nvSpPr>
            <p:spPr>
              <a:xfrm>
                <a:off x="1709633" y="3865524"/>
                <a:ext cx="421603" cy="1457622"/>
              </a:xfrm>
              <a:custGeom>
                <a:avLst/>
                <a:gdLst/>
                <a:ahLst/>
                <a:cxnLst/>
                <a:rect l="l" t="t" r="r" b="b"/>
                <a:pathLst>
                  <a:path w="24855" h="85932" extrusionOk="0">
                    <a:moveTo>
                      <a:pt x="1" y="1"/>
                    </a:moveTo>
                    <a:cubicBezTo>
                      <a:pt x="1" y="1"/>
                      <a:pt x="11019" y="39035"/>
                      <a:pt x="11198" y="39767"/>
                    </a:cubicBezTo>
                    <a:cubicBezTo>
                      <a:pt x="11378" y="40499"/>
                      <a:pt x="3190" y="85760"/>
                      <a:pt x="3190" y="85760"/>
                    </a:cubicBezTo>
                    <a:lnTo>
                      <a:pt x="17965" y="85931"/>
                    </a:lnTo>
                    <a:cubicBezTo>
                      <a:pt x="17965" y="85931"/>
                      <a:pt x="23124" y="46514"/>
                      <a:pt x="23989" y="44606"/>
                    </a:cubicBezTo>
                    <a:cubicBezTo>
                      <a:pt x="24854" y="42696"/>
                      <a:pt x="18905" y="3179"/>
                      <a:pt x="18905" y="317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898;p98"/>
              <p:cNvSpPr/>
              <p:nvPr/>
            </p:nvSpPr>
            <p:spPr>
              <a:xfrm>
                <a:off x="1621106" y="3849087"/>
                <a:ext cx="472762" cy="1486644"/>
              </a:xfrm>
              <a:custGeom>
                <a:avLst/>
                <a:gdLst/>
                <a:ahLst/>
                <a:cxnLst/>
                <a:rect l="l" t="t" r="r" b="b"/>
                <a:pathLst>
                  <a:path w="27871" h="87643" extrusionOk="0">
                    <a:moveTo>
                      <a:pt x="2389" y="1"/>
                    </a:moveTo>
                    <a:lnTo>
                      <a:pt x="1803" y="1395"/>
                    </a:lnTo>
                    <a:cubicBezTo>
                      <a:pt x="78" y="5494"/>
                      <a:pt x="1" y="10102"/>
                      <a:pt x="1590" y="14257"/>
                    </a:cubicBezTo>
                    <a:lnTo>
                      <a:pt x="13115" y="44403"/>
                    </a:lnTo>
                    <a:cubicBezTo>
                      <a:pt x="13921" y="46539"/>
                      <a:pt x="14399" y="48786"/>
                      <a:pt x="14532" y="51065"/>
                    </a:cubicBezTo>
                    <a:lnTo>
                      <a:pt x="16314" y="86835"/>
                    </a:lnTo>
                    <a:lnTo>
                      <a:pt x="27871" y="87643"/>
                    </a:lnTo>
                    <a:cubicBezTo>
                      <a:pt x="27871" y="87643"/>
                      <a:pt x="27063" y="58399"/>
                      <a:pt x="27048" y="49227"/>
                    </a:cubicBezTo>
                    <a:cubicBezTo>
                      <a:pt x="27048" y="42305"/>
                      <a:pt x="22059" y="20381"/>
                      <a:pt x="19261" y="9795"/>
                    </a:cubicBezTo>
                    <a:lnTo>
                      <a:pt x="19223" y="5646"/>
                    </a:lnTo>
                    <a:lnTo>
                      <a:pt x="238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899;p98"/>
              <p:cNvSpPr/>
              <p:nvPr/>
            </p:nvSpPr>
            <p:spPr>
              <a:xfrm>
                <a:off x="1964546" y="3969911"/>
                <a:ext cx="120128" cy="859015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50642" extrusionOk="0">
                    <a:moveTo>
                      <a:pt x="7" y="1"/>
                    </a:moveTo>
                    <a:cubicBezTo>
                      <a:pt x="1" y="45"/>
                      <a:pt x="1" y="90"/>
                      <a:pt x="7" y="134"/>
                    </a:cubicBezTo>
                    <a:cubicBezTo>
                      <a:pt x="26" y="233"/>
                      <a:pt x="68" y="360"/>
                      <a:pt x="68" y="517"/>
                    </a:cubicBezTo>
                    <a:cubicBezTo>
                      <a:pt x="130" y="872"/>
                      <a:pt x="210" y="1363"/>
                      <a:pt x="320" y="1991"/>
                    </a:cubicBezTo>
                    <a:cubicBezTo>
                      <a:pt x="531" y="3286"/>
                      <a:pt x="857" y="5129"/>
                      <a:pt x="1264" y="7402"/>
                    </a:cubicBezTo>
                    <a:cubicBezTo>
                      <a:pt x="2100" y="11980"/>
                      <a:pt x="3253" y="18279"/>
                      <a:pt x="4524" y="25243"/>
                    </a:cubicBezTo>
                    <a:cubicBezTo>
                      <a:pt x="5172" y="28721"/>
                      <a:pt x="5785" y="32039"/>
                      <a:pt x="6344" y="35054"/>
                    </a:cubicBezTo>
                    <a:cubicBezTo>
                      <a:pt x="6485" y="35809"/>
                      <a:pt x="6623" y="36542"/>
                      <a:pt x="6754" y="37255"/>
                    </a:cubicBezTo>
                    <a:cubicBezTo>
                      <a:pt x="6844" y="37950"/>
                      <a:pt x="6877" y="38652"/>
                      <a:pt x="6854" y="39353"/>
                    </a:cubicBezTo>
                    <a:lnTo>
                      <a:pt x="6854" y="43134"/>
                    </a:lnTo>
                    <a:cubicBezTo>
                      <a:pt x="6868" y="45439"/>
                      <a:pt x="6892" y="47316"/>
                      <a:pt x="6892" y="48629"/>
                    </a:cubicBezTo>
                    <a:lnTo>
                      <a:pt x="6892" y="50510"/>
                    </a:lnTo>
                    <a:cubicBezTo>
                      <a:pt x="6884" y="50553"/>
                      <a:pt x="6884" y="50598"/>
                      <a:pt x="6892" y="50642"/>
                    </a:cubicBezTo>
                    <a:cubicBezTo>
                      <a:pt x="6934" y="50604"/>
                      <a:pt x="6969" y="50559"/>
                      <a:pt x="6994" y="50509"/>
                    </a:cubicBezTo>
                    <a:lnTo>
                      <a:pt x="6994" y="50120"/>
                    </a:lnTo>
                    <a:cubicBezTo>
                      <a:pt x="7019" y="49762"/>
                      <a:pt x="7019" y="49265"/>
                      <a:pt x="7019" y="48628"/>
                    </a:cubicBezTo>
                    <a:cubicBezTo>
                      <a:pt x="7023" y="47314"/>
                      <a:pt x="7051" y="45438"/>
                      <a:pt x="7051" y="43133"/>
                    </a:cubicBezTo>
                    <a:lnTo>
                      <a:pt x="7051" y="39352"/>
                    </a:lnTo>
                    <a:cubicBezTo>
                      <a:pt x="7082" y="38642"/>
                      <a:pt x="7051" y="37931"/>
                      <a:pt x="6962" y="37226"/>
                    </a:cubicBezTo>
                    <a:cubicBezTo>
                      <a:pt x="6835" y="36508"/>
                      <a:pt x="6702" y="35770"/>
                      <a:pt x="6564" y="35019"/>
                    </a:cubicBezTo>
                    <a:cubicBezTo>
                      <a:pt x="6008" y="31999"/>
                      <a:pt x="5398" y="28683"/>
                      <a:pt x="4759" y="25201"/>
                    </a:cubicBezTo>
                    <a:cubicBezTo>
                      <a:pt x="3479" y="18240"/>
                      <a:pt x="2303" y="11947"/>
                      <a:pt x="1452" y="7372"/>
                    </a:cubicBezTo>
                    <a:cubicBezTo>
                      <a:pt x="1018" y="5104"/>
                      <a:pt x="663" y="3266"/>
                      <a:pt x="417" y="1972"/>
                    </a:cubicBezTo>
                    <a:cubicBezTo>
                      <a:pt x="289" y="1347"/>
                      <a:pt x="195" y="862"/>
                      <a:pt x="125" y="506"/>
                    </a:cubicBezTo>
                    <a:cubicBezTo>
                      <a:pt x="92" y="352"/>
                      <a:pt x="40" y="229"/>
                      <a:pt x="40" y="129"/>
                    </a:cubicBezTo>
                    <a:cubicBezTo>
                      <a:pt x="33" y="86"/>
                      <a:pt x="23" y="42"/>
                      <a:pt x="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900;p98"/>
              <p:cNvSpPr/>
              <p:nvPr/>
            </p:nvSpPr>
            <p:spPr>
              <a:xfrm>
                <a:off x="1976420" y="3924028"/>
                <a:ext cx="14927" cy="8369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934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510" y="809"/>
                      <a:pt x="627" y="1651"/>
                      <a:pt x="616" y="2495"/>
                    </a:cubicBezTo>
                    <a:cubicBezTo>
                      <a:pt x="530" y="3333"/>
                      <a:pt x="323" y="4154"/>
                      <a:pt x="1" y="4933"/>
                    </a:cubicBezTo>
                    <a:cubicBezTo>
                      <a:pt x="181" y="4750"/>
                      <a:pt x="320" y="4531"/>
                      <a:pt x="407" y="4290"/>
                    </a:cubicBezTo>
                    <a:cubicBezTo>
                      <a:pt x="664" y="3727"/>
                      <a:pt x="814" y="3122"/>
                      <a:pt x="847" y="2504"/>
                    </a:cubicBezTo>
                    <a:cubicBezTo>
                      <a:pt x="879" y="1889"/>
                      <a:pt x="797" y="1272"/>
                      <a:pt x="606" y="686"/>
                    </a:cubicBezTo>
                    <a:cubicBezTo>
                      <a:pt x="545" y="435"/>
                      <a:pt x="429" y="201"/>
                      <a:pt x="26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901;p98"/>
              <p:cNvSpPr/>
              <p:nvPr/>
            </p:nvSpPr>
            <p:spPr>
              <a:xfrm>
                <a:off x="1704087" y="3908168"/>
                <a:ext cx="118653" cy="63406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3738" extrusionOk="0">
                    <a:moveTo>
                      <a:pt x="6970" y="0"/>
                    </a:moveTo>
                    <a:cubicBezTo>
                      <a:pt x="6888" y="453"/>
                      <a:pt x="6754" y="896"/>
                      <a:pt x="6568" y="1318"/>
                    </a:cubicBezTo>
                    <a:cubicBezTo>
                      <a:pt x="6443" y="1612"/>
                      <a:pt x="6277" y="1890"/>
                      <a:pt x="6079" y="2141"/>
                    </a:cubicBezTo>
                    <a:cubicBezTo>
                      <a:pt x="5361" y="3048"/>
                      <a:pt x="4299" y="3520"/>
                      <a:pt x="3226" y="3520"/>
                    </a:cubicBezTo>
                    <a:cubicBezTo>
                      <a:pt x="2436" y="3520"/>
                      <a:pt x="1641" y="3264"/>
                      <a:pt x="974" y="2736"/>
                    </a:cubicBezTo>
                    <a:cubicBezTo>
                      <a:pt x="613" y="2444"/>
                      <a:pt x="285" y="2111"/>
                      <a:pt x="0" y="1742"/>
                    </a:cubicBezTo>
                    <a:lnTo>
                      <a:pt x="0" y="1742"/>
                    </a:lnTo>
                    <a:cubicBezTo>
                      <a:pt x="34" y="1868"/>
                      <a:pt x="91" y="1986"/>
                      <a:pt x="171" y="2089"/>
                    </a:cubicBezTo>
                    <a:cubicBezTo>
                      <a:pt x="363" y="2382"/>
                      <a:pt x="601" y="2644"/>
                      <a:pt x="876" y="2863"/>
                    </a:cubicBezTo>
                    <a:cubicBezTo>
                      <a:pt x="1282" y="3198"/>
                      <a:pt x="1753" y="3443"/>
                      <a:pt x="2260" y="3585"/>
                    </a:cubicBezTo>
                    <a:cubicBezTo>
                      <a:pt x="2604" y="3687"/>
                      <a:pt x="2959" y="3738"/>
                      <a:pt x="3315" y="3738"/>
                    </a:cubicBezTo>
                    <a:cubicBezTo>
                      <a:pt x="3603" y="3738"/>
                      <a:pt x="3891" y="3705"/>
                      <a:pt x="4174" y="3638"/>
                    </a:cubicBezTo>
                    <a:cubicBezTo>
                      <a:pt x="4800" y="3471"/>
                      <a:pt x="5373" y="3145"/>
                      <a:pt x="5836" y="2692"/>
                    </a:cubicBezTo>
                    <a:cubicBezTo>
                      <a:pt x="6213" y="2325"/>
                      <a:pt x="6514" y="1887"/>
                      <a:pt x="6720" y="1403"/>
                    </a:cubicBezTo>
                    <a:cubicBezTo>
                      <a:pt x="6856" y="1077"/>
                      <a:pt x="6941" y="734"/>
                      <a:pt x="6970" y="382"/>
                    </a:cubicBezTo>
                    <a:cubicBezTo>
                      <a:pt x="6995" y="256"/>
                      <a:pt x="6995" y="126"/>
                      <a:pt x="697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902;p98"/>
              <p:cNvSpPr/>
              <p:nvPr/>
            </p:nvSpPr>
            <p:spPr>
              <a:xfrm>
                <a:off x="2470571" y="3483800"/>
                <a:ext cx="170388" cy="197104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11620" extrusionOk="0">
                    <a:moveTo>
                      <a:pt x="6501" y="1"/>
                    </a:moveTo>
                    <a:cubicBezTo>
                      <a:pt x="6495" y="1"/>
                      <a:pt x="6489" y="1"/>
                      <a:pt x="6483" y="1"/>
                    </a:cubicBezTo>
                    <a:cubicBezTo>
                      <a:pt x="6225" y="8"/>
                      <a:pt x="5999" y="178"/>
                      <a:pt x="5921" y="423"/>
                    </a:cubicBezTo>
                    <a:cubicBezTo>
                      <a:pt x="5620" y="1006"/>
                      <a:pt x="5240" y="1546"/>
                      <a:pt x="4791" y="2025"/>
                    </a:cubicBezTo>
                    <a:cubicBezTo>
                      <a:pt x="4446" y="2424"/>
                      <a:pt x="4035" y="2760"/>
                      <a:pt x="3576" y="3022"/>
                    </a:cubicBezTo>
                    <a:cubicBezTo>
                      <a:pt x="3039" y="3320"/>
                      <a:pt x="2575" y="3555"/>
                      <a:pt x="2159" y="3745"/>
                    </a:cubicBezTo>
                    <a:lnTo>
                      <a:pt x="0" y="5078"/>
                    </a:lnTo>
                    <a:lnTo>
                      <a:pt x="430" y="10956"/>
                    </a:lnTo>
                    <a:lnTo>
                      <a:pt x="2442" y="11371"/>
                    </a:lnTo>
                    <a:cubicBezTo>
                      <a:pt x="3541" y="11500"/>
                      <a:pt x="4351" y="11620"/>
                      <a:pt x="4956" y="11620"/>
                    </a:cubicBezTo>
                    <a:cubicBezTo>
                      <a:pt x="5375" y="11620"/>
                      <a:pt x="5697" y="11562"/>
                      <a:pt x="5948" y="11409"/>
                    </a:cubicBezTo>
                    <a:cubicBezTo>
                      <a:pt x="6771" y="10903"/>
                      <a:pt x="5973" y="10063"/>
                      <a:pt x="5973" y="10063"/>
                    </a:cubicBezTo>
                    <a:cubicBezTo>
                      <a:pt x="5973" y="10063"/>
                      <a:pt x="7389" y="9897"/>
                      <a:pt x="7446" y="9065"/>
                    </a:cubicBezTo>
                    <a:cubicBezTo>
                      <a:pt x="7436" y="8713"/>
                      <a:pt x="7202" y="8404"/>
                      <a:pt x="6866" y="8301"/>
                    </a:cubicBezTo>
                    <a:cubicBezTo>
                      <a:pt x="6866" y="8301"/>
                      <a:pt x="8132" y="8097"/>
                      <a:pt x="8468" y="7662"/>
                    </a:cubicBezTo>
                    <a:cubicBezTo>
                      <a:pt x="8940" y="7067"/>
                      <a:pt x="8179" y="6538"/>
                      <a:pt x="8179" y="6538"/>
                    </a:cubicBezTo>
                    <a:cubicBezTo>
                      <a:pt x="9979" y="5904"/>
                      <a:pt x="10045" y="4903"/>
                      <a:pt x="9700" y="4727"/>
                    </a:cubicBezTo>
                    <a:cubicBezTo>
                      <a:pt x="9622" y="4688"/>
                      <a:pt x="9491" y="4673"/>
                      <a:pt x="9336" y="4673"/>
                    </a:cubicBezTo>
                    <a:cubicBezTo>
                      <a:pt x="8806" y="4673"/>
                      <a:pt x="7990" y="4850"/>
                      <a:pt x="7990" y="4850"/>
                    </a:cubicBezTo>
                    <a:cubicBezTo>
                      <a:pt x="7628" y="4873"/>
                      <a:pt x="7061" y="4916"/>
                      <a:pt x="6510" y="4916"/>
                    </a:cubicBezTo>
                    <a:cubicBezTo>
                      <a:pt x="5368" y="4916"/>
                      <a:pt x="4292" y="4735"/>
                      <a:pt x="5235" y="3830"/>
                    </a:cubicBezTo>
                    <a:cubicBezTo>
                      <a:pt x="6634" y="2488"/>
                      <a:pt x="7205" y="919"/>
                      <a:pt x="7069" y="390"/>
                    </a:cubicBezTo>
                    <a:cubicBezTo>
                      <a:pt x="6978" y="155"/>
                      <a:pt x="6751" y="1"/>
                      <a:pt x="650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903;p98"/>
              <p:cNvSpPr/>
              <p:nvPr/>
            </p:nvSpPr>
            <p:spPr>
              <a:xfrm>
                <a:off x="2545800" y="3570326"/>
                <a:ext cx="63762" cy="38352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2261" extrusionOk="0">
                    <a:moveTo>
                      <a:pt x="3225" y="0"/>
                    </a:moveTo>
                    <a:lnTo>
                      <a:pt x="3225" y="0"/>
                    </a:lnTo>
                    <a:cubicBezTo>
                      <a:pt x="2862" y="72"/>
                      <a:pt x="2510" y="186"/>
                      <a:pt x="2175" y="341"/>
                    </a:cubicBezTo>
                    <a:lnTo>
                      <a:pt x="1065" y="779"/>
                    </a:lnTo>
                    <a:cubicBezTo>
                      <a:pt x="832" y="858"/>
                      <a:pt x="609" y="964"/>
                      <a:pt x="398" y="1092"/>
                    </a:cubicBezTo>
                    <a:cubicBezTo>
                      <a:pt x="128" y="1256"/>
                      <a:pt x="1" y="1580"/>
                      <a:pt x="87" y="1886"/>
                    </a:cubicBezTo>
                    <a:cubicBezTo>
                      <a:pt x="148" y="2042"/>
                      <a:pt x="277" y="2162"/>
                      <a:pt x="436" y="2212"/>
                    </a:cubicBezTo>
                    <a:cubicBezTo>
                      <a:pt x="546" y="2245"/>
                      <a:pt x="660" y="2261"/>
                      <a:pt x="775" y="2261"/>
                    </a:cubicBezTo>
                    <a:cubicBezTo>
                      <a:pt x="801" y="2261"/>
                      <a:pt x="827" y="2260"/>
                      <a:pt x="853" y="2258"/>
                    </a:cubicBezTo>
                    <a:cubicBezTo>
                      <a:pt x="1092" y="2245"/>
                      <a:pt x="1331" y="2215"/>
                      <a:pt x="1566" y="2169"/>
                    </a:cubicBezTo>
                    <a:cubicBezTo>
                      <a:pt x="1961" y="2095"/>
                      <a:pt x="2351" y="1994"/>
                      <a:pt x="2732" y="1867"/>
                    </a:cubicBezTo>
                    <a:cubicBezTo>
                      <a:pt x="3090" y="1772"/>
                      <a:pt x="3435" y="1631"/>
                      <a:pt x="3758" y="1450"/>
                    </a:cubicBezTo>
                    <a:lnTo>
                      <a:pt x="3758" y="1450"/>
                    </a:lnTo>
                    <a:cubicBezTo>
                      <a:pt x="3394" y="1491"/>
                      <a:pt x="3035" y="1569"/>
                      <a:pt x="2687" y="1683"/>
                    </a:cubicBezTo>
                    <a:cubicBezTo>
                      <a:pt x="2357" y="1763"/>
                      <a:pt x="1968" y="1857"/>
                      <a:pt x="1529" y="1928"/>
                    </a:cubicBezTo>
                    <a:cubicBezTo>
                      <a:pt x="1301" y="1965"/>
                      <a:pt x="1073" y="1988"/>
                      <a:pt x="844" y="1998"/>
                    </a:cubicBezTo>
                    <a:cubicBezTo>
                      <a:pt x="827" y="1999"/>
                      <a:pt x="811" y="1999"/>
                      <a:pt x="794" y="1999"/>
                    </a:cubicBezTo>
                    <a:cubicBezTo>
                      <a:pt x="587" y="1999"/>
                      <a:pt x="376" y="1939"/>
                      <a:pt x="324" y="1786"/>
                    </a:cubicBezTo>
                    <a:cubicBezTo>
                      <a:pt x="280" y="1586"/>
                      <a:pt x="369" y="1380"/>
                      <a:pt x="546" y="1276"/>
                    </a:cubicBezTo>
                    <a:cubicBezTo>
                      <a:pt x="739" y="1159"/>
                      <a:pt x="942" y="1060"/>
                      <a:pt x="1151" y="978"/>
                    </a:cubicBezTo>
                    <a:lnTo>
                      <a:pt x="2247" y="506"/>
                    </a:lnTo>
                    <a:cubicBezTo>
                      <a:pt x="2590" y="375"/>
                      <a:pt x="2919" y="205"/>
                      <a:pt x="322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904;p98"/>
              <p:cNvSpPr/>
              <p:nvPr/>
            </p:nvSpPr>
            <p:spPr>
              <a:xfrm>
                <a:off x="2539812" y="3605421"/>
                <a:ext cx="51939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717" extrusionOk="0">
                    <a:moveTo>
                      <a:pt x="2080" y="1"/>
                    </a:moveTo>
                    <a:cubicBezTo>
                      <a:pt x="1805" y="1"/>
                      <a:pt x="1533" y="64"/>
                      <a:pt x="1286" y="185"/>
                    </a:cubicBezTo>
                    <a:cubicBezTo>
                      <a:pt x="1004" y="295"/>
                      <a:pt x="735" y="435"/>
                      <a:pt x="482" y="602"/>
                    </a:cubicBezTo>
                    <a:cubicBezTo>
                      <a:pt x="308" y="694"/>
                      <a:pt x="165" y="832"/>
                      <a:pt x="67" y="1003"/>
                    </a:cubicBezTo>
                    <a:cubicBezTo>
                      <a:pt x="13" y="1115"/>
                      <a:pt x="0" y="1243"/>
                      <a:pt x="34" y="1363"/>
                    </a:cubicBezTo>
                    <a:cubicBezTo>
                      <a:pt x="73" y="1487"/>
                      <a:pt x="162" y="1590"/>
                      <a:pt x="279" y="1647"/>
                    </a:cubicBezTo>
                    <a:cubicBezTo>
                      <a:pt x="398" y="1693"/>
                      <a:pt x="524" y="1717"/>
                      <a:pt x="649" y="1717"/>
                    </a:cubicBezTo>
                    <a:cubicBezTo>
                      <a:pt x="736" y="1717"/>
                      <a:pt x="823" y="1706"/>
                      <a:pt x="908" y="1683"/>
                    </a:cubicBezTo>
                    <a:lnTo>
                      <a:pt x="1418" y="1566"/>
                    </a:lnTo>
                    <a:lnTo>
                      <a:pt x="2283" y="1357"/>
                    </a:lnTo>
                    <a:cubicBezTo>
                      <a:pt x="2553" y="1312"/>
                      <a:pt x="2816" y="1226"/>
                      <a:pt x="3062" y="1101"/>
                    </a:cubicBezTo>
                    <a:cubicBezTo>
                      <a:pt x="3016" y="1099"/>
                      <a:pt x="2971" y="1098"/>
                      <a:pt x="2925" y="1098"/>
                    </a:cubicBezTo>
                    <a:cubicBezTo>
                      <a:pt x="2696" y="1098"/>
                      <a:pt x="2468" y="1126"/>
                      <a:pt x="2245" y="1182"/>
                    </a:cubicBezTo>
                    <a:lnTo>
                      <a:pt x="1375" y="1338"/>
                    </a:lnTo>
                    <a:cubicBezTo>
                      <a:pt x="1150" y="1369"/>
                      <a:pt x="866" y="1462"/>
                      <a:pt x="630" y="1462"/>
                    </a:cubicBezTo>
                    <a:cubicBezTo>
                      <a:pt x="544" y="1462"/>
                      <a:pt x="465" y="1450"/>
                      <a:pt x="398" y="1419"/>
                    </a:cubicBezTo>
                    <a:cubicBezTo>
                      <a:pt x="384" y="1413"/>
                      <a:pt x="373" y="1407"/>
                      <a:pt x="361" y="1400"/>
                    </a:cubicBezTo>
                    <a:cubicBezTo>
                      <a:pt x="262" y="1337"/>
                      <a:pt x="232" y="1207"/>
                      <a:pt x="294" y="1107"/>
                    </a:cubicBezTo>
                    <a:cubicBezTo>
                      <a:pt x="371" y="974"/>
                      <a:pt x="482" y="865"/>
                      <a:pt x="615" y="790"/>
                    </a:cubicBezTo>
                    <a:cubicBezTo>
                      <a:pt x="852" y="625"/>
                      <a:pt x="1099" y="479"/>
                      <a:pt x="1358" y="350"/>
                    </a:cubicBezTo>
                    <a:cubicBezTo>
                      <a:pt x="1609" y="251"/>
                      <a:pt x="1855" y="134"/>
                      <a:pt x="2090" y="1"/>
                    </a:cubicBezTo>
                    <a:cubicBezTo>
                      <a:pt x="2087" y="1"/>
                      <a:pt x="2084" y="1"/>
                      <a:pt x="208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905;p98"/>
              <p:cNvSpPr/>
              <p:nvPr/>
            </p:nvSpPr>
            <p:spPr>
              <a:xfrm>
                <a:off x="2531619" y="3624589"/>
                <a:ext cx="53737" cy="329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940" extrusionOk="0">
                    <a:moveTo>
                      <a:pt x="3115" y="0"/>
                    </a:moveTo>
                    <a:cubicBezTo>
                      <a:pt x="2826" y="0"/>
                      <a:pt x="2539" y="46"/>
                      <a:pt x="2265" y="138"/>
                    </a:cubicBezTo>
                    <a:cubicBezTo>
                      <a:pt x="2000" y="204"/>
                      <a:pt x="1674" y="293"/>
                      <a:pt x="1319" y="407"/>
                    </a:cubicBezTo>
                    <a:lnTo>
                      <a:pt x="767" y="601"/>
                    </a:lnTo>
                    <a:cubicBezTo>
                      <a:pt x="549" y="666"/>
                      <a:pt x="347" y="774"/>
                      <a:pt x="172" y="917"/>
                    </a:cubicBezTo>
                    <a:cubicBezTo>
                      <a:pt x="69" y="1012"/>
                      <a:pt x="8" y="1142"/>
                      <a:pt x="1" y="1281"/>
                    </a:cubicBezTo>
                    <a:cubicBezTo>
                      <a:pt x="2" y="1415"/>
                      <a:pt x="52" y="1544"/>
                      <a:pt x="138" y="1645"/>
                    </a:cubicBezTo>
                    <a:cubicBezTo>
                      <a:pt x="290" y="1814"/>
                      <a:pt x="502" y="1915"/>
                      <a:pt x="729" y="1928"/>
                    </a:cubicBezTo>
                    <a:cubicBezTo>
                      <a:pt x="822" y="1936"/>
                      <a:pt x="916" y="1939"/>
                      <a:pt x="1010" y="1939"/>
                    </a:cubicBezTo>
                    <a:cubicBezTo>
                      <a:pt x="1255" y="1939"/>
                      <a:pt x="1500" y="1915"/>
                      <a:pt x="1740" y="1867"/>
                    </a:cubicBezTo>
                    <a:cubicBezTo>
                      <a:pt x="2048" y="1833"/>
                      <a:pt x="2343" y="1725"/>
                      <a:pt x="2601" y="1551"/>
                    </a:cubicBezTo>
                    <a:cubicBezTo>
                      <a:pt x="2599" y="1546"/>
                      <a:pt x="2591" y="1543"/>
                      <a:pt x="2577" y="1543"/>
                    </a:cubicBezTo>
                    <a:cubicBezTo>
                      <a:pt x="2492" y="1543"/>
                      <a:pt x="2181" y="1639"/>
                      <a:pt x="1674" y="1697"/>
                    </a:cubicBezTo>
                    <a:cubicBezTo>
                      <a:pt x="1517" y="1713"/>
                      <a:pt x="1359" y="1721"/>
                      <a:pt x="1201" y="1721"/>
                    </a:cubicBezTo>
                    <a:cubicBezTo>
                      <a:pt x="1044" y="1721"/>
                      <a:pt x="886" y="1713"/>
                      <a:pt x="729" y="1697"/>
                    </a:cubicBezTo>
                    <a:cubicBezTo>
                      <a:pt x="563" y="1686"/>
                      <a:pt x="410" y="1611"/>
                      <a:pt x="299" y="1488"/>
                    </a:cubicBezTo>
                    <a:cubicBezTo>
                      <a:pt x="297" y="1487"/>
                      <a:pt x="296" y="1485"/>
                      <a:pt x="295" y="1484"/>
                    </a:cubicBezTo>
                    <a:cubicBezTo>
                      <a:pt x="195" y="1369"/>
                      <a:pt x="208" y="1196"/>
                      <a:pt x="322" y="1097"/>
                    </a:cubicBezTo>
                    <a:cubicBezTo>
                      <a:pt x="473" y="977"/>
                      <a:pt x="644" y="888"/>
                      <a:pt x="828" y="832"/>
                    </a:cubicBezTo>
                    <a:lnTo>
                      <a:pt x="1367" y="629"/>
                    </a:lnTo>
                    <a:cubicBezTo>
                      <a:pt x="1731" y="502"/>
                      <a:pt x="2047" y="398"/>
                      <a:pt x="2311" y="308"/>
                    </a:cubicBezTo>
                    <a:cubicBezTo>
                      <a:pt x="2608" y="237"/>
                      <a:pt x="2894" y="134"/>
                      <a:pt x="3168" y="1"/>
                    </a:cubicBezTo>
                    <a:cubicBezTo>
                      <a:pt x="3150" y="0"/>
                      <a:pt x="3133" y="0"/>
                      <a:pt x="311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906;p98"/>
              <p:cNvSpPr/>
              <p:nvPr/>
            </p:nvSpPr>
            <p:spPr>
              <a:xfrm>
                <a:off x="2527582" y="3652475"/>
                <a:ext cx="43271" cy="26919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587" extrusionOk="0">
                    <a:moveTo>
                      <a:pt x="2551" y="1"/>
                    </a:moveTo>
                    <a:lnTo>
                      <a:pt x="2551" y="1"/>
                    </a:lnTo>
                    <a:cubicBezTo>
                      <a:pt x="1974" y="12"/>
                      <a:pt x="1404" y="128"/>
                      <a:pt x="869" y="341"/>
                    </a:cubicBezTo>
                    <a:cubicBezTo>
                      <a:pt x="639" y="395"/>
                      <a:pt x="426" y="506"/>
                      <a:pt x="249" y="661"/>
                    </a:cubicBezTo>
                    <a:cubicBezTo>
                      <a:pt x="88" y="803"/>
                      <a:pt x="1" y="1011"/>
                      <a:pt x="14" y="1224"/>
                    </a:cubicBezTo>
                    <a:cubicBezTo>
                      <a:pt x="30" y="1370"/>
                      <a:pt x="115" y="1499"/>
                      <a:pt x="240" y="1573"/>
                    </a:cubicBezTo>
                    <a:cubicBezTo>
                      <a:pt x="270" y="1583"/>
                      <a:pt x="296" y="1586"/>
                      <a:pt x="318" y="1586"/>
                    </a:cubicBezTo>
                    <a:cubicBezTo>
                      <a:pt x="361" y="1586"/>
                      <a:pt x="386" y="1573"/>
                      <a:pt x="386" y="1573"/>
                    </a:cubicBezTo>
                    <a:cubicBezTo>
                      <a:pt x="419" y="1546"/>
                      <a:pt x="192" y="1484"/>
                      <a:pt x="192" y="1215"/>
                    </a:cubicBezTo>
                    <a:cubicBezTo>
                      <a:pt x="204" y="1063"/>
                      <a:pt x="283" y="926"/>
                      <a:pt x="405" y="837"/>
                    </a:cubicBezTo>
                    <a:cubicBezTo>
                      <a:pt x="569" y="712"/>
                      <a:pt x="758" y="623"/>
                      <a:pt x="958" y="577"/>
                    </a:cubicBezTo>
                    <a:cubicBezTo>
                      <a:pt x="1509" y="447"/>
                      <a:pt x="2044" y="252"/>
                      <a:pt x="255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907;p98"/>
              <p:cNvSpPr/>
              <p:nvPr/>
            </p:nvSpPr>
            <p:spPr>
              <a:xfrm>
                <a:off x="1876901" y="3358074"/>
                <a:ext cx="636959" cy="406964"/>
              </a:xfrm>
              <a:custGeom>
                <a:avLst/>
                <a:gdLst/>
                <a:ahLst/>
                <a:cxnLst/>
                <a:rect l="l" t="t" r="r" b="b"/>
                <a:pathLst>
                  <a:path w="37551" h="23992" extrusionOk="0">
                    <a:moveTo>
                      <a:pt x="11208" y="0"/>
                    </a:moveTo>
                    <a:lnTo>
                      <a:pt x="0" y="2156"/>
                    </a:lnTo>
                    <a:cubicBezTo>
                      <a:pt x="548" y="5819"/>
                      <a:pt x="3270" y="12126"/>
                      <a:pt x="5671" y="17632"/>
                    </a:cubicBezTo>
                    <a:cubicBezTo>
                      <a:pt x="8070" y="23135"/>
                      <a:pt x="10021" y="23906"/>
                      <a:pt x="16841" y="23990"/>
                    </a:cubicBezTo>
                    <a:cubicBezTo>
                      <a:pt x="16907" y="23991"/>
                      <a:pt x="16975" y="23992"/>
                      <a:pt x="17043" y="23992"/>
                    </a:cubicBezTo>
                    <a:cubicBezTo>
                      <a:pt x="24377" y="23992"/>
                      <a:pt x="37551" y="19181"/>
                      <a:pt x="37551" y="19181"/>
                    </a:cubicBezTo>
                    <a:lnTo>
                      <a:pt x="34985" y="10425"/>
                    </a:lnTo>
                    <a:cubicBezTo>
                      <a:pt x="34985" y="10425"/>
                      <a:pt x="20482" y="13388"/>
                      <a:pt x="17345" y="13388"/>
                    </a:cubicBezTo>
                    <a:cubicBezTo>
                      <a:pt x="17109" y="13388"/>
                      <a:pt x="16937" y="13371"/>
                      <a:pt x="16841" y="13335"/>
                    </a:cubicBezTo>
                    <a:cubicBezTo>
                      <a:pt x="15465" y="12820"/>
                      <a:pt x="14228" y="8572"/>
                      <a:pt x="13131" y="5671"/>
                    </a:cubicBezTo>
                    <a:cubicBezTo>
                      <a:pt x="13013" y="5374"/>
                      <a:pt x="11208" y="0"/>
                      <a:pt x="1120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908;p98"/>
              <p:cNvSpPr/>
              <p:nvPr/>
            </p:nvSpPr>
            <p:spPr>
              <a:xfrm>
                <a:off x="1923547" y="3539929"/>
                <a:ext cx="590549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34815" h="13699" extrusionOk="0">
                    <a:moveTo>
                      <a:pt x="1" y="1"/>
                    </a:moveTo>
                    <a:cubicBezTo>
                      <a:pt x="37" y="141"/>
                      <a:pt x="85" y="277"/>
                      <a:pt x="147" y="408"/>
                    </a:cubicBezTo>
                    <a:cubicBezTo>
                      <a:pt x="251" y="673"/>
                      <a:pt x="407" y="1084"/>
                      <a:pt x="619" y="1556"/>
                    </a:cubicBezTo>
                    <a:cubicBezTo>
                      <a:pt x="1040" y="2544"/>
                      <a:pt x="1654" y="3976"/>
                      <a:pt x="2561" y="5676"/>
                    </a:cubicBezTo>
                    <a:cubicBezTo>
                      <a:pt x="3592" y="7692"/>
                      <a:pt x="4949" y="9527"/>
                      <a:pt x="6577" y="11101"/>
                    </a:cubicBezTo>
                    <a:cubicBezTo>
                      <a:pt x="7564" y="12020"/>
                      <a:pt x="8726" y="12730"/>
                      <a:pt x="9994" y="13189"/>
                    </a:cubicBezTo>
                    <a:cubicBezTo>
                      <a:pt x="10671" y="13415"/>
                      <a:pt x="11371" y="13562"/>
                      <a:pt x="12083" y="13624"/>
                    </a:cubicBezTo>
                    <a:cubicBezTo>
                      <a:pt x="12568" y="13673"/>
                      <a:pt x="13055" y="13698"/>
                      <a:pt x="13543" y="13698"/>
                    </a:cubicBezTo>
                    <a:cubicBezTo>
                      <a:pt x="13783" y="13698"/>
                      <a:pt x="14024" y="13692"/>
                      <a:pt x="14265" y="13680"/>
                    </a:cubicBezTo>
                    <a:cubicBezTo>
                      <a:pt x="17022" y="13480"/>
                      <a:pt x="19752" y="13005"/>
                      <a:pt x="22417" y="12262"/>
                    </a:cubicBezTo>
                    <a:cubicBezTo>
                      <a:pt x="24878" y="11640"/>
                      <a:pt x="27093" y="11063"/>
                      <a:pt x="28936" y="10514"/>
                    </a:cubicBezTo>
                    <a:cubicBezTo>
                      <a:pt x="30779" y="9966"/>
                      <a:pt x="32258" y="9471"/>
                      <a:pt x="33265" y="9097"/>
                    </a:cubicBezTo>
                    <a:cubicBezTo>
                      <a:pt x="33771" y="8913"/>
                      <a:pt x="34158" y="8762"/>
                      <a:pt x="34422" y="8653"/>
                    </a:cubicBezTo>
                    <a:cubicBezTo>
                      <a:pt x="34558" y="8606"/>
                      <a:pt x="34690" y="8544"/>
                      <a:pt x="34814" y="8473"/>
                    </a:cubicBezTo>
                    <a:lnTo>
                      <a:pt x="34814" y="8473"/>
                    </a:lnTo>
                    <a:cubicBezTo>
                      <a:pt x="34672" y="8501"/>
                      <a:pt x="34533" y="8540"/>
                      <a:pt x="34399" y="8591"/>
                    </a:cubicBezTo>
                    <a:lnTo>
                      <a:pt x="33227" y="8993"/>
                    </a:lnTo>
                    <a:cubicBezTo>
                      <a:pt x="32211" y="9334"/>
                      <a:pt x="30728" y="9797"/>
                      <a:pt x="28879" y="10317"/>
                    </a:cubicBezTo>
                    <a:cubicBezTo>
                      <a:pt x="27032" y="10836"/>
                      <a:pt x="24821" y="11403"/>
                      <a:pt x="22354" y="12012"/>
                    </a:cubicBezTo>
                    <a:cubicBezTo>
                      <a:pt x="19706" y="12745"/>
                      <a:pt x="16992" y="13220"/>
                      <a:pt x="14251" y="13430"/>
                    </a:cubicBezTo>
                    <a:cubicBezTo>
                      <a:pt x="14021" y="13441"/>
                      <a:pt x="13791" y="13446"/>
                      <a:pt x="13560" y="13446"/>
                    </a:cubicBezTo>
                    <a:cubicBezTo>
                      <a:pt x="13073" y="13446"/>
                      <a:pt x="12586" y="13422"/>
                      <a:pt x="12102" y="13375"/>
                    </a:cubicBezTo>
                    <a:cubicBezTo>
                      <a:pt x="11409" y="13318"/>
                      <a:pt x="10726" y="13176"/>
                      <a:pt x="10069" y="12954"/>
                    </a:cubicBezTo>
                    <a:cubicBezTo>
                      <a:pt x="8832" y="12508"/>
                      <a:pt x="7697" y="11820"/>
                      <a:pt x="6729" y="10931"/>
                    </a:cubicBezTo>
                    <a:cubicBezTo>
                      <a:pt x="5110" y="9377"/>
                      <a:pt x="3754" y="7573"/>
                      <a:pt x="2712" y="5586"/>
                    </a:cubicBezTo>
                    <a:cubicBezTo>
                      <a:pt x="1791" y="3909"/>
                      <a:pt x="1148" y="2491"/>
                      <a:pt x="704" y="1518"/>
                    </a:cubicBezTo>
                    <a:cubicBezTo>
                      <a:pt x="486" y="1041"/>
                      <a:pt x="316" y="667"/>
                      <a:pt x="194" y="389"/>
                    </a:cubicBezTo>
                    <a:cubicBezTo>
                      <a:pt x="140" y="255"/>
                      <a:pt x="75" y="12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909;p98"/>
              <p:cNvSpPr/>
              <p:nvPr/>
            </p:nvSpPr>
            <p:spPr>
              <a:xfrm>
                <a:off x="1578903" y="3238166"/>
                <a:ext cx="520749" cy="687965"/>
              </a:xfrm>
              <a:custGeom>
                <a:avLst/>
                <a:gdLst/>
                <a:ahLst/>
                <a:cxnLst/>
                <a:rect l="l" t="t" r="r" b="b"/>
                <a:pathLst>
                  <a:path w="30700" h="40558" extrusionOk="0">
                    <a:moveTo>
                      <a:pt x="8944" y="0"/>
                    </a:moveTo>
                    <a:cubicBezTo>
                      <a:pt x="8944" y="0"/>
                      <a:pt x="4" y="895"/>
                      <a:pt x="4" y="11223"/>
                    </a:cubicBezTo>
                    <a:cubicBezTo>
                      <a:pt x="0" y="16062"/>
                      <a:pt x="5353" y="25455"/>
                      <a:pt x="6276" y="27761"/>
                    </a:cubicBezTo>
                    <a:cubicBezTo>
                      <a:pt x="5368" y="30681"/>
                      <a:pt x="2664" y="35232"/>
                      <a:pt x="2093" y="38691"/>
                    </a:cubicBezTo>
                    <a:lnTo>
                      <a:pt x="27448" y="40557"/>
                    </a:lnTo>
                    <a:lnTo>
                      <a:pt x="27996" y="25323"/>
                    </a:lnTo>
                    <a:lnTo>
                      <a:pt x="29140" y="17924"/>
                    </a:lnTo>
                    <a:lnTo>
                      <a:pt x="30699" y="13108"/>
                    </a:lnTo>
                    <a:cubicBezTo>
                      <a:pt x="28157" y="1826"/>
                      <a:pt x="23813" y="1161"/>
                      <a:pt x="22824" y="1161"/>
                    </a:cubicBezTo>
                    <a:cubicBezTo>
                      <a:pt x="22691" y="1161"/>
                      <a:pt x="22619" y="1172"/>
                      <a:pt x="22619" y="1172"/>
                    </a:cubicBezTo>
                    <a:lnTo>
                      <a:pt x="8944" y="11"/>
                    </a:lnTo>
                    <a:lnTo>
                      <a:pt x="8944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910;p98"/>
              <p:cNvSpPr/>
              <p:nvPr/>
            </p:nvSpPr>
            <p:spPr>
              <a:xfrm>
                <a:off x="2017554" y="3427552"/>
                <a:ext cx="60709" cy="240172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4159" extrusionOk="0">
                    <a:moveTo>
                      <a:pt x="34" y="1"/>
                    </a:moveTo>
                    <a:cubicBezTo>
                      <a:pt x="1" y="35"/>
                      <a:pt x="652" y="610"/>
                      <a:pt x="1570" y="1655"/>
                    </a:cubicBezTo>
                    <a:cubicBezTo>
                      <a:pt x="2111" y="2255"/>
                      <a:pt x="2549" y="2940"/>
                      <a:pt x="2869" y="3682"/>
                    </a:cubicBezTo>
                    <a:cubicBezTo>
                      <a:pt x="3222" y="4603"/>
                      <a:pt x="3327" y="5600"/>
                      <a:pt x="3176" y="6575"/>
                    </a:cubicBezTo>
                    <a:cubicBezTo>
                      <a:pt x="3023" y="7560"/>
                      <a:pt x="2799" y="8531"/>
                      <a:pt x="2510" y="9486"/>
                    </a:cubicBezTo>
                    <a:cubicBezTo>
                      <a:pt x="2278" y="10275"/>
                      <a:pt x="2104" y="11080"/>
                      <a:pt x="1990" y="11894"/>
                    </a:cubicBezTo>
                    <a:cubicBezTo>
                      <a:pt x="1921" y="12448"/>
                      <a:pt x="1921" y="13009"/>
                      <a:pt x="1990" y="13563"/>
                    </a:cubicBezTo>
                    <a:cubicBezTo>
                      <a:pt x="2020" y="13765"/>
                      <a:pt x="2069" y="13965"/>
                      <a:pt x="2136" y="14158"/>
                    </a:cubicBezTo>
                    <a:cubicBezTo>
                      <a:pt x="2143" y="13951"/>
                      <a:pt x="2124" y="13742"/>
                      <a:pt x="2080" y="13538"/>
                    </a:cubicBezTo>
                    <a:cubicBezTo>
                      <a:pt x="2050" y="12993"/>
                      <a:pt x="2077" y="12447"/>
                      <a:pt x="2165" y="11909"/>
                    </a:cubicBezTo>
                    <a:cubicBezTo>
                      <a:pt x="2302" y="11109"/>
                      <a:pt x="2489" y="10320"/>
                      <a:pt x="2728" y="9546"/>
                    </a:cubicBezTo>
                    <a:cubicBezTo>
                      <a:pt x="3036" y="8586"/>
                      <a:pt x="3268" y="7603"/>
                      <a:pt x="3422" y="6607"/>
                    </a:cubicBezTo>
                    <a:cubicBezTo>
                      <a:pt x="3578" y="5590"/>
                      <a:pt x="3461" y="4549"/>
                      <a:pt x="3083" y="3593"/>
                    </a:cubicBezTo>
                    <a:cubicBezTo>
                      <a:pt x="2742" y="2835"/>
                      <a:pt x="2275" y="2139"/>
                      <a:pt x="1702" y="1537"/>
                    </a:cubicBezTo>
                    <a:cubicBezTo>
                      <a:pt x="1325" y="1129"/>
                      <a:pt x="926" y="743"/>
                      <a:pt x="506" y="379"/>
                    </a:cubicBezTo>
                    <a:cubicBezTo>
                      <a:pt x="364" y="235"/>
                      <a:pt x="205" y="109"/>
                      <a:pt x="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911;p98"/>
              <p:cNvSpPr/>
              <p:nvPr/>
            </p:nvSpPr>
            <p:spPr>
              <a:xfrm>
                <a:off x="1944445" y="3319993"/>
                <a:ext cx="55450" cy="57333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3380" extrusionOk="0">
                    <a:moveTo>
                      <a:pt x="1753" y="0"/>
                    </a:moveTo>
                    <a:cubicBezTo>
                      <a:pt x="1407" y="0"/>
                      <a:pt x="1067" y="102"/>
                      <a:pt x="777" y="293"/>
                    </a:cubicBezTo>
                    <a:cubicBezTo>
                      <a:pt x="321" y="584"/>
                      <a:pt x="40" y="1081"/>
                      <a:pt x="26" y="1621"/>
                    </a:cubicBezTo>
                    <a:cubicBezTo>
                      <a:pt x="1" y="2300"/>
                      <a:pt x="368" y="2932"/>
                      <a:pt x="970" y="3247"/>
                    </a:cubicBezTo>
                    <a:cubicBezTo>
                      <a:pt x="1183" y="3336"/>
                      <a:pt x="1407" y="3380"/>
                      <a:pt x="1629" y="3380"/>
                    </a:cubicBezTo>
                    <a:cubicBezTo>
                      <a:pt x="2067" y="3380"/>
                      <a:pt x="2497" y="3211"/>
                      <a:pt x="2823" y="2893"/>
                    </a:cubicBezTo>
                    <a:cubicBezTo>
                      <a:pt x="3035" y="2685"/>
                      <a:pt x="3176" y="2418"/>
                      <a:pt x="3229" y="2127"/>
                    </a:cubicBezTo>
                    <a:cubicBezTo>
                      <a:pt x="3269" y="1879"/>
                      <a:pt x="3248" y="1624"/>
                      <a:pt x="3168" y="1385"/>
                    </a:cubicBezTo>
                    <a:cubicBezTo>
                      <a:pt x="3058" y="1043"/>
                      <a:pt x="2830" y="749"/>
                      <a:pt x="2525" y="559"/>
                    </a:cubicBezTo>
                    <a:cubicBezTo>
                      <a:pt x="2303" y="436"/>
                      <a:pt x="2161" y="436"/>
                      <a:pt x="2161" y="436"/>
                    </a:cubicBezTo>
                    <a:lnTo>
                      <a:pt x="2161" y="436"/>
                    </a:lnTo>
                    <a:cubicBezTo>
                      <a:pt x="2151" y="455"/>
                      <a:pt x="2284" y="498"/>
                      <a:pt x="2466" y="658"/>
                    </a:cubicBezTo>
                    <a:cubicBezTo>
                      <a:pt x="2726" y="860"/>
                      <a:pt x="2913" y="1141"/>
                      <a:pt x="3001" y="1456"/>
                    </a:cubicBezTo>
                    <a:cubicBezTo>
                      <a:pt x="3140" y="1915"/>
                      <a:pt x="3011" y="2414"/>
                      <a:pt x="2665" y="2747"/>
                    </a:cubicBezTo>
                    <a:cubicBezTo>
                      <a:pt x="2383" y="3014"/>
                      <a:pt x="2013" y="3156"/>
                      <a:pt x="1638" y="3156"/>
                    </a:cubicBezTo>
                    <a:cubicBezTo>
                      <a:pt x="1447" y="3156"/>
                      <a:pt x="1256" y="3120"/>
                      <a:pt x="1073" y="3045"/>
                    </a:cubicBezTo>
                    <a:cubicBezTo>
                      <a:pt x="544" y="2773"/>
                      <a:pt x="217" y="2222"/>
                      <a:pt x="233" y="1627"/>
                    </a:cubicBezTo>
                    <a:cubicBezTo>
                      <a:pt x="237" y="1145"/>
                      <a:pt x="477" y="695"/>
                      <a:pt x="875" y="422"/>
                    </a:cubicBezTo>
                    <a:cubicBezTo>
                      <a:pt x="1144" y="229"/>
                      <a:pt x="1458" y="110"/>
                      <a:pt x="1787" y="81"/>
                    </a:cubicBezTo>
                    <a:cubicBezTo>
                      <a:pt x="1942" y="81"/>
                      <a:pt x="2052" y="88"/>
                      <a:pt x="2110" y="88"/>
                    </a:cubicBezTo>
                    <a:cubicBezTo>
                      <a:pt x="2139" y="88"/>
                      <a:pt x="2154" y="86"/>
                      <a:pt x="2156" y="81"/>
                    </a:cubicBezTo>
                    <a:cubicBezTo>
                      <a:pt x="2161" y="66"/>
                      <a:pt x="2034" y="1"/>
                      <a:pt x="1782" y="1"/>
                    </a:cubicBezTo>
                    <a:cubicBezTo>
                      <a:pt x="1773" y="0"/>
                      <a:pt x="1763" y="0"/>
                      <a:pt x="17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912;p98"/>
              <p:cNvSpPr/>
              <p:nvPr/>
            </p:nvSpPr>
            <p:spPr>
              <a:xfrm>
                <a:off x="1811408" y="3412727"/>
                <a:ext cx="5543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3395" extrusionOk="0">
                    <a:moveTo>
                      <a:pt x="1854" y="0"/>
                    </a:moveTo>
                    <a:cubicBezTo>
                      <a:pt x="1836" y="0"/>
                      <a:pt x="1818" y="1"/>
                      <a:pt x="1801" y="2"/>
                    </a:cubicBezTo>
                    <a:cubicBezTo>
                      <a:pt x="1789" y="2"/>
                      <a:pt x="1777" y="2"/>
                      <a:pt x="1765" y="2"/>
                    </a:cubicBezTo>
                    <a:cubicBezTo>
                      <a:pt x="1421" y="2"/>
                      <a:pt x="1083" y="104"/>
                      <a:pt x="794" y="295"/>
                    </a:cubicBezTo>
                    <a:cubicBezTo>
                      <a:pt x="327" y="584"/>
                      <a:pt x="38" y="1088"/>
                      <a:pt x="23" y="1636"/>
                    </a:cubicBezTo>
                    <a:cubicBezTo>
                      <a:pt x="0" y="2314"/>
                      <a:pt x="367" y="2947"/>
                      <a:pt x="969" y="3261"/>
                    </a:cubicBezTo>
                    <a:cubicBezTo>
                      <a:pt x="1181" y="3351"/>
                      <a:pt x="1405" y="3394"/>
                      <a:pt x="1626" y="3394"/>
                    </a:cubicBezTo>
                    <a:cubicBezTo>
                      <a:pt x="2065" y="3394"/>
                      <a:pt x="2497" y="3224"/>
                      <a:pt x="2822" y="2903"/>
                    </a:cubicBezTo>
                    <a:cubicBezTo>
                      <a:pt x="3033" y="2697"/>
                      <a:pt x="3174" y="2431"/>
                      <a:pt x="3228" y="2142"/>
                    </a:cubicBezTo>
                    <a:cubicBezTo>
                      <a:pt x="3268" y="1894"/>
                      <a:pt x="3247" y="1639"/>
                      <a:pt x="3167" y="1400"/>
                    </a:cubicBezTo>
                    <a:cubicBezTo>
                      <a:pt x="3057" y="1058"/>
                      <a:pt x="2829" y="764"/>
                      <a:pt x="2524" y="574"/>
                    </a:cubicBezTo>
                    <a:cubicBezTo>
                      <a:pt x="2302" y="451"/>
                      <a:pt x="2160" y="451"/>
                      <a:pt x="2160" y="451"/>
                    </a:cubicBezTo>
                    <a:lnTo>
                      <a:pt x="2160" y="451"/>
                    </a:lnTo>
                    <a:cubicBezTo>
                      <a:pt x="2150" y="470"/>
                      <a:pt x="2283" y="498"/>
                      <a:pt x="2485" y="659"/>
                    </a:cubicBezTo>
                    <a:cubicBezTo>
                      <a:pt x="2745" y="860"/>
                      <a:pt x="2932" y="1141"/>
                      <a:pt x="3019" y="1458"/>
                    </a:cubicBezTo>
                    <a:cubicBezTo>
                      <a:pt x="3158" y="1917"/>
                      <a:pt x="3030" y="2415"/>
                      <a:pt x="2683" y="2749"/>
                    </a:cubicBezTo>
                    <a:cubicBezTo>
                      <a:pt x="2402" y="3016"/>
                      <a:pt x="2032" y="3157"/>
                      <a:pt x="1658" y="3157"/>
                    </a:cubicBezTo>
                    <a:cubicBezTo>
                      <a:pt x="1467" y="3157"/>
                      <a:pt x="1275" y="3120"/>
                      <a:pt x="1092" y="3045"/>
                    </a:cubicBezTo>
                    <a:cubicBezTo>
                      <a:pt x="563" y="2773"/>
                      <a:pt x="235" y="2222"/>
                      <a:pt x="251" y="1628"/>
                    </a:cubicBezTo>
                    <a:cubicBezTo>
                      <a:pt x="256" y="1145"/>
                      <a:pt x="496" y="695"/>
                      <a:pt x="893" y="422"/>
                    </a:cubicBezTo>
                    <a:cubicBezTo>
                      <a:pt x="1162" y="229"/>
                      <a:pt x="1476" y="112"/>
                      <a:pt x="1805" y="83"/>
                    </a:cubicBezTo>
                    <a:lnTo>
                      <a:pt x="2179" y="83"/>
                    </a:lnTo>
                    <a:cubicBezTo>
                      <a:pt x="2078" y="28"/>
                      <a:pt x="1967" y="0"/>
                      <a:pt x="185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913;p98"/>
              <p:cNvSpPr/>
              <p:nvPr/>
            </p:nvSpPr>
            <p:spPr>
              <a:xfrm>
                <a:off x="1949907" y="3503307"/>
                <a:ext cx="55450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3397" extrusionOk="0">
                    <a:moveTo>
                      <a:pt x="1772" y="1"/>
                    </a:moveTo>
                    <a:cubicBezTo>
                      <a:pt x="1425" y="1"/>
                      <a:pt x="1085" y="103"/>
                      <a:pt x="794" y="293"/>
                    </a:cubicBezTo>
                    <a:cubicBezTo>
                      <a:pt x="328" y="583"/>
                      <a:pt x="38" y="1087"/>
                      <a:pt x="24" y="1635"/>
                    </a:cubicBezTo>
                    <a:cubicBezTo>
                      <a:pt x="0" y="2315"/>
                      <a:pt x="367" y="2947"/>
                      <a:pt x="969" y="3262"/>
                    </a:cubicBezTo>
                    <a:cubicBezTo>
                      <a:pt x="1183" y="3352"/>
                      <a:pt x="1408" y="3397"/>
                      <a:pt x="1631" y="3397"/>
                    </a:cubicBezTo>
                    <a:cubicBezTo>
                      <a:pt x="2068" y="3397"/>
                      <a:pt x="2498" y="3227"/>
                      <a:pt x="2821" y="2907"/>
                    </a:cubicBezTo>
                    <a:cubicBezTo>
                      <a:pt x="3033" y="2700"/>
                      <a:pt x="3176" y="2433"/>
                      <a:pt x="3227" y="2142"/>
                    </a:cubicBezTo>
                    <a:cubicBezTo>
                      <a:pt x="3268" y="1892"/>
                      <a:pt x="3248" y="1638"/>
                      <a:pt x="3166" y="1400"/>
                    </a:cubicBezTo>
                    <a:cubicBezTo>
                      <a:pt x="3058" y="1055"/>
                      <a:pt x="2827" y="761"/>
                      <a:pt x="2518" y="573"/>
                    </a:cubicBezTo>
                    <a:cubicBezTo>
                      <a:pt x="2415" y="495"/>
                      <a:pt x="2289" y="453"/>
                      <a:pt x="2160" y="450"/>
                    </a:cubicBezTo>
                    <a:lnTo>
                      <a:pt x="2160" y="450"/>
                    </a:lnTo>
                    <a:cubicBezTo>
                      <a:pt x="2150" y="469"/>
                      <a:pt x="2283" y="511"/>
                      <a:pt x="2485" y="657"/>
                    </a:cubicBezTo>
                    <a:cubicBezTo>
                      <a:pt x="2745" y="859"/>
                      <a:pt x="2930" y="1140"/>
                      <a:pt x="3015" y="1457"/>
                    </a:cubicBezTo>
                    <a:cubicBezTo>
                      <a:pt x="3158" y="1914"/>
                      <a:pt x="3031" y="2414"/>
                      <a:pt x="2685" y="2746"/>
                    </a:cubicBezTo>
                    <a:cubicBezTo>
                      <a:pt x="2402" y="3014"/>
                      <a:pt x="2033" y="3155"/>
                      <a:pt x="1658" y="3155"/>
                    </a:cubicBezTo>
                    <a:cubicBezTo>
                      <a:pt x="1467" y="3155"/>
                      <a:pt x="1275" y="3119"/>
                      <a:pt x="1092" y="3044"/>
                    </a:cubicBezTo>
                    <a:cubicBezTo>
                      <a:pt x="563" y="2771"/>
                      <a:pt x="236" y="2221"/>
                      <a:pt x="246" y="1626"/>
                    </a:cubicBezTo>
                    <a:cubicBezTo>
                      <a:pt x="256" y="1144"/>
                      <a:pt x="496" y="695"/>
                      <a:pt x="893" y="422"/>
                    </a:cubicBezTo>
                    <a:cubicBezTo>
                      <a:pt x="1162" y="228"/>
                      <a:pt x="1476" y="111"/>
                      <a:pt x="1805" y="82"/>
                    </a:cubicBezTo>
                    <a:cubicBezTo>
                      <a:pt x="1960" y="82"/>
                      <a:pt x="2070" y="88"/>
                      <a:pt x="2128" y="88"/>
                    </a:cubicBezTo>
                    <a:cubicBezTo>
                      <a:pt x="2156" y="88"/>
                      <a:pt x="2172" y="86"/>
                      <a:pt x="2173" y="82"/>
                    </a:cubicBezTo>
                    <a:cubicBezTo>
                      <a:pt x="2179" y="67"/>
                      <a:pt x="2051" y="1"/>
                      <a:pt x="1801" y="1"/>
                    </a:cubicBezTo>
                    <a:cubicBezTo>
                      <a:pt x="1791" y="1"/>
                      <a:pt x="1781" y="1"/>
                      <a:pt x="17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914;p98"/>
              <p:cNvSpPr/>
              <p:nvPr/>
            </p:nvSpPr>
            <p:spPr>
              <a:xfrm>
                <a:off x="2080468" y="3583862"/>
                <a:ext cx="55705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396" extrusionOk="0">
                    <a:moveTo>
                      <a:pt x="1772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8" y="584"/>
                      <a:pt x="37" y="1086"/>
                      <a:pt x="20" y="1634"/>
                    </a:cubicBezTo>
                    <a:cubicBezTo>
                      <a:pt x="1" y="2318"/>
                      <a:pt x="378" y="2953"/>
                      <a:pt x="987" y="3261"/>
                    </a:cubicBezTo>
                    <a:cubicBezTo>
                      <a:pt x="1201" y="3352"/>
                      <a:pt x="1426" y="3396"/>
                      <a:pt x="1649" y="3396"/>
                    </a:cubicBezTo>
                    <a:cubicBezTo>
                      <a:pt x="2087" y="3396"/>
                      <a:pt x="2517" y="3226"/>
                      <a:pt x="2840" y="2906"/>
                    </a:cubicBezTo>
                    <a:cubicBezTo>
                      <a:pt x="3051" y="2700"/>
                      <a:pt x="3191" y="2432"/>
                      <a:pt x="3242" y="2141"/>
                    </a:cubicBezTo>
                    <a:cubicBezTo>
                      <a:pt x="3283" y="1893"/>
                      <a:pt x="3261" y="1637"/>
                      <a:pt x="3181" y="1399"/>
                    </a:cubicBezTo>
                    <a:cubicBezTo>
                      <a:pt x="3073" y="1056"/>
                      <a:pt x="2845" y="762"/>
                      <a:pt x="2538" y="572"/>
                    </a:cubicBezTo>
                    <a:cubicBezTo>
                      <a:pt x="2433" y="494"/>
                      <a:pt x="2305" y="452"/>
                      <a:pt x="2174" y="449"/>
                    </a:cubicBezTo>
                    <a:lnTo>
                      <a:pt x="2174" y="449"/>
                    </a:lnTo>
                    <a:cubicBezTo>
                      <a:pt x="2170" y="468"/>
                      <a:pt x="2297" y="510"/>
                      <a:pt x="2485" y="658"/>
                    </a:cubicBezTo>
                    <a:cubicBezTo>
                      <a:pt x="2745" y="858"/>
                      <a:pt x="2931" y="1139"/>
                      <a:pt x="3016" y="1456"/>
                    </a:cubicBezTo>
                    <a:cubicBezTo>
                      <a:pt x="3159" y="1915"/>
                      <a:pt x="3029" y="2415"/>
                      <a:pt x="2680" y="2747"/>
                    </a:cubicBezTo>
                    <a:cubicBezTo>
                      <a:pt x="2398" y="3014"/>
                      <a:pt x="2030" y="3156"/>
                      <a:pt x="1656" y="3156"/>
                    </a:cubicBezTo>
                    <a:cubicBezTo>
                      <a:pt x="1466" y="3156"/>
                      <a:pt x="1275" y="3119"/>
                      <a:pt x="1092" y="3045"/>
                    </a:cubicBezTo>
                    <a:cubicBezTo>
                      <a:pt x="563" y="2771"/>
                      <a:pt x="236" y="2222"/>
                      <a:pt x="246" y="1627"/>
                    </a:cubicBezTo>
                    <a:cubicBezTo>
                      <a:pt x="254" y="1143"/>
                      <a:pt x="495" y="695"/>
                      <a:pt x="894" y="421"/>
                    </a:cubicBezTo>
                    <a:cubicBezTo>
                      <a:pt x="1160" y="228"/>
                      <a:pt x="1474" y="110"/>
                      <a:pt x="1801" y="81"/>
                    </a:cubicBezTo>
                    <a:cubicBezTo>
                      <a:pt x="1958" y="81"/>
                      <a:pt x="2070" y="87"/>
                      <a:pt x="2128" y="87"/>
                    </a:cubicBezTo>
                    <a:cubicBezTo>
                      <a:pt x="2157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1" y="0"/>
                    </a:cubicBezTo>
                    <a:cubicBezTo>
                      <a:pt x="1792" y="0"/>
                      <a:pt x="1782" y="0"/>
                      <a:pt x="177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915;p98"/>
              <p:cNvSpPr/>
              <p:nvPr/>
            </p:nvSpPr>
            <p:spPr>
              <a:xfrm>
                <a:off x="1675301" y="3810752"/>
                <a:ext cx="55705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397" extrusionOk="0">
                    <a:moveTo>
                      <a:pt x="1772" y="1"/>
                    </a:moveTo>
                    <a:cubicBezTo>
                      <a:pt x="1426" y="1"/>
                      <a:pt x="1086" y="103"/>
                      <a:pt x="796" y="293"/>
                    </a:cubicBezTo>
                    <a:cubicBezTo>
                      <a:pt x="330" y="584"/>
                      <a:pt x="39" y="1087"/>
                      <a:pt x="20" y="1637"/>
                    </a:cubicBezTo>
                    <a:cubicBezTo>
                      <a:pt x="1" y="2319"/>
                      <a:pt x="378" y="2953"/>
                      <a:pt x="989" y="3262"/>
                    </a:cubicBezTo>
                    <a:cubicBezTo>
                      <a:pt x="1202" y="3353"/>
                      <a:pt x="1427" y="3397"/>
                      <a:pt x="1650" y="3397"/>
                    </a:cubicBezTo>
                    <a:cubicBezTo>
                      <a:pt x="2087" y="3397"/>
                      <a:pt x="2517" y="3227"/>
                      <a:pt x="2840" y="2908"/>
                    </a:cubicBezTo>
                    <a:cubicBezTo>
                      <a:pt x="3051" y="2700"/>
                      <a:pt x="3191" y="2433"/>
                      <a:pt x="3242" y="2142"/>
                    </a:cubicBezTo>
                    <a:cubicBezTo>
                      <a:pt x="3283" y="1894"/>
                      <a:pt x="3263" y="1638"/>
                      <a:pt x="3181" y="1400"/>
                    </a:cubicBezTo>
                    <a:cubicBezTo>
                      <a:pt x="3074" y="1056"/>
                      <a:pt x="2846" y="763"/>
                      <a:pt x="2539" y="573"/>
                    </a:cubicBezTo>
                    <a:cubicBezTo>
                      <a:pt x="2433" y="495"/>
                      <a:pt x="2305" y="453"/>
                      <a:pt x="2175" y="450"/>
                    </a:cubicBezTo>
                    <a:lnTo>
                      <a:pt x="2175" y="450"/>
                    </a:lnTo>
                    <a:cubicBezTo>
                      <a:pt x="2169" y="469"/>
                      <a:pt x="2298" y="511"/>
                      <a:pt x="2468" y="659"/>
                    </a:cubicBezTo>
                    <a:cubicBezTo>
                      <a:pt x="2734" y="856"/>
                      <a:pt x="2927" y="1137"/>
                      <a:pt x="3016" y="1457"/>
                    </a:cubicBezTo>
                    <a:cubicBezTo>
                      <a:pt x="3160" y="1916"/>
                      <a:pt x="3030" y="2417"/>
                      <a:pt x="2681" y="2747"/>
                    </a:cubicBezTo>
                    <a:cubicBezTo>
                      <a:pt x="2400" y="3015"/>
                      <a:pt x="2031" y="3156"/>
                      <a:pt x="1656" y="3156"/>
                    </a:cubicBezTo>
                    <a:cubicBezTo>
                      <a:pt x="1466" y="3156"/>
                      <a:pt x="1275" y="3120"/>
                      <a:pt x="1092" y="3045"/>
                    </a:cubicBezTo>
                    <a:cubicBezTo>
                      <a:pt x="565" y="2772"/>
                      <a:pt x="236" y="2223"/>
                      <a:pt x="248" y="1626"/>
                    </a:cubicBezTo>
                    <a:cubicBezTo>
                      <a:pt x="255" y="1144"/>
                      <a:pt x="496" y="695"/>
                      <a:pt x="895" y="422"/>
                    </a:cubicBezTo>
                    <a:cubicBezTo>
                      <a:pt x="1161" y="229"/>
                      <a:pt x="1474" y="112"/>
                      <a:pt x="1801" y="82"/>
                    </a:cubicBezTo>
                    <a:cubicBezTo>
                      <a:pt x="1959" y="82"/>
                      <a:pt x="2071" y="88"/>
                      <a:pt x="2129" y="88"/>
                    </a:cubicBezTo>
                    <a:cubicBezTo>
                      <a:pt x="2158" y="88"/>
                      <a:pt x="2174" y="86"/>
                      <a:pt x="2175" y="82"/>
                    </a:cubicBezTo>
                    <a:cubicBezTo>
                      <a:pt x="2180" y="68"/>
                      <a:pt x="2053" y="1"/>
                      <a:pt x="1801" y="1"/>
                    </a:cubicBezTo>
                    <a:cubicBezTo>
                      <a:pt x="1792" y="1"/>
                      <a:pt x="1782" y="1"/>
                      <a:pt x="177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916;p98"/>
              <p:cNvSpPr/>
              <p:nvPr/>
            </p:nvSpPr>
            <p:spPr>
              <a:xfrm>
                <a:off x="2251076" y="3631306"/>
                <a:ext cx="55722" cy="5765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9" extrusionOk="0">
                    <a:moveTo>
                      <a:pt x="1825" y="0"/>
                    </a:moveTo>
                    <a:cubicBezTo>
                      <a:pt x="1816" y="0"/>
                      <a:pt x="1807" y="0"/>
                      <a:pt x="1798" y="1"/>
                    </a:cubicBezTo>
                    <a:cubicBezTo>
                      <a:pt x="1788" y="1"/>
                      <a:pt x="1779" y="0"/>
                      <a:pt x="1769" y="0"/>
                    </a:cubicBezTo>
                    <a:cubicBezTo>
                      <a:pt x="1423" y="0"/>
                      <a:pt x="1083" y="102"/>
                      <a:pt x="793" y="293"/>
                    </a:cubicBezTo>
                    <a:cubicBezTo>
                      <a:pt x="325" y="585"/>
                      <a:pt x="34" y="1089"/>
                      <a:pt x="17" y="1640"/>
                    </a:cubicBezTo>
                    <a:cubicBezTo>
                      <a:pt x="0" y="2323"/>
                      <a:pt x="376" y="2956"/>
                      <a:pt x="985" y="3266"/>
                    </a:cubicBezTo>
                    <a:cubicBezTo>
                      <a:pt x="1198" y="3355"/>
                      <a:pt x="1421" y="3398"/>
                      <a:pt x="1643" y="3398"/>
                    </a:cubicBezTo>
                    <a:cubicBezTo>
                      <a:pt x="2081" y="3398"/>
                      <a:pt x="2513" y="3228"/>
                      <a:pt x="2837" y="2908"/>
                    </a:cubicBezTo>
                    <a:cubicBezTo>
                      <a:pt x="3049" y="2701"/>
                      <a:pt x="3191" y="2435"/>
                      <a:pt x="3243" y="2146"/>
                    </a:cubicBezTo>
                    <a:cubicBezTo>
                      <a:pt x="3284" y="1898"/>
                      <a:pt x="3264" y="1642"/>
                      <a:pt x="3182" y="1404"/>
                    </a:cubicBezTo>
                    <a:cubicBezTo>
                      <a:pt x="3074" y="1057"/>
                      <a:pt x="2844" y="762"/>
                      <a:pt x="2535" y="572"/>
                    </a:cubicBezTo>
                    <a:cubicBezTo>
                      <a:pt x="2429" y="499"/>
                      <a:pt x="2305" y="457"/>
                      <a:pt x="2177" y="449"/>
                    </a:cubicBezTo>
                    <a:lnTo>
                      <a:pt x="2177" y="449"/>
                    </a:lnTo>
                    <a:cubicBezTo>
                      <a:pt x="2166" y="474"/>
                      <a:pt x="2299" y="511"/>
                      <a:pt x="2483" y="654"/>
                    </a:cubicBezTo>
                    <a:cubicBezTo>
                      <a:pt x="2742" y="854"/>
                      <a:pt x="2929" y="1135"/>
                      <a:pt x="3013" y="1452"/>
                    </a:cubicBezTo>
                    <a:cubicBezTo>
                      <a:pt x="3156" y="1912"/>
                      <a:pt x="3029" y="2414"/>
                      <a:pt x="2682" y="2747"/>
                    </a:cubicBezTo>
                    <a:cubicBezTo>
                      <a:pt x="2399" y="3011"/>
                      <a:pt x="2031" y="3151"/>
                      <a:pt x="1658" y="3151"/>
                    </a:cubicBezTo>
                    <a:cubicBezTo>
                      <a:pt x="1466" y="3151"/>
                      <a:pt x="1273" y="3114"/>
                      <a:pt x="1089" y="3039"/>
                    </a:cubicBezTo>
                    <a:cubicBezTo>
                      <a:pt x="560" y="2767"/>
                      <a:pt x="231" y="2218"/>
                      <a:pt x="245" y="1621"/>
                    </a:cubicBezTo>
                    <a:cubicBezTo>
                      <a:pt x="252" y="1141"/>
                      <a:pt x="493" y="693"/>
                      <a:pt x="892" y="422"/>
                    </a:cubicBezTo>
                    <a:cubicBezTo>
                      <a:pt x="1158" y="226"/>
                      <a:pt x="1474" y="109"/>
                      <a:pt x="1804" y="81"/>
                    </a:cubicBezTo>
                    <a:cubicBezTo>
                      <a:pt x="1958" y="81"/>
                      <a:pt x="2070" y="91"/>
                      <a:pt x="2128" y="91"/>
                    </a:cubicBezTo>
                    <a:cubicBezTo>
                      <a:pt x="2157" y="91"/>
                      <a:pt x="2172" y="89"/>
                      <a:pt x="2172" y="81"/>
                    </a:cubicBezTo>
                    <a:cubicBezTo>
                      <a:pt x="2065" y="28"/>
                      <a:pt x="1946" y="0"/>
                      <a:pt x="18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917;p98"/>
              <p:cNvSpPr/>
              <p:nvPr/>
            </p:nvSpPr>
            <p:spPr>
              <a:xfrm>
                <a:off x="1883414" y="3598450"/>
                <a:ext cx="55739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397" extrusionOk="0">
                    <a:moveTo>
                      <a:pt x="1838" y="0"/>
                    </a:moveTo>
                    <a:cubicBezTo>
                      <a:pt x="1827" y="0"/>
                      <a:pt x="1815" y="1"/>
                      <a:pt x="1804" y="1"/>
                    </a:cubicBezTo>
                    <a:cubicBezTo>
                      <a:pt x="1794" y="1"/>
                      <a:pt x="1785" y="1"/>
                      <a:pt x="1775" y="1"/>
                    </a:cubicBezTo>
                    <a:cubicBezTo>
                      <a:pt x="1428" y="1"/>
                      <a:pt x="1089" y="103"/>
                      <a:pt x="797" y="294"/>
                    </a:cubicBezTo>
                    <a:cubicBezTo>
                      <a:pt x="331" y="584"/>
                      <a:pt x="40" y="1090"/>
                      <a:pt x="23" y="1641"/>
                    </a:cubicBezTo>
                    <a:cubicBezTo>
                      <a:pt x="1" y="2323"/>
                      <a:pt x="379" y="2956"/>
                      <a:pt x="991" y="3262"/>
                    </a:cubicBezTo>
                    <a:cubicBezTo>
                      <a:pt x="1205" y="3352"/>
                      <a:pt x="1429" y="3396"/>
                      <a:pt x="1652" y="3396"/>
                    </a:cubicBezTo>
                    <a:cubicBezTo>
                      <a:pt x="2090" y="3396"/>
                      <a:pt x="2520" y="3227"/>
                      <a:pt x="2843" y="2907"/>
                    </a:cubicBezTo>
                    <a:cubicBezTo>
                      <a:pt x="3052" y="2701"/>
                      <a:pt x="3192" y="2435"/>
                      <a:pt x="3245" y="2147"/>
                    </a:cubicBezTo>
                    <a:cubicBezTo>
                      <a:pt x="3286" y="1895"/>
                      <a:pt x="3264" y="1640"/>
                      <a:pt x="3184" y="1400"/>
                    </a:cubicBezTo>
                    <a:cubicBezTo>
                      <a:pt x="3076" y="1055"/>
                      <a:pt x="2848" y="761"/>
                      <a:pt x="2541" y="573"/>
                    </a:cubicBezTo>
                    <a:cubicBezTo>
                      <a:pt x="2434" y="497"/>
                      <a:pt x="2307" y="454"/>
                      <a:pt x="2177" y="450"/>
                    </a:cubicBezTo>
                    <a:lnTo>
                      <a:pt x="2177" y="450"/>
                    </a:lnTo>
                    <a:cubicBezTo>
                      <a:pt x="2172" y="473"/>
                      <a:pt x="2299" y="511"/>
                      <a:pt x="2484" y="655"/>
                    </a:cubicBezTo>
                    <a:cubicBezTo>
                      <a:pt x="2745" y="855"/>
                      <a:pt x="2932" y="1135"/>
                      <a:pt x="3017" y="1452"/>
                    </a:cubicBezTo>
                    <a:cubicBezTo>
                      <a:pt x="3162" y="1913"/>
                      <a:pt x="3032" y="2414"/>
                      <a:pt x="2682" y="2747"/>
                    </a:cubicBezTo>
                    <a:cubicBezTo>
                      <a:pt x="2399" y="3012"/>
                      <a:pt x="2031" y="3152"/>
                      <a:pt x="1658" y="3152"/>
                    </a:cubicBezTo>
                    <a:cubicBezTo>
                      <a:pt x="1466" y="3152"/>
                      <a:pt x="1273" y="3115"/>
                      <a:pt x="1089" y="3040"/>
                    </a:cubicBezTo>
                    <a:cubicBezTo>
                      <a:pt x="562" y="2766"/>
                      <a:pt x="236" y="2215"/>
                      <a:pt x="249" y="1622"/>
                    </a:cubicBezTo>
                    <a:cubicBezTo>
                      <a:pt x="256" y="1141"/>
                      <a:pt x="496" y="694"/>
                      <a:pt x="892" y="422"/>
                    </a:cubicBezTo>
                    <a:cubicBezTo>
                      <a:pt x="1160" y="228"/>
                      <a:pt x="1475" y="109"/>
                      <a:pt x="1804" y="82"/>
                    </a:cubicBezTo>
                    <a:cubicBezTo>
                      <a:pt x="1962" y="82"/>
                      <a:pt x="2075" y="92"/>
                      <a:pt x="2133" y="92"/>
                    </a:cubicBezTo>
                    <a:cubicBezTo>
                      <a:pt x="2162" y="92"/>
                      <a:pt x="2177" y="89"/>
                      <a:pt x="2177" y="82"/>
                    </a:cubicBezTo>
                    <a:cubicBezTo>
                      <a:pt x="2071" y="28"/>
                      <a:pt x="1955" y="0"/>
                      <a:pt x="183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918;p98"/>
              <p:cNvSpPr/>
              <p:nvPr/>
            </p:nvSpPr>
            <p:spPr>
              <a:xfrm>
                <a:off x="1951366" y="3844033"/>
                <a:ext cx="55722" cy="57571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4" extrusionOk="0">
                    <a:moveTo>
                      <a:pt x="1772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6" y="582"/>
                      <a:pt x="36" y="1086"/>
                      <a:pt x="19" y="1634"/>
                    </a:cubicBezTo>
                    <a:cubicBezTo>
                      <a:pt x="0" y="2318"/>
                      <a:pt x="378" y="2951"/>
                      <a:pt x="987" y="3261"/>
                    </a:cubicBezTo>
                    <a:cubicBezTo>
                      <a:pt x="1200" y="3350"/>
                      <a:pt x="1424" y="3394"/>
                      <a:pt x="1646" y="3394"/>
                    </a:cubicBezTo>
                    <a:cubicBezTo>
                      <a:pt x="2084" y="3394"/>
                      <a:pt x="2515" y="3225"/>
                      <a:pt x="2840" y="2906"/>
                    </a:cubicBezTo>
                    <a:cubicBezTo>
                      <a:pt x="3052" y="2700"/>
                      <a:pt x="3194" y="2432"/>
                      <a:pt x="3246" y="2141"/>
                    </a:cubicBezTo>
                    <a:cubicBezTo>
                      <a:pt x="3284" y="1892"/>
                      <a:pt x="3262" y="1639"/>
                      <a:pt x="3185" y="1399"/>
                    </a:cubicBezTo>
                    <a:cubicBezTo>
                      <a:pt x="3075" y="1054"/>
                      <a:pt x="2846" y="760"/>
                      <a:pt x="2538" y="572"/>
                    </a:cubicBezTo>
                    <a:cubicBezTo>
                      <a:pt x="2320" y="449"/>
                      <a:pt x="2174" y="449"/>
                      <a:pt x="2174" y="449"/>
                    </a:cubicBezTo>
                    <a:lnTo>
                      <a:pt x="2174" y="449"/>
                    </a:lnTo>
                    <a:cubicBezTo>
                      <a:pt x="2168" y="468"/>
                      <a:pt x="2301" y="511"/>
                      <a:pt x="2485" y="657"/>
                    </a:cubicBezTo>
                    <a:cubicBezTo>
                      <a:pt x="2745" y="858"/>
                      <a:pt x="2931" y="1139"/>
                      <a:pt x="3015" y="1456"/>
                    </a:cubicBezTo>
                    <a:cubicBezTo>
                      <a:pt x="3159" y="1914"/>
                      <a:pt x="3030" y="2413"/>
                      <a:pt x="2684" y="2747"/>
                    </a:cubicBezTo>
                    <a:cubicBezTo>
                      <a:pt x="2402" y="3014"/>
                      <a:pt x="2033" y="3155"/>
                      <a:pt x="1658" y="3155"/>
                    </a:cubicBezTo>
                    <a:cubicBezTo>
                      <a:pt x="1467" y="3155"/>
                      <a:pt x="1275" y="3118"/>
                      <a:pt x="1092" y="3043"/>
                    </a:cubicBezTo>
                    <a:cubicBezTo>
                      <a:pt x="563" y="2770"/>
                      <a:pt x="236" y="2220"/>
                      <a:pt x="246" y="1626"/>
                    </a:cubicBezTo>
                    <a:cubicBezTo>
                      <a:pt x="253" y="1143"/>
                      <a:pt x="494" y="695"/>
                      <a:pt x="893" y="421"/>
                    </a:cubicBezTo>
                    <a:cubicBezTo>
                      <a:pt x="1161" y="228"/>
                      <a:pt x="1477" y="110"/>
                      <a:pt x="1805" y="81"/>
                    </a:cubicBezTo>
                    <a:cubicBezTo>
                      <a:pt x="1959" y="81"/>
                      <a:pt x="2070" y="87"/>
                      <a:pt x="2128" y="87"/>
                    </a:cubicBezTo>
                    <a:cubicBezTo>
                      <a:pt x="2156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1" y="0"/>
                    </a:cubicBezTo>
                    <a:cubicBezTo>
                      <a:pt x="1791" y="0"/>
                      <a:pt x="1782" y="0"/>
                      <a:pt x="177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919;p98"/>
              <p:cNvSpPr/>
              <p:nvPr/>
            </p:nvSpPr>
            <p:spPr>
              <a:xfrm>
                <a:off x="2392883" y="3579401"/>
                <a:ext cx="5538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395" extrusionOk="0">
                    <a:moveTo>
                      <a:pt x="1771" y="0"/>
                    </a:moveTo>
                    <a:cubicBezTo>
                      <a:pt x="1425" y="0"/>
                      <a:pt x="1088" y="102"/>
                      <a:pt x="799" y="293"/>
                    </a:cubicBezTo>
                    <a:cubicBezTo>
                      <a:pt x="333" y="583"/>
                      <a:pt x="42" y="1089"/>
                      <a:pt x="25" y="1639"/>
                    </a:cubicBezTo>
                    <a:cubicBezTo>
                      <a:pt x="0" y="2315"/>
                      <a:pt x="368" y="2947"/>
                      <a:pt x="969" y="3259"/>
                    </a:cubicBezTo>
                    <a:cubicBezTo>
                      <a:pt x="1183" y="3350"/>
                      <a:pt x="1408" y="3394"/>
                      <a:pt x="1631" y="3394"/>
                    </a:cubicBezTo>
                    <a:cubicBezTo>
                      <a:pt x="2069" y="3394"/>
                      <a:pt x="2499" y="3225"/>
                      <a:pt x="2822" y="2906"/>
                    </a:cubicBezTo>
                    <a:cubicBezTo>
                      <a:pt x="3031" y="2700"/>
                      <a:pt x="3171" y="2434"/>
                      <a:pt x="3224" y="2144"/>
                    </a:cubicBezTo>
                    <a:cubicBezTo>
                      <a:pt x="3265" y="1894"/>
                      <a:pt x="3243" y="1637"/>
                      <a:pt x="3163" y="1398"/>
                    </a:cubicBezTo>
                    <a:cubicBezTo>
                      <a:pt x="3053" y="1053"/>
                      <a:pt x="2821" y="757"/>
                      <a:pt x="2511" y="570"/>
                    </a:cubicBezTo>
                    <a:cubicBezTo>
                      <a:pt x="2403" y="496"/>
                      <a:pt x="2277" y="453"/>
                      <a:pt x="2147" y="448"/>
                    </a:cubicBezTo>
                    <a:lnTo>
                      <a:pt x="2147" y="448"/>
                    </a:lnTo>
                    <a:cubicBezTo>
                      <a:pt x="2141" y="471"/>
                      <a:pt x="2270" y="509"/>
                      <a:pt x="2490" y="652"/>
                    </a:cubicBezTo>
                    <a:cubicBezTo>
                      <a:pt x="2750" y="854"/>
                      <a:pt x="2936" y="1134"/>
                      <a:pt x="3021" y="1452"/>
                    </a:cubicBezTo>
                    <a:cubicBezTo>
                      <a:pt x="3164" y="1912"/>
                      <a:pt x="3034" y="2413"/>
                      <a:pt x="2685" y="2746"/>
                    </a:cubicBezTo>
                    <a:cubicBezTo>
                      <a:pt x="2402" y="3011"/>
                      <a:pt x="2035" y="3150"/>
                      <a:pt x="1663" y="3150"/>
                    </a:cubicBezTo>
                    <a:cubicBezTo>
                      <a:pt x="1472" y="3150"/>
                      <a:pt x="1280" y="3114"/>
                      <a:pt x="1098" y="3039"/>
                    </a:cubicBezTo>
                    <a:cubicBezTo>
                      <a:pt x="569" y="2765"/>
                      <a:pt x="241" y="2216"/>
                      <a:pt x="251" y="1621"/>
                    </a:cubicBezTo>
                    <a:cubicBezTo>
                      <a:pt x="259" y="1137"/>
                      <a:pt x="500" y="689"/>
                      <a:pt x="899" y="415"/>
                    </a:cubicBezTo>
                    <a:cubicBezTo>
                      <a:pt x="1165" y="224"/>
                      <a:pt x="1479" y="107"/>
                      <a:pt x="1806" y="79"/>
                    </a:cubicBezTo>
                    <a:cubicBezTo>
                      <a:pt x="1963" y="79"/>
                      <a:pt x="2075" y="86"/>
                      <a:pt x="2133" y="86"/>
                    </a:cubicBezTo>
                    <a:cubicBezTo>
                      <a:pt x="2162" y="86"/>
                      <a:pt x="2178" y="84"/>
                      <a:pt x="2179" y="79"/>
                    </a:cubicBezTo>
                    <a:cubicBezTo>
                      <a:pt x="2183" y="66"/>
                      <a:pt x="2056" y="0"/>
                      <a:pt x="1806" y="0"/>
                    </a:cubicBezTo>
                    <a:cubicBezTo>
                      <a:pt x="1794" y="0"/>
                      <a:pt x="1782" y="0"/>
                      <a:pt x="177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920;p98"/>
              <p:cNvSpPr/>
              <p:nvPr/>
            </p:nvSpPr>
            <p:spPr>
              <a:xfrm>
                <a:off x="1862940" y="2942594"/>
                <a:ext cx="210471" cy="260154"/>
              </a:xfrm>
              <a:custGeom>
                <a:avLst/>
                <a:gdLst/>
                <a:ahLst/>
                <a:cxnLst/>
                <a:rect l="l" t="t" r="r" b="b"/>
                <a:pathLst>
                  <a:path w="12408" h="15337" extrusionOk="0">
                    <a:moveTo>
                      <a:pt x="6904" y="0"/>
                    </a:moveTo>
                    <a:lnTo>
                      <a:pt x="0" y="15337"/>
                    </a:lnTo>
                    <a:lnTo>
                      <a:pt x="0" y="15337"/>
                    </a:lnTo>
                    <a:lnTo>
                      <a:pt x="10675" y="14918"/>
                    </a:lnTo>
                    <a:cubicBezTo>
                      <a:pt x="10755" y="14932"/>
                      <a:pt x="10834" y="14939"/>
                      <a:pt x="10911" y="14939"/>
                    </a:cubicBezTo>
                    <a:cubicBezTo>
                      <a:pt x="11755" y="14939"/>
                      <a:pt x="12407" y="14120"/>
                      <a:pt x="12158" y="13268"/>
                    </a:cubicBezTo>
                    <a:cubicBezTo>
                      <a:pt x="12177" y="11638"/>
                      <a:pt x="12097" y="9780"/>
                      <a:pt x="10850" y="8737"/>
                    </a:cubicBezTo>
                    <a:cubicBezTo>
                      <a:pt x="10277" y="8259"/>
                      <a:pt x="9522" y="8018"/>
                      <a:pt x="9007" y="7476"/>
                    </a:cubicBezTo>
                    <a:cubicBezTo>
                      <a:pt x="8379" y="6786"/>
                      <a:pt x="8242" y="5813"/>
                      <a:pt x="8280" y="4895"/>
                    </a:cubicBezTo>
                    <a:cubicBezTo>
                      <a:pt x="8397" y="3981"/>
                      <a:pt x="8436" y="3061"/>
                      <a:pt x="8398" y="2140"/>
                    </a:cubicBezTo>
                    <a:cubicBezTo>
                      <a:pt x="8284" y="1228"/>
                      <a:pt x="7778" y="278"/>
                      <a:pt x="6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921;p98"/>
              <p:cNvSpPr/>
              <p:nvPr/>
            </p:nvSpPr>
            <p:spPr>
              <a:xfrm>
                <a:off x="1752023" y="2876135"/>
                <a:ext cx="231810" cy="465994"/>
              </a:xfrm>
              <a:custGeom>
                <a:avLst/>
                <a:gdLst/>
                <a:ahLst/>
                <a:cxnLst/>
                <a:rect l="l" t="t" r="r" b="b"/>
                <a:pathLst>
                  <a:path w="13666" h="27472" extrusionOk="0">
                    <a:moveTo>
                      <a:pt x="7041" y="0"/>
                    </a:moveTo>
                    <a:lnTo>
                      <a:pt x="1" y="5330"/>
                    </a:lnTo>
                    <a:lnTo>
                      <a:pt x="780" y="23097"/>
                    </a:lnTo>
                    <a:cubicBezTo>
                      <a:pt x="881" y="25519"/>
                      <a:pt x="2855" y="27439"/>
                      <a:pt x="5278" y="27471"/>
                    </a:cubicBezTo>
                    <a:cubicBezTo>
                      <a:pt x="5298" y="27472"/>
                      <a:pt x="5318" y="27472"/>
                      <a:pt x="5337" y="27472"/>
                    </a:cubicBezTo>
                    <a:cubicBezTo>
                      <a:pt x="5385" y="27472"/>
                      <a:pt x="5432" y="27471"/>
                      <a:pt x="5480" y="27470"/>
                    </a:cubicBezTo>
                    <a:cubicBezTo>
                      <a:pt x="7999" y="27381"/>
                      <a:pt x="9969" y="25266"/>
                      <a:pt x="9880" y="22746"/>
                    </a:cubicBezTo>
                    <a:cubicBezTo>
                      <a:pt x="9800" y="20592"/>
                      <a:pt x="9720" y="18546"/>
                      <a:pt x="9720" y="18546"/>
                    </a:cubicBezTo>
                    <a:cubicBezTo>
                      <a:pt x="9720" y="18546"/>
                      <a:pt x="13240" y="18192"/>
                      <a:pt x="13452" y="14682"/>
                    </a:cubicBezTo>
                    <a:cubicBezTo>
                      <a:pt x="13666" y="11172"/>
                      <a:pt x="13452" y="3138"/>
                      <a:pt x="13452" y="3138"/>
                    </a:cubicBezTo>
                    <a:lnTo>
                      <a:pt x="7041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922;p98"/>
              <p:cNvSpPr/>
              <p:nvPr/>
            </p:nvSpPr>
            <p:spPr>
              <a:xfrm>
                <a:off x="1950552" y="3020910"/>
                <a:ext cx="17862" cy="1523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98" extrusionOk="0">
                    <a:moveTo>
                      <a:pt x="608" y="0"/>
                    </a:moveTo>
                    <a:cubicBezTo>
                      <a:pt x="607" y="0"/>
                      <a:pt x="606" y="0"/>
                      <a:pt x="605" y="0"/>
                    </a:cubicBezTo>
                    <a:lnTo>
                      <a:pt x="595" y="0"/>
                    </a:lnTo>
                    <a:cubicBezTo>
                      <a:pt x="196" y="3"/>
                      <a:pt x="0" y="490"/>
                      <a:pt x="287" y="769"/>
                    </a:cubicBezTo>
                    <a:cubicBezTo>
                      <a:pt x="378" y="858"/>
                      <a:pt x="488" y="898"/>
                      <a:pt x="597" y="898"/>
                    </a:cubicBezTo>
                    <a:cubicBezTo>
                      <a:pt x="830" y="898"/>
                      <a:pt x="1053" y="716"/>
                      <a:pt x="1050" y="443"/>
                    </a:cubicBezTo>
                    <a:cubicBezTo>
                      <a:pt x="1050" y="200"/>
                      <a:pt x="852" y="0"/>
                      <a:pt x="6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923;p98"/>
              <p:cNvSpPr/>
              <p:nvPr/>
            </p:nvSpPr>
            <p:spPr>
              <a:xfrm>
                <a:off x="1944920" y="3011242"/>
                <a:ext cx="31296" cy="9312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549" extrusionOk="0">
                    <a:moveTo>
                      <a:pt x="885" y="0"/>
                    </a:moveTo>
                    <a:cubicBezTo>
                      <a:pt x="659" y="0"/>
                      <a:pt x="437" y="66"/>
                      <a:pt x="247" y="192"/>
                    </a:cubicBezTo>
                    <a:cubicBezTo>
                      <a:pt x="87" y="300"/>
                      <a:pt x="0" y="367"/>
                      <a:pt x="53" y="433"/>
                    </a:cubicBezTo>
                    <a:cubicBezTo>
                      <a:pt x="60" y="441"/>
                      <a:pt x="72" y="445"/>
                      <a:pt x="88" y="445"/>
                    </a:cubicBezTo>
                    <a:cubicBezTo>
                      <a:pt x="193" y="445"/>
                      <a:pt x="490" y="294"/>
                      <a:pt x="876" y="294"/>
                    </a:cubicBezTo>
                    <a:cubicBezTo>
                      <a:pt x="899" y="294"/>
                      <a:pt x="922" y="294"/>
                      <a:pt x="946" y="295"/>
                    </a:cubicBezTo>
                    <a:cubicBezTo>
                      <a:pt x="1384" y="317"/>
                      <a:pt x="1696" y="549"/>
                      <a:pt x="1793" y="549"/>
                    </a:cubicBezTo>
                    <a:cubicBezTo>
                      <a:pt x="1803" y="549"/>
                      <a:pt x="1810" y="546"/>
                      <a:pt x="1816" y="541"/>
                    </a:cubicBezTo>
                    <a:cubicBezTo>
                      <a:pt x="1845" y="513"/>
                      <a:pt x="1797" y="399"/>
                      <a:pt x="1655" y="276"/>
                    </a:cubicBezTo>
                    <a:cubicBezTo>
                      <a:pt x="1460" y="113"/>
                      <a:pt x="1219" y="16"/>
                      <a:pt x="965" y="3"/>
                    </a:cubicBezTo>
                    <a:cubicBezTo>
                      <a:pt x="938" y="1"/>
                      <a:pt x="912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924;p98"/>
              <p:cNvSpPr/>
              <p:nvPr/>
            </p:nvSpPr>
            <p:spPr>
              <a:xfrm>
                <a:off x="1862720" y="3020910"/>
                <a:ext cx="17845" cy="1523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8" extrusionOk="0">
                    <a:moveTo>
                      <a:pt x="595" y="0"/>
                    </a:moveTo>
                    <a:cubicBezTo>
                      <a:pt x="195" y="3"/>
                      <a:pt x="0" y="490"/>
                      <a:pt x="285" y="769"/>
                    </a:cubicBezTo>
                    <a:cubicBezTo>
                      <a:pt x="377" y="858"/>
                      <a:pt x="488" y="898"/>
                      <a:pt x="596" y="898"/>
                    </a:cubicBezTo>
                    <a:cubicBezTo>
                      <a:pt x="829" y="898"/>
                      <a:pt x="1051" y="716"/>
                      <a:pt x="1048" y="443"/>
                    </a:cubicBezTo>
                    <a:cubicBezTo>
                      <a:pt x="1048" y="199"/>
                      <a:pt x="849" y="0"/>
                      <a:pt x="6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925;p98"/>
              <p:cNvSpPr/>
              <p:nvPr/>
            </p:nvSpPr>
            <p:spPr>
              <a:xfrm>
                <a:off x="1854680" y="3011242"/>
                <a:ext cx="30804" cy="931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549" extrusionOk="0">
                    <a:moveTo>
                      <a:pt x="885" y="0"/>
                    </a:moveTo>
                    <a:cubicBezTo>
                      <a:pt x="658" y="0"/>
                      <a:pt x="437" y="66"/>
                      <a:pt x="246" y="192"/>
                    </a:cubicBezTo>
                    <a:cubicBezTo>
                      <a:pt x="91" y="300"/>
                      <a:pt x="1" y="367"/>
                      <a:pt x="53" y="433"/>
                    </a:cubicBezTo>
                    <a:cubicBezTo>
                      <a:pt x="60" y="441"/>
                      <a:pt x="72" y="445"/>
                      <a:pt x="88" y="445"/>
                    </a:cubicBezTo>
                    <a:cubicBezTo>
                      <a:pt x="193" y="445"/>
                      <a:pt x="489" y="294"/>
                      <a:pt x="876" y="294"/>
                    </a:cubicBezTo>
                    <a:cubicBezTo>
                      <a:pt x="899" y="294"/>
                      <a:pt x="923" y="294"/>
                      <a:pt x="946" y="295"/>
                    </a:cubicBezTo>
                    <a:cubicBezTo>
                      <a:pt x="1384" y="317"/>
                      <a:pt x="1697" y="549"/>
                      <a:pt x="1793" y="549"/>
                    </a:cubicBezTo>
                    <a:cubicBezTo>
                      <a:pt x="1803" y="549"/>
                      <a:pt x="1811" y="546"/>
                      <a:pt x="1816" y="541"/>
                    </a:cubicBezTo>
                    <a:cubicBezTo>
                      <a:pt x="1816" y="513"/>
                      <a:pt x="1782" y="399"/>
                      <a:pt x="1655" y="276"/>
                    </a:cubicBezTo>
                    <a:cubicBezTo>
                      <a:pt x="1461" y="113"/>
                      <a:pt x="1218" y="16"/>
                      <a:pt x="965" y="3"/>
                    </a:cubicBezTo>
                    <a:cubicBezTo>
                      <a:pt x="938" y="1"/>
                      <a:pt x="912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926;p98"/>
              <p:cNvSpPr/>
              <p:nvPr/>
            </p:nvSpPr>
            <p:spPr>
              <a:xfrm>
                <a:off x="1838430" y="3163972"/>
                <a:ext cx="79011" cy="41931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472" extrusionOk="0">
                    <a:moveTo>
                      <a:pt x="0" y="0"/>
                    </a:moveTo>
                    <a:cubicBezTo>
                      <a:pt x="0" y="0"/>
                      <a:pt x="1095" y="2472"/>
                      <a:pt x="4377" y="2472"/>
                    </a:cubicBezTo>
                    <a:cubicBezTo>
                      <a:pt x="4469" y="2472"/>
                      <a:pt x="4562" y="2470"/>
                      <a:pt x="4658" y="2466"/>
                    </a:cubicBezTo>
                    <a:lnTo>
                      <a:pt x="4626" y="1560"/>
                    </a:lnTo>
                    <a:cubicBezTo>
                      <a:pt x="2967" y="1491"/>
                      <a:pt x="1362" y="950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927;p98"/>
              <p:cNvSpPr/>
              <p:nvPr/>
            </p:nvSpPr>
            <p:spPr>
              <a:xfrm>
                <a:off x="1913370" y="3018078"/>
                <a:ext cx="22475" cy="7181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265"/>
                      <a:pt x="83" y="527"/>
                      <a:pt x="174" y="777"/>
                    </a:cubicBezTo>
                    <a:cubicBezTo>
                      <a:pt x="307" y="1244"/>
                      <a:pt x="506" y="1892"/>
                      <a:pt x="737" y="2600"/>
                    </a:cubicBezTo>
                    <a:lnTo>
                      <a:pt x="1063" y="3597"/>
                    </a:lnTo>
                    <a:cubicBezTo>
                      <a:pt x="1125" y="3716"/>
                      <a:pt x="1150" y="3851"/>
                      <a:pt x="1134" y="3984"/>
                    </a:cubicBezTo>
                    <a:cubicBezTo>
                      <a:pt x="1105" y="4098"/>
                      <a:pt x="987" y="4098"/>
                      <a:pt x="864" y="4098"/>
                    </a:cubicBezTo>
                    <a:cubicBezTo>
                      <a:pt x="599" y="4101"/>
                      <a:pt x="333" y="4135"/>
                      <a:pt x="76" y="4196"/>
                    </a:cubicBezTo>
                    <a:cubicBezTo>
                      <a:pt x="230" y="4221"/>
                      <a:pt x="385" y="4234"/>
                      <a:pt x="541" y="4234"/>
                    </a:cubicBezTo>
                    <a:cubicBezTo>
                      <a:pt x="651" y="4234"/>
                      <a:pt x="760" y="4227"/>
                      <a:pt x="870" y="4215"/>
                    </a:cubicBezTo>
                    <a:cubicBezTo>
                      <a:pt x="904" y="4221"/>
                      <a:pt x="939" y="4224"/>
                      <a:pt x="973" y="4224"/>
                    </a:cubicBezTo>
                    <a:cubicBezTo>
                      <a:pt x="1008" y="4224"/>
                      <a:pt x="1043" y="4221"/>
                      <a:pt x="1077" y="4215"/>
                    </a:cubicBezTo>
                    <a:cubicBezTo>
                      <a:pt x="1169" y="4195"/>
                      <a:pt x="1247" y="4132"/>
                      <a:pt x="1285" y="4046"/>
                    </a:cubicBezTo>
                    <a:cubicBezTo>
                      <a:pt x="1324" y="3876"/>
                      <a:pt x="1305" y="3698"/>
                      <a:pt x="1234" y="3540"/>
                    </a:cubicBezTo>
                    <a:lnTo>
                      <a:pt x="921" y="2539"/>
                    </a:lnTo>
                    <a:cubicBezTo>
                      <a:pt x="690" y="1830"/>
                      <a:pt x="471" y="1206"/>
                      <a:pt x="307" y="734"/>
                    </a:cubicBezTo>
                    <a:cubicBezTo>
                      <a:pt x="235" y="477"/>
                      <a:pt x="133" y="23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928;p98"/>
              <p:cNvSpPr/>
              <p:nvPr/>
            </p:nvSpPr>
            <p:spPr>
              <a:xfrm>
                <a:off x="1897595" y="3096241"/>
                <a:ext cx="20270" cy="1837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83" extrusionOk="0">
                    <a:moveTo>
                      <a:pt x="651" y="1"/>
                    </a:moveTo>
                    <a:lnTo>
                      <a:pt x="651" y="1"/>
                    </a:lnTo>
                    <a:cubicBezTo>
                      <a:pt x="473" y="55"/>
                      <a:pt x="310" y="151"/>
                      <a:pt x="179" y="284"/>
                    </a:cubicBezTo>
                    <a:cubicBezTo>
                      <a:pt x="46" y="421"/>
                      <a:pt x="1" y="622"/>
                      <a:pt x="60" y="803"/>
                    </a:cubicBezTo>
                    <a:cubicBezTo>
                      <a:pt x="156" y="978"/>
                      <a:pt x="338" y="1082"/>
                      <a:pt x="529" y="1082"/>
                    </a:cubicBezTo>
                    <a:cubicBezTo>
                      <a:pt x="576" y="1082"/>
                      <a:pt x="623" y="1076"/>
                      <a:pt x="670" y="1063"/>
                    </a:cubicBezTo>
                    <a:cubicBezTo>
                      <a:pt x="857" y="1024"/>
                      <a:pt x="1018" y="902"/>
                      <a:pt x="1108" y="733"/>
                    </a:cubicBezTo>
                    <a:cubicBezTo>
                      <a:pt x="1195" y="557"/>
                      <a:pt x="1171" y="348"/>
                      <a:pt x="1047" y="198"/>
                    </a:cubicBezTo>
                    <a:cubicBezTo>
                      <a:pt x="967" y="108"/>
                      <a:pt x="855" y="62"/>
                      <a:pt x="742" y="62"/>
                    </a:cubicBezTo>
                    <a:cubicBezTo>
                      <a:pt x="670" y="62"/>
                      <a:pt x="598" y="80"/>
                      <a:pt x="533" y="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929;p98"/>
              <p:cNvSpPr/>
              <p:nvPr/>
            </p:nvSpPr>
            <p:spPr>
              <a:xfrm>
                <a:off x="1896051" y="3096054"/>
                <a:ext cx="2320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821" extrusionOk="0">
                    <a:moveTo>
                      <a:pt x="78" y="1"/>
                    </a:moveTo>
                    <a:cubicBezTo>
                      <a:pt x="76" y="1"/>
                      <a:pt x="74" y="1"/>
                      <a:pt x="73" y="1"/>
                    </a:cubicBezTo>
                    <a:cubicBezTo>
                      <a:pt x="1" y="16"/>
                      <a:pt x="119" y="422"/>
                      <a:pt x="545" y="668"/>
                    </a:cubicBezTo>
                    <a:cubicBezTo>
                      <a:pt x="745" y="784"/>
                      <a:pt x="940" y="821"/>
                      <a:pt x="1089" y="821"/>
                    </a:cubicBezTo>
                    <a:cubicBezTo>
                      <a:pt x="1256" y="821"/>
                      <a:pt x="1367" y="774"/>
                      <a:pt x="1367" y="739"/>
                    </a:cubicBezTo>
                    <a:cubicBezTo>
                      <a:pt x="1356" y="644"/>
                      <a:pt x="1023" y="691"/>
                      <a:pt x="672" y="473"/>
                    </a:cubicBezTo>
                    <a:cubicBezTo>
                      <a:pt x="332" y="263"/>
                      <a:pt x="152" y="1"/>
                      <a:pt x="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930;p98"/>
              <p:cNvSpPr/>
              <p:nvPr/>
            </p:nvSpPr>
            <p:spPr>
              <a:xfrm>
                <a:off x="1785269" y="2859682"/>
                <a:ext cx="212896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8729" extrusionOk="0">
                    <a:moveTo>
                      <a:pt x="6197" y="1"/>
                    </a:moveTo>
                    <a:cubicBezTo>
                      <a:pt x="5698" y="1"/>
                      <a:pt x="5199" y="65"/>
                      <a:pt x="4721" y="200"/>
                    </a:cubicBezTo>
                    <a:cubicBezTo>
                      <a:pt x="2725" y="770"/>
                      <a:pt x="1182" y="2356"/>
                      <a:pt x="667" y="4368"/>
                    </a:cubicBezTo>
                    <a:lnTo>
                      <a:pt x="904" y="4156"/>
                    </a:lnTo>
                    <a:lnTo>
                      <a:pt x="904" y="4156"/>
                    </a:lnTo>
                    <a:cubicBezTo>
                      <a:pt x="904" y="4907"/>
                      <a:pt x="455" y="5574"/>
                      <a:pt x="227" y="6315"/>
                    </a:cubicBezTo>
                    <a:cubicBezTo>
                      <a:pt x="1" y="7057"/>
                      <a:pt x="34" y="7941"/>
                      <a:pt x="701" y="8390"/>
                    </a:cubicBezTo>
                    <a:cubicBezTo>
                      <a:pt x="878" y="8501"/>
                      <a:pt x="1072" y="8583"/>
                      <a:pt x="1277" y="8630"/>
                    </a:cubicBezTo>
                    <a:cubicBezTo>
                      <a:pt x="1643" y="8695"/>
                      <a:pt x="2013" y="8728"/>
                      <a:pt x="2383" y="8728"/>
                    </a:cubicBezTo>
                    <a:cubicBezTo>
                      <a:pt x="2901" y="8728"/>
                      <a:pt x="3419" y="8664"/>
                      <a:pt x="3923" y="8536"/>
                    </a:cubicBezTo>
                    <a:cubicBezTo>
                      <a:pt x="3960" y="7874"/>
                      <a:pt x="3998" y="7212"/>
                      <a:pt x="4040" y="6552"/>
                    </a:cubicBezTo>
                    <a:cubicBezTo>
                      <a:pt x="4160" y="7170"/>
                      <a:pt x="4495" y="7725"/>
                      <a:pt x="4986" y="8120"/>
                    </a:cubicBezTo>
                    <a:cubicBezTo>
                      <a:pt x="5338" y="8386"/>
                      <a:pt x="5762" y="8524"/>
                      <a:pt x="6191" y="8524"/>
                    </a:cubicBezTo>
                    <a:cubicBezTo>
                      <a:pt x="6421" y="8524"/>
                      <a:pt x="6653" y="8484"/>
                      <a:pt x="6875" y="8403"/>
                    </a:cubicBezTo>
                    <a:cubicBezTo>
                      <a:pt x="7452" y="8194"/>
                      <a:pt x="7761" y="7577"/>
                      <a:pt x="7598" y="6997"/>
                    </a:cubicBezTo>
                    <a:lnTo>
                      <a:pt x="7598" y="6997"/>
                    </a:lnTo>
                    <a:cubicBezTo>
                      <a:pt x="7859" y="7687"/>
                      <a:pt x="8630" y="8157"/>
                      <a:pt x="9450" y="8304"/>
                    </a:cubicBezTo>
                    <a:cubicBezTo>
                      <a:pt x="9823" y="8358"/>
                      <a:pt x="10198" y="8385"/>
                      <a:pt x="10573" y="8385"/>
                    </a:cubicBezTo>
                    <a:cubicBezTo>
                      <a:pt x="11053" y="8385"/>
                      <a:pt x="11533" y="8340"/>
                      <a:pt x="12007" y="8253"/>
                    </a:cubicBezTo>
                    <a:cubicBezTo>
                      <a:pt x="11592" y="7591"/>
                      <a:pt x="11871" y="6769"/>
                      <a:pt x="12121" y="6046"/>
                    </a:cubicBezTo>
                    <a:cubicBezTo>
                      <a:pt x="12370" y="5322"/>
                      <a:pt x="12550" y="4448"/>
                      <a:pt x="12007" y="3871"/>
                    </a:cubicBezTo>
                    <a:cubicBezTo>
                      <a:pt x="11811" y="3705"/>
                      <a:pt x="11606" y="3547"/>
                      <a:pt x="11393" y="3399"/>
                    </a:cubicBezTo>
                    <a:cubicBezTo>
                      <a:pt x="10998" y="2972"/>
                      <a:pt x="10662" y="2496"/>
                      <a:pt x="10392" y="1982"/>
                    </a:cubicBezTo>
                    <a:cubicBezTo>
                      <a:pt x="9515" y="718"/>
                      <a:pt x="7856" y="1"/>
                      <a:pt x="6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931;p98"/>
              <p:cNvSpPr/>
              <p:nvPr/>
            </p:nvSpPr>
            <p:spPr>
              <a:xfrm>
                <a:off x="1632267" y="2876118"/>
                <a:ext cx="216984" cy="348596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20551" extrusionOk="0">
                    <a:moveTo>
                      <a:pt x="10175" y="1"/>
                    </a:moveTo>
                    <a:cubicBezTo>
                      <a:pt x="9646" y="1"/>
                      <a:pt x="9117" y="34"/>
                      <a:pt x="8591" y="101"/>
                    </a:cubicBezTo>
                    <a:cubicBezTo>
                      <a:pt x="7207" y="361"/>
                      <a:pt x="5846" y="1188"/>
                      <a:pt x="5331" y="2497"/>
                    </a:cubicBezTo>
                    <a:cubicBezTo>
                      <a:pt x="4755" y="3976"/>
                      <a:pt x="5331" y="5775"/>
                      <a:pt x="4509" y="7132"/>
                    </a:cubicBezTo>
                    <a:cubicBezTo>
                      <a:pt x="3947" y="8054"/>
                      <a:pt x="2888" y="8517"/>
                      <a:pt x="2074" y="9226"/>
                    </a:cubicBezTo>
                    <a:cubicBezTo>
                      <a:pt x="695" y="10426"/>
                      <a:pt x="85" y="12320"/>
                      <a:pt x="43" y="14144"/>
                    </a:cubicBezTo>
                    <a:cubicBezTo>
                      <a:pt x="1" y="15968"/>
                      <a:pt x="714" y="18784"/>
                      <a:pt x="1177" y="20551"/>
                    </a:cubicBezTo>
                    <a:lnTo>
                      <a:pt x="1183" y="20551"/>
                    </a:lnTo>
                    <a:cubicBezTo>
                      <a:pt x="4490" y="20273"/>
                      <a:pt x="7882" y="20470"/>
                      <a:pt x="11200" y="20193"/>
                    </a:cubicBezTo>
                    <a:cubicBezTo>
                      <a:pt x="10457" y="19842"/>
                      <a:pt x="10061" y="17645"/>
                      <a:pt x="10197" y="16833"/>
                    </a:cubicBezTo>
                    <a:cubicBezTo>
                      <a:pt x="10406" y="16035"/>
                      <a:pt x="10723" y="15271"/>
                      <a:pt x="11143" y="14560"/>
                    </a:cubicBezTo>
                    <a:cubicBezTo>
                      <a:pt x="11556" y="13837"/>
                      <a:pt x="11685" y="12986"/>
                      <a:pt x="11507" y="12174"/>
                    </a:cubicBezTo>
                    <a:cubicBezTo>
                      <a:pt x="11228" y="11323"/>
                      <a:pt x="10406" y="10756"/>
                      <a:pt x="10089" y="9906"/>
                    </a:cubicBezTo>
                    <a:cubicBezTo>
                      <a:pt x="9772" y="9055"/>
                      <a:pt x="10089" y="8016"/>
                      <a:pt x="10392" y="7146"/>
                    </a:cubicBezTo>
                    <a:cubicBezTo>
                      <a:pt x="11188" y="4856"/>
                      <a:pt x="11989" y="2566"/>
                      <a:pt x="12791" y="276"/>
                    </a:cubicBezTo>
                    <a:cubicBezTo>
                      <a:pt x="11930" y="93"/>
                      <a:pt x="11053" y="1"/>
                      <a:pt x="10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932;p98"/>
              <p:cNvSpPr/>
              <p:nvPr/>
            </p:nvSpPr>
            <p:spPr>
              <a:xfrm>
                <a:off x="1656218" y="2869367"/>
                <a:ext cx="181651" cy="162229"/>
              </a:xfrm>
              <a:custGeom>
                <a:avLst/>
                <a:gdLst/>
                <a:ahLst/>
                <a:cxnLst/>
                <a:rect l="l" t="t" r="r" b="b"/>
                <a:pathLst>
                  <a:path w="10709" h="9564" extrusionOk="0">
                    <a:moveTo>
                      <a:pt x="8063" y="1"/>
                    </a:moveTo>
                    <a:cubicBezTo>
                      <a:pt x="8011" y="1"/>
                      <a:pt x="7959" y="1"/>
                      <a:pt x="7907" y="3"/>
                    </a:cubicBezTo>
                    <a:cubicBezTo>
                      <a:pt x="7403" y="13"/>
                      <a:pt x="6903" y="78"/>
                      <a:pt x="6413" y="196"/>
                    </a:cubicBezTo>
                    <a:cubicBezTo>
                      <a:pt x="5845" y="319"/>
                      <a:pt x="5300" y="535"/>
                      <a:pt x="4803" y="838"/>
                    </a:cubicBezTo>
                    <a:cubicBezTo>
                      <a:pt x="4242" y="1184"/>
                      <a:pt x="3809" y="1704"/>
                      <a:pt x="3569" y="2318"/>
                    </a:cubicBezTo>
                    <a:cubicBezTo>
                      <a:pt x="3328" y="2967"/>
                      <a:pt x="3220" y="3658"/>
                      <a:pt x="3248" y="4350"/>
                    </a:cubicBezTo>
                    <a:cubicBezTo>
                      <a:pt x="3256" y="5054"/>
                      <a:pt x="3337" y="5729"/>
                      <a:pt x="3337" y="6372"/>
                    </a:cubicBezTo>
                    <a:cubicBezTo>
                      <a:pt x="3373" y="6986"/>
                      <a:pt x="3277" y="7600"/>
                      <a:pt x="3053" y="8173"/>
                    </a:cubicBezTo>
                    <a:cubicBezTo>
                      <a:pt x="2843" y="8677"/>
                      <a:pt x="2441" y="9079"/>
                      <a:pt x="1934" y="9288"/>
                    </a:cubicBezTo>
                    <a:cubicBezTo>
                      <a:pt x="1780" y="9345"/>
                      <a:pt x="1621" y="9373"/>
                      <a:pt x="1462" y="9373"/>
                    </a:cubicBezTo>
                    <a:cubicBezTo>
                      <a:pt x="1161" y="9373"/>
                      <a:pt x="864" y="9273"/>
                      <a:pt x="620" y="9080"/>
                    </a:cubicBezTo>
                    <a:cubicBezTo>
                      <a:pt x="307" y="8845"/>
                      <a:pt x="160" y="8450"/>
                      <a:pt x="243" y="8069"/>
                    </a:cubicBezTo>
                    <a:cubicBezTo>
                      <a:pt x="297" y="7780"/>
                      <a:pt x="518" y="7550"/>
                      <a:pt x="806" y="7487"/>
                    </a:cubicBezTo>
                    <a:cubicBezTo>
                      <a:pt x="853" y="7478"/>
                      <a:pt x="901" y="7473"/>
                      <a:pt x="949" y="7473"/>
                    </a:cubicBezTo>
                    <a:cubicBezTo>
                      <a:pt x="1087" y="7473"/>
                      <a:pt x="1223" y="7513"/>
                      <a:pt x="1339" y="7591"/>
                    </a:cubicBezTo>
                    <a:cubicBezTo>
                      <a:pt x="1393" y="7629"/>
                      <a:pt x="1444" y="7671"/>
                      <a:pt x="1490" y="7720"/>
                    </a:cubicBezTo>
                    <a:cubicBezTo>
                      <a:pt x="1494" y="7720"/>
                      <a:pt x="1471" y="7648"/>
                      <a:pt x="1367" y="7544"/>
                    </a:cubicBezTo>
                    <a:cubicBezTo>
                      <a:pt x="1233" y="7437"/>
                      <a:pt x="1068" y="7380"/>
                      <a:pt x="900" y="7380"/>
                    </a:cubicBezTo>
                    <a:cubicBezTo>
                      <a:pt x="864" y="7380"/>
                      <a:pt x="827" y="7382"/>
                      <a:pt x="791" y="7388"/>
                    </a:cubicBezTo>
                    <a:cubicBezTo>
                      <a:pt x="455" y="7446"/>
                      <a:pt x="187" y="7699"/>
                      <a:pt x="110" y="8031"/>
                    </a:cubicBezTo>
                    <a:cubicBezTo>
                      <a:pt x="0" y="8468"/>
                      <a:pt x="158" y="8928"/>
                      <a:pt x="512" y="9207"/>
                    </a:cubicBezTo>
                    <a:cubicBezTo>
                      <a:pt x="793" y="9441"/>
                      <a:pt x="1142" y="9564"/>
                      <a:pt x="1496" y="9564"/>
                    </a:cubicBezTo>
                    <a:cubicBezTo>
                      <a:pt x="1667" y="9564"/>
                      <a:pt x="1839" y="9535"/>
                      <a:pt x="2005" y="9476"/>
                    </a:cubicBezTo>
                    <a:cubicBezTo>
                      <a:pt x="2568" y="9256"/>
                      <a:pt x="3018" y="8817"/>
                      <a:pt x="3256" y="8262"/>
                    </a:cubicBezTo>
                    <a:cubicBezTo>
                      <a:pt x="3499" y="7663"/>
                      <a:pt x="3609" y="7018"/>
                      <a:pt x="3578" y="6372"/>
                    </a:cubicBezTo>
                    <a:cubicBezTo>
                      <a:pt x="3574" y="5710"/>
                      <a:pt x="3493" y="5035"/>
                      <a:pt x="3493" y="4350"/>
                    </a:cubicBezTo>
                    <a:cubicBezTo>
                      <a:pt x="3464" y="3687"/>
                      <a:pt x="3565" y="3025"/>
                      <a:pt x="3790" y="2403"/>
                    </a:cubicBezTo>
                    <a:cubicBezTo>
                      <a:pt x="4014" y="1836"/>
                      <a:pt x="4410" y="1354"/>
                      <a:pt x="4924" y="1028"/>
                    </a:cubicBezTo>
                    <a:cubicBezTo>
                      <a:pt x="5399" y="735"/>
                      <a:pt x="5918" y="521"/>
                      <a:pt x="6460" y="395"/>
                    </a:cubicBezTo>
                    <a:cubicBezTo>
                      <a:pt x="6935" y="269"/>
                      <a:pt x="7420" y="196"/>
                      <a:pt x="7911" y="177"/>
                    </a:cubicBezTo>
                    <a:cubicBezTo>
                      <a:pt x="7999" y="173"/>
                      <a:pt x="8087" y="170"/>
                      <a:pt x="8175" y="170"/>
                    </a:cubicBezTo>
                    <a:cubicBezTo>
                      <a:pt x="8796" y="170"/>
                      <a:pt x="9413" y="283"/>
                      <a:pt x="9995" y="503"/>
                    </a:cubicBezTo>
                    <a:cubicBezTo>
                      <a:pt x="10450" y="688"/>
                      <a:pt x="10685" y="839"/>
                      <a:pt x="10703" y="839"/>
                    </a:cubicBezTo>
                    <a:cubicBezTo>
                      <a:pt x="10704" y="839"/>
                      <a:pt x="10704" y="839"/>
                      <a:pt x="10704" y="839"/>
                    </a:cubicBezTo>
                    <a:cubicBezTo>
                      <a:pt x="10708" y="829"/>
                      <a:pt x="10657" y="786"/>
                      <a:pt x="10548" y="706"/>
                    </a:cubicBezTo>
                    <a:cubicBezTo>
                      <a:pt x="10384" y="597"/>
                      <a:pt x="10212" y="499"/>
                      <a:pt x="10033" y="414"/>
                    </a:cubicBezTo>
                    <a:cubicBezTo>
                      <a:pt x="9410" y="141"/>
                      <a:pt x="8740" y="1"/>
                      <a:pt x="80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933;p98"/>
              <p:cNvSpPr/>
              <p:nvPr/>
            </p:nvSpPr>
            <p:spPr>
              <a:xfrm>
                <a:off x="1983103" y="2942340"/>
                <a:ext cx="83693" cy="15619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92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119"/>
                      <a:pt x="273" y="224"/>
                      <a:pt x="425" y="312"/>
                    </a:cubicBezTo>
                    <a:cubicBezTo>
                      <a:pt x="820" y="574"/>
                      <a:pt x="1191" y="864"/>
                      <a:pt x="1541" y="1182"/>
                    </a:cubicBezTo>
                    <a:cubicBezTo>
                      <a:pt x="2053" y="1643"/>
                      <a:pt x="2388" y="2270"/>
                      <a:pt x="2486" y="2954"/>
                    </a:cubicBezTo>
                    <a:cubicBezTo>
                      <a:pt x="2524" y="3808"/>
                      <a:pt x="2429" y="4663"/>
                      <a:pt x="2203" y="5487"/>
                    </a:cubicBezTo>
                    <a:cubicBezTo>
                      <a:pt x="2023" y="6384"/>
                      <a:pt x="1951" y="7348"/>
                      <a:pt x="2353" y="8105"/>
                    </a:cubicBezTo>
                    <a:cubicBezTo>
                      <a:pt x="2530" y="8464"/>
                      <a:pt x="2803" y="8767"/>
                      <a:pt x="3142" y="8979"/>
                    </a:cubicBezTo>
                    <a:cubicBezTo>
                      <a:pt x="3378" y="9129"/>
                      <a:pt x="3651" y="9208"/>
                      <a:pt x="3929" y="9208"/>
                    </a:cubicBezTo>
                    <a:cubicBezTo>
                      <a:pt x="4004" y="9208"/>
                      <a:pt x="4079" y="9202"/>
                      <a:pt x="4154" y="9190"/>
                    </a:cubicBezTo>
                    <a:cubicBezTo>
                      <a:pt x="4455" y="9151"/>
                      <a:pt x="4715" y="8964"/>
                      <a:pt x="4848" y="8691"/>
                    </a:cubicBezTo>
                    <a:cubicBezTo>
                      <a:pt x="4934" y="8476"/>
                      <a:pt x="4892" y="8230"/>
                      <a:pt x="4740" y="8058"/>
                    </a:cubicBezTo>
                    <a:cubicBezTo>
                      <a:pt x="4652" y="7944"/>
                      <a:pt x="4517" y="7877"/>
                      <a:pt x="4376" y="7872"/>
                    </a:cubicBezTo>
                    <a:cubicBezTo>
                      <a:pt x="4281" y="7878"/>
                      <a:pt x="4238" y="7910"/>
                      <a:pt x="4238" y="7910"/>
                    </a:cubicBezTo>
                    <a:cubicBezTo>
                      <a:pt x="4253" y="7909"/>
                      <a:pt x="4268" y="7908"/>
                      <a:pt x="4283" y="7908"/>
                    </a:cubicBezTo>
                    <a:cubicBezTo>
                      <a:pt x="4438" y="7908"/>
                      <a:pt x="4584" y="7984"/>
                      <a:pt x="4674" y="8113"/>
                    </a:cubicBezTo>
                    <a:cubicBezTo>
                      <a:pt x="4788" y="8262"/>
                      <a:pt x="4811" y="8461"/>
                      <a:pt x="4735" y="8634"/>
                    </a:cubicBezTo>
                    <a:cubicBezTo>
                      <a:pt x="4610" y="8851"/>
                      <a:pt x="4386" y="8995"/>
                      <a:pt x="4135" y="9017"/>
                    </a:cubicBezTo>
                    <a:cubicBezTo>
                      <a:pt x="4111" y="9018"/>
                      <a:pt x="4088" y="9018"/>
                      <a:pt x="4065" y="9018"/>
                    </a:cubicBezTo>
                    <a:cubicBezTo>
                      <a:pt x="3407" y="9018"/>
                      <a:pt x="2811" y="8617"/>
                      <a:pt x="2566" y="8001"/>
                    </a:cubicBezTo>
                    <a:cubicBezTo>
                      <a:pt x="2258" y="7212"/>
                      <a:pt x="2219" y="6342"/>
                      <a:pt x="2452" y="5529"/>
                    </a:cubicBezTo>
                    <a:cubicBezTo>
                      <a:pt x="2688" y="4680"/>
                      <a:pt x="2777" y="3799"/>
                      <a:pt x="2718" y="2921"/>
                    </a:cubicBezTo>
                    <a:cubicBezTo>
                      <a:pt x="2603" y="2191"/>
                      <a:pt x="2226" y="1528"/>
                      <a:pt x="1659" y="1054"/>
                    </a:cubicBezTo>
                    <a:cubicBezTo>
                      <a:pt x="1294" y="740"/>
                      <a:pt x="896" y="464"/>
                      <a:pt x="474" y="232"/>
                    </a:cubicBezTo>
                    <a:cubicBezTo>
                      <a:pt x="327" y="134"/>
                      <a:pt x="168" y="5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934;p98"/>
              <p:cNvSpPr/>
              <p:nvPr/>
            </p:nvSpPr>
            <p:spPr>
              <a:xfrm>
                <a:off x="1889606" y="3407452"/>
                <a:ext cx="600608" cy="364066"/>
              </a:xfrm>
              <a:custGeom>
                <a:avLst/>
                <a:gdLst/>
                <a:ahLst/>
                <a:cxnLst/>
                <a:rect l="l" t="t" r="r" b="b"/>
                <a:pathLst>
                  <a:path w="35408" h="21463" extrusionOk="0">
                    <a:moveTo>
                      <a:pt x="1240" y="1"/>
                    </a:moveTo>
                    <a:cubicBezTo>
                      <a:pt x="493" y="1"/>
                      <a:pt x="0" y="779"/>
                      <a:pt x="320" y="1456"/>
                    </a:cubicBezTo>
                    <a:lnTo>
                      <a:pt x="9769" y="21462"/>
                    </a:lnTo>
                    <a:lnTo>
                      <a:pt x="35408" y="21462"/>
                    </a:lnTo>
                    <a:lnTo>
                      <a:pt x="25736" y="1446"/>
                    </a:lnTo>
                    <a:lnTo>
                      <a:pt x="13800" y="1446"/>
                    </a:lnTo>
                    <a:cubicBezTo>
                      <a:pt x="12787" y="517"/>
                      <a:pt x="11462" y="1"/>
                      <a:pt x="10085" y="1"/>
                    </a:cubicBezTo>
                    <a:lnTo>
                      <a:pt x="1245" y="1"/>
                    </a:lnTo>
                    <a:cubicBezTo>
                      <a:pt x="1243" y="1"/>
                      <a:pt x="1242" y="1"/>
                      <a:pt x="1240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935;p98"/>
              <p:cNvSpPr/>
              <p:nvPr/>
            </p:nvSpPr>
            <p:spPr>
              <a:xfrm>
                <a:off x="1889606" y="3407452"/>
                <a:ext cx="600608" cy="364066"/>
              </a:xfrm>
              <a:custGeom>
                <a:avLst/>
                <a:gdLst/>
                <a:ahLst/>
                <a:cxnLst/>
                <a:rect l="l" t="t" r="r" b="b"/>
                <a:pathLst>
                  <a:path w="35408" h="21463" extrusionOk="0">
                    <a:moveTo>
                      <a:pt x="1240" y="1"/>
                    </a:moveTo>
                    <a:cubicBezTo>
                      <a:pt x="493" y="1"/>
                      <a:pt x="0" y="779"/>
                      <a:pt x="320" y="1456"/>
                    </a:cubicBezTo>
                    <a:lnTo>
                      <a:pt x="9769" y="21462"/>
                    </a:lnTo>
                    <a:lnTo>
                      <a:pt x="35408" y="21462"/>
                    </a:lnTo>
                    <a:lnTo>
                      <a:pt x="25736" y="1446"/>
                    </a:lnTo>
                    <a:lnTo>
                      <a:pt x="13800" y="1446"/>
                    </a:lnTo>
                    <a:cubicBezTo>
                      <a:pt x="12787" y="517"/>
                      <a:pt x="11462" y="1"/>
                      <a:pt x="10085" y="1"/>
                    </a:cubicBezTo>
                    <a:lnTo>
                      <a:pt x="1245" y="1"/>
                    </a:lnTo>
                    <a:cubicBezTo>
                      <a:pt x="1243" y="1"/>
                      <a:pt x="1242" y="1"/>
                      <a:pt x="1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936;p98"/>
              <p:cNvSpPr/>
              <p:nvPr/>
            </p:nvSpPr>
            <p:spPr>
              <a:xfrm>
                <a:off x="2054990" y="3466617"/>
                <a:ext cx="612211" cy="304918"/>
              </a:xfrm>
              <a:custGeom>
                <a:avLst/>
                <a:gdLst/>
                <a:ahLst/>
                <a:cxnLst/>
                <a:rect l="l" t="t" r="r" b="b"/>
                <a:pathLst>
                  <a:path w="36092" h="17976" extrusionOk="0">
                    <a:moveTo>
                      <a:pt x="10885" y="1"/>
                    </a:moveTo>
                    <a:cubicBezTo>
                      <a:pt x="10671" y="1"/>
                      <a:pt x="10470" y="110"/>
                      <a:pt x="10353" y="293"/>
                    </a:cubicBezTo>
                    <a:lnTo>
                      <a:pt x="0" y="17974"/>
                    </a:lnTo>
                    <a:lnTo>
                      <a:pt x="25639" y="17976"/>
                    </a:lnTo>
                    <a:lnTo>
                      <a:pt x="35878" y="780"/>
                    </a:lnTo>
                    <a:cubicBezTo>
                      <a:pt x="36091" y="426"/>
                      <a:pt x="35793" y="1"/>
                      <a:pt x="35321" y="1"/>
                    </a:cubicBezTo>
                    <a:lnTo>
                      <a:pt x="10910" y="1"/>
                    </a:lnTo>
                    <a:cubicBezTo>
                      <a:pt x="10902" y="1"/>
                      <a:pt x="10894" y="1"/>
                      <a:pt x="10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937;p98"/>
              <p:cNvSpPr/>
              <p:nvPr/>
            </p:nvSpPr>
            <p:spPr>
              <a:xfrm>
                <a:off x="2171030" y="3601164"/>
                <a:ext cx="184874" cy="170999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10081" extrusionOk="0">
                    <a:moveTo>
                      <a:pt x="1931" y="1"/>
                    </a:moveTo>
                    <a:cubicBezTo>
                      <a:pt x="1861" y="1"/>
                      <a:pt x="1790" y="15"/>
                      <a:pt x="1723" y="46"/>
                    </a:cubicBezTo>
                    <a:cubicBezTo>
                      <a:pt x="1531" y="135"/>
                      <a:pt x="1415" y="338"/>
                      <a:pt x="1437" y="550"/>
                    </a:cubicBezTo>
                    <a:cubicBezTo>
                      <a:pt x="1401" y="1085"/>
                      <a:pt x="1287" y="1611"/>
                      <a:pt x="1098" y="2114"/>
                    </a:cubicBezTo>
                    <a:cubicBezTo>
                      <a:pt x="964" y="2522"/>
                      <a:pt x="762" y="2906"/>
                      <a:pt x="502" y="3248"/>
                    </a:cubicBezTo>
                    <a:cubicBezTo>
                      <a:pt x="324" y="3471"/>
                      <a:pt x="161" y="3672"/>
                      <a:pt x="7" y="3855"/>
                    </a:cubicBezTo>
                    <a:lnTo>
                      <a:pt x="7" y="3855"/>
                    </a:lnTo>
                    <a:lnTo>
                      <a:pt x="0" y="3834"/>
                    </a:lnTo>
                    <a:lnTo>
                      <a:pt x="0" y="3862"/>
                    </a:lnTo>
                    <a:cubicBezTo>
                      <a:pt x="2" y="3859"/>
                      <a:pt x="4" y="3857"/>
                      <a:pt x="7" y="3855"/>
                    </a:cubicBezTo>
                    <a:lnTo>
                      <a:pt x="7" y="3855"/>
                    </a:lnTo>
                    <a:lnTo>
                      <a:pt x="1845" y="10080"/>
                    </a:lnTo>
                    <a:cubicBezTo>
                      <a:pt x="3800" y="9712"/>
                      <a:pt x="5734" y="9240"/>
                      <a:pt x="7638" y="8663"/>
                    </a:cubicBezTo>
                    <a:cubicBezTo>
                      <a:pt x="9864" y="7869"/>
                      <a:pt x="9792" y="7666"/>
                      <a:pt x="9656" y="7425"/>
                    </a:cubicBezTo>
                    <a:cubicBezTo>
                      <a:pt x="9600" y="7326"/>
                      <a:pt x="9471" y="7286"/>
                      <a:pt x="9293" y="7286"/>
                    </a:cubicBezTo>
                    <a:cubicBezTo>
                      <a:pt x="8518" y="7286"/>
                      <a:pt x="6828" y="8048"/>
                      <a:pt x="6322" y="8048"/>
                    </a:cubicBezTo>
                    <a:cubicBezTo>
                      <a:pt x="6176" y="8048"/>
                      <a:pt x="6129" y="7984"/>
                      <a:pt x="6231" y="7821"/>
                    </a:cubicBezTo>
                    <a:cubicBezTo>
                      <a:pt x="6764" y="6961"/>
                      <a:pt x="10899" y="5997"/>
                      <a:pt x="10482" y="5330"/>
                    </a:cubicBezTo>
                    <a:cubicBezTo>
                      <a:pt x="10390" y="5181"/>
                      <a:pt x="10204" y="5119"/>
                      <a:pt x="9956" y="5119"/>
                    </a:cubicBezTo>
                    <a:cubicBezTo>
                      <a:pt x="8763" y="5119"/>
                      <a:pt x="6153" y="6561"/>
                      <a:pt x="5890" y="6682"/>
                    </a:cubicBezTo>
                    <a:cubicBezTo>
                      <a:pt x="5848" y="6702"/>
                      <a:pt x="5807" y="6710"/>
                      <a:pt x="5769" y="6710"/>
                    </a:cubicBezTo>
                    <a:cubicBezTo>
                      <a:pt x="5518" y="6710"/>
                      <a:pt x="5372" y="6345"/>
                      <a:pt x="5634" y="6244"/>
                    </a:cubicBezTo>
                    <a:cubicBezTo>
                      <a:pt x="6073" y="6069"/>
                      <a:pt x="10615" y="4131"/>
                      <a:pt x="10095" y="3271"/>
                    </a:cubicBezTo>
                    <a:cubicBezTo>
                      <a:pt x="10013" y="3135"/>
                      <a:pt x="9889" y="3087"/>
                      <a:pt x="9753" y="3087"/>
                    </a:cubicBezTo>
                    <a:cubicBezTo>
                      <a:pt x="9412" y="3087"/>
                      <a:pt x="8999" y="3394"/>
                      <a:pt x="8999" y="3394"/>
                    </a:cubicBezTo>
                    <a:cubicBezTo>
                      <a:pt x="8999" y="3394"/>
                      <a:pt x="5588" y="5158"/>
                      <a:pt x="4801" y="5158"/>
                    </a:cubicBezTo>
                    <a:cubicBezTo>
                      <a:pt x="4724" y="5158"/>
                      <a:pt x="4672" y="5141"/>
                      <a:pt x="4651" y="5104"/>
                    </a:cubicBezTo>
                    <a:cubicBezTo>
                      <a:pt x="4414" y="4689"/>
                      <a:pt x="6801" y="3352"/>
                      <a:pt x="7623" y="2964"/>
                    </a:cubicBezTo>
                    <a:cubicBezTo>
                      <a:pt x="8445" y="2577"/>
                      <a:pt x="8591" y="2029"/>
                      <a:pt x="8119" y="1807"/>
                    </a:cubicBezTo>
                    <a:cubicBezTo>
                      <a:pt x="8101" y="1800"/>
                      <a:pt x="8077" y="1796"/>
                      <a:pt x="8047" y="1796"/>
                    </a:cubicBezTo>
                    <a:cubicBezTo>
                      <a:pt x="7522" y="1796"/>
                      <a:pt x="5174" y="2839"/>
                      <a:pt x="4405" y="3225"/>
                    </a:cubicBezTo>
                    <a:cubicBezTo>
                      <a:pt x="3889" y="3483"/>
                      <a:pt x="2805" y="4045"/>
                      <a:pt x="2245" y="4045"/>
                    </a:cubicBezTo>
                    <a:cubicBezTo>
                      <a:pt x="1924" y="4045"/>
                      <a:pt x="1775" y="3860"/>
                      <a:pt x="2004" y="3328"/>
                    </a:cubicBezTo>
                    <a:cubicBezTo>
                      <a:pt x="2633" y="1868"/>
                      <a:pt x="2567" y="512"/>
                      <a:pt x="2293" y="157"/>
                    </a:cubicBezTo>
                    <a:cubicBezTo>
                      <a:pt x="2197" y="55"/>
                      <a:pt x="2065" y="1"/>
                      <a:pt x="193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938;p98"/>
              <p:cNvSpPr/>
              <p:nvPr/>
            </p:nvSpPr>
            <p:spPr>
              <a:xfrm>
                <a:off x="1509679" y="3238336"/>
                <a:ext cx="696820" cy="630971"/>
              </a:xfrm>
              <a:custGeom>
                <a:avLst/>
                <a:gdLst/>
                <a:ahLst/>
                <a:cxnLst/>
                <a:rect l="l" t="t" r="r" b="b"/>
                <a:pathLst>
                  <a:path w="41080" h="37198" extrusionOk="0">
                    <a:moveTo>
                      <a:pt x="12576" y="1"/>
                    </a:moveTo>
                    <a:cubicBezTo>
                      <a:pt x="0" y="1"/>
                      <a:pt x="3529" y="15362"/>
                      <a:pt x="3529" y="15362"/>
                    </a:cubicBezTo>
                    <a:cubicBezTo>
                      <a:pt x="4077" y="19020"/>
                      <a:pt x="6798" y="25328"/>
                      <a:pt x="9199" y="30832"/>
                    </a:cubicBezTo>
                    <a:cubicBezTo>
                      <a:pt x="11599" y="36337"/>
                      <a:pt x="13551" y="37111"/>
                      <a:pt x="20369" y="37196"/>
                    </a:cubicBezTo>
                    <a:cubicBezTo>
                      <a:pt x="20436" y="37197"/>
                      <a:pt x="20503" y="37197"/>
                      <a:pt x="20571" y="37197"/>
                    </a:cubicBezTo>
                    <a:cubicBezTo>
                      <a:pt x="27891" y="37197"/>
                      <a:pt x="41079" y="32397"/>
                      <a:pt x="41079" y="32397"/>
                    </a:cubicBezTo>
                    <a:lnTo>
                      <a:pt x="38513" y="23641"/>
                    </a:lnTo>
                    <a:cubicBezTo>
                      <a:pt x="38513" y="23641"/>
                      <a:pt x="24034" y="26589"/>
                      <a:pt x="20893" y="26589"/>
                    </a:cubicBezTo>
                    <a:cubicBezTo>
                      <a:pt x="20656" y="26589"/>
                      <a:pt x="20483" y="26573"/>
                      <a:pt x="20387" y="26536"/>
                    </a:cubicBezTo>
                    <a:cubicBezTo>
                      <a:pt x="19013" y="26022"/>
                      <a:pt x="17595" y="21779"/>
                      <a:pt x="16499" y="18878"/>
                    </a:cubicBezTo>
                    <a:cubicBezTo>
                      <a:pt x="16381" y="18580"/>
                      <a:pt x="14756" y="13208"/>
                      <a:pt x="14756" y="13208"/>
                    </a:cubicBezTo>
                    <a:lnTo>
                      <a:pt x="14360" y="96"/>
                    </a:lnTo>
                    <a:cubicBezTo>
                      <a:pt x="13732" y="32"/>
                      <a:pt x="13138" y="1"/>
                      <a:pt x="1257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939;p98"/>
              <p:cNvSpPr/>
              <p:nvPr/>
            </p:nvSpPr>
            <p:spPr>
              <a:xfrm>
                <a:off x="1616238" y="3316244"/>
                <a:ext cx="593433" cy="560678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3054" extrusionOk="0">
                    <a:moveTo>
                      <a:pt x="6572" y="1"/>
                    </a:moveTo>
                    <a:cubicBezTo>
                      <a:pt x="6572" y="1"/>
                      <a:pt x="6572" y="12"/>
                      <a:pt x="6583" y="36"/>
                    </a:cubicBezTo>
                    <a:lnTo>
                      <a:pt x="6583" y="36"/>
                    </a:lnTo>
                    <a:lnTo>
                      <a:pt x="6572" y="1"/>
                    </a:lnTo>
                    <a:close/>
                    <a:moveTo>
                      <a:pt x="6583" y="36"/>
                    </a:moveTo>
                    <a:lnTo>
                      <a:pt x="6606" y="105"/>
                    </a:lnTo>
                    <a:cubicBezTo>
                      <a:pt x="6629" y="181"/>
                      <a:pt x="6667" y="279"/>
                      <a:pt x="6710" y="403"/>
                    </a:cubicBezTo>
                    <a:lnTo>
                      <a:pt x="7135" y="1574"/>
                    </a:lnTo>
                    <a:cubicBezTo>
                      <a:pt x="7503" y="2599"/>
                      <a:pt x="8037" y="4102"/>
                      <a:pt x="8656" y="6040"/>
                    </a:cubicBezTo>
                    <a:cubicBezTo>
                      <a:pt x="9274" y="7976"/>
                      <a:pt x="10026" y="10329"/>
                      <a:pt x="10895" y="13023"/>
                    </a:cubicBezTo>
                    <a:cubicBezTo>
                      <a:pt x="11765" y="15716"/>
                      <a:pt x="12738" y="18765"/>
                      <a:pt x="13991" y="22024"/>
                    </a:cubicBezTo>
                    <a:lnTo>
                      <a:pt x="14018" y="22091"/>
                    </a:lnTo>
                    <a:lnTo>
                      <a:pt x="14090" y="22091"/>
                    </a:lnTo>
                    <a:cubicBezTo>
                      <a:pt x="14167" y="22091"/>
                      <a:pt x="14243" y="22092"/>
                      <a:pt x="14320" y="22092"/>
                    </a:cubicBezTo>
                    <a:cubicBezTo>
                      <a:pt x="17170" y="22092"/>
                      <a:pt x="20012" y="21774"/>
                      <a:pt x="22793" y="21145"/>
                    </a:cubicBezTo>
                    <a:cubicBezTo>
                      <a:pt x="25766" y="20534"/>
                      <a:pt x="28868" y="19760"/>
                      <a:pt x="32135" y="19190"/>
                    </a:cubicBezTo>
                    <a:lnTo>
                      <a:pt x="32135" y="19190"/>
                    </a:lnTo>
                    <a:lnTo>
                      <a:pt x="33520" y="23849"/>
                    </a:lnTo>
                    <a:cubicBezTo>
                      <a:pt x="33914" y="25174"/>
                      <a:pt x="34299" y="26491"/>
                      <a:pt x="34664" y="27731"/>
                    </a:cubicBezTo>
                    <a:lnTo>
                      <a:pt x="34664" y="27731"/>
                    </a:lnTo>
                    <a:cubicBezTo>
                      <a:pt x="31998" y="28729"/>
                      <a:pt x="29282" y="29588"/>
                      <a:pt x="26527" y="30303"/>
                    </a:cubicBezTo>
                    <a:cubicBezTo>
                      <a:pt x="23833" y="30993"/>
                      <a:pt x="21229" y="31721"/>
                      <a:pt x="18745" y="32193"/>
                    </a:cubicBezTo>
                    <a:cubicBezTo>
                      <a:pt x="16954" y="32534"/>
                      <a:pt x="15196" y="32795"/>
                      <a:pt x="13523" y="32795"/>
                    </a:cubicBezTo>
                    <a:cubicBezTo>
                      <a:pt x="12873" y="32795"/>
                      <a:pt x="12236" y="32756"/>
                      <a:pt x="11614" y="32666"/>
                    </a:cubicBezTo>
                    <a:cubicBezTo>
                      <a:pt x="11071" y="32592"/>
                      <a:pt x="10536" y="32466"/>
                      <a:pt x="10017" y="32288"/>
                    </a:cubicBezTo>
                    <a:cubicBezTo>
                      <a:pt x="9763" y="32209"/>
                      <a:pt x="9517" y="32106"/>
                      <a:pt x="9280" y="31985"/>
                    </a:cubicBezTo>
                    <a:cubicBezTo>
                      <a:pt x="9041" y="31884"/>
                      <a:pt x="8808" y="31766"/>
                      <a:pt x="8586" y="31630"/>
                    </a:cubicBezTo>
                    <a:cubicBezTo>
                      <a:pt x="7718" y="31137"/>
                      <a:pt x="6923" y="30526"/>
                      <a:pt x="6223" y="29816"/>
                    </a:cubicBezTo>
                    <a:cubicBezTo>
                      <a:pt x="5029" y="28592"/>
                      <a:pt x="3997" y="27219"/>
                      <a:pt x="3152" y="25733"/>
                    </a:cubicBezTo>
                    <a:cubicBezTo>
                      <a:pt x="2391" y="24434"/>
                      <a:pt x="1811" y="23276"/>
                      <a:pt x="1362" y="22317"/>
                    </a:cubicBezTo>
                    <a:cubicBezTo>
                      <a:pt x="912" y="21359"/>
                      <a:pt x="577" y="20608"/>
                      <a:pt x="355" y="20102"/>
                    </a:cubicBezTo>
                    <a:cubicBezTo>
                      <a:pt x="241" y="19855"/>
                      <a:pt x="156" y="19662"/>
                      <a:pt x="95" y="19525"/>
                    </a:cubicBezTo>
                    <a:cubicBezTo>
                      <a:pt x="69" y="19457"/>
                      <a:pt x="37" y="19393"/>
                      <a:pt x="0" y="19332"/>
                    </a:cubicBezTo>
                    <a:lnTo>
                      <a:pt x="0" y="19332"/>
                    </a:lnTo>
                    <a:cubicBezTo>
                      <a:pt x="32" y="19419"/>
                      <a:pt x="67" y="19507"/>
                      <a:pt x="110" y="19590"/>
                    </a:cubicBezTo>
                    <a:lnTo>
                      <a:pt x="346" y="20176"/>
                    </a:lnTo>
                    <a:cubicBezTo>
                      <a:pt x="558" y="20691"/>
                      <a:pt x="871" y="21448"/>
                      <a:pt x="1314" y="22411"/>
                    </a:cubicBezTo>
                    <a:cubicBezTo>
                      <a:pt x="1758" y="23376"/>
                      <a:pt x="2321" y="24548"/>
                      <a:pt x="3076" y="25862"/>
                    </a:cubicBezTo>
                    <a:cubicBezTo>
                      <a:pt x="3915" y="27365"/>
                      <a:pt x="4944" y="28755"/>
                      <a:pt x="6138" y="29996"/>
                    </a:cubicBezTo>
                    <a:cubicBezTo>
                      <a:pt x="6837" y="30719"/>
                      <a:pt x="7632" y="31342"/>
                      <a:pt x="8500" y="31848"/>
                    </a:cubicBezTo>
                    <a:cubicBezTo>
                      <a:pt x="8729" y="31986"/>
                      <a:pt x="8966" y="32109"/>
                      <a:pt x="9209" y="32217"/>
                    </a:cubicBezTo>
                    <a:cubicBezTo>
                      <a:pt x="9453" y="32342"/>
                      <a:pt x="9706" y="32445"/>
                      <a:pt x="9966" y="32529"/>
                    </a:cubicBezTo>
                    <a:cubicBezTo>
                      <a:pt x="10493" y="32711"/>
                      <a:pt x="11038" y="32843"/>
                      <a:pt x="11591" y="32920"/>
                    </a:cubicBezTo>
                    <a:cubicBezTo>
                      <a:pt x="12245" y="33012"/>
                      <a:pt x="12915" y="33053"/>
                      <a:pt x="13597" y="33053"/>
                    </a:cubicBezTo>
                    <a:cubicBezTo>
                      <a:pt x="15273" y="33053"/>
                      <a:pt x="17022" y="32805"/>
                      <a:pt x="18802" y="32448"/>
                    </a:cubicBezTo>
                    <a:cubicBezTo>
                      <a:pt x="21305" y="31947"/>
                      <a:pt x="23899" y="31257"/>
                      <a:pt x="26601" y="30559"/>
                    </a:cubicBezTo>
                    <a:cubicBezTo>
                      <a:pt x="29406" y="29841"/>
                      <a:pt x="32170" y="28973"/>
                      <a:pt x="34881" y="27960"/>
                    </a:cubicBezTo>
                    <a:lnTo>
                      <a:pt x="34984" y="27916"/>
                    </a:lnTo>
                    <a:lnTo>
                      <a:pt x="34951" y="27808"/>
                    </a:lnTo>
                    <a:lnTo>
                      <a:pt x="33780" y="23815"/>
                    </a:lnTo>
                    <a:cubicBezTo>
                      <a:pt x="33295" y="22212"/>
                      <a:pt x="32821" y="20622"/>
                      <a:pt x="32363" y="19048"/>
                    </a:cubicBezTo>
                    <a:lnTo>
                      <a:pt x="32329" y="18943"/>
                    </a:lnTo>
                    <a:lnTo>
                      <a:pt x="32215" y="18943"/>
                    </a:lnTo>
                    <a:cubicBezTo>
                      <a:pt x="28908" y="19510"/>
                      <a:pt x="25780" y="20309"/>
                      <a:pt x="22765" y="20928"/>
                    </a:cubicBezTo>
                    <a:cubicBezTo>
                      <a:pt x="19990" y="21556"/>
                      <a:pt x="17152" y="21874"/>
                      <a:pt x="14306" y="21874"/>
                    </a:cubicBezTo>
                    <a:cubicBezTo>
                      <a:pt x="14266" y="21874"/>
                      <a:pt x="14226" y="21874"/>
                      <a:pt x="14186" y="21873"/>
                    </a:cubicBezTo>
                    <a:lnTo>
                      <a:pt x="14186" y="21873"/>
                    </a:lnTo>
                    <a:cubicBezTo>
                      <a:pt x="12937" y="18654"/>
                      <a:pt x="11953" y="15664"/>
                      <a:pt x="11085" y="12966"/>
                    </a:cubicBezTo>
                    <a:cubicBezTo>
                      <a:pt x="10211" y="10249"/>
                      <a:pt x="9426" y="7921"/>
                      <a:pt x="8794" y="5997"/>
                    </a:cubicBezTo>
                    <a:cubicBezTo>
                      <a:pt x="8159" y="4074"/>
                      <a:pt x="7603" y="2566"/>
                      <a:pt x="7215" y="1550"/>
                    </a:cubicBezTo>
                    <a:cubicBezTo>
                      <a:pt x="7006" y="1040"/>
                      <a:pt x="6847" y="653"/>
                      <a:pt x="6742" y="393"/>
                    </a:cubicBezTo>
                    <a:lnTo>
                      <a:pt x="6619" y="95"/>
                    </a:lnTo>
                    <a:cubicBezTo>
                      <a:pt x="6601" y="70"/>
                      <a:pt x="6590" y="50"/>
                      <a:pt x="6583" y="3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940;p98"/>
              <p:cNvSpPr/>
              <p:nvPr/>
            </p:nvSpPr>
            <p:spPr>
              <a:xfrm>
                <a:off x="1583907" y="3451775"/>
                <a:ext cx="55366" cy="57639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398" extrusionOk="0">
                    <a:moveTo>
                      <a:pt x="1836" y="0"/>
                    </a:moveTo>
                    <a:cubicBezTo>
                      <a:pt x="1825" y="0"/>
                      <a:pt x="1813" y="0"/>
                      <a:pt x="1802" y="1"/>
                    </a:cubicBezTo>
                    <a:cubicBezTo>
                      <a:pt x="1792" y="1"/>
                      <a:pt x="1783" y="1"/>
                      <a:pt x="1773" y="1"/>
                    </a:cubicBezTo>
                    <a:cubicBezTo>
                      <a:pt x="1425" y="1"/>
                      <a:pt x="1085" y="101"/>
                      <a:pt x="795" y="293"/>
                    </a:cubicBezTo>
                    <a:cubicBezTo>
                      <a:pt x="329" y="584"/>
                      <a:pt x="38" y="1090"/>
                      <a:pt x="21" y="1639"/>
                    </a:cubicBezTo>
                    <a:cubicBezTo>
                      <a:pt x="0" y="2317"/>
                      <a:pt x="366" y="2949"/>
                      <a:pt x="966" y="3266"/>
                    </a:cubicBezTo>
                    <a:cubicBezTo>
                      <a:pt x="1178" y="3354"/>
                      <a:pt x="1401" y="3397"/>
                      <a:pt x="1622" y="3397"/>
                    </a:cubicBezTo>
                    <a:cubicBezTo>
                      <a:pt x="2061" y="3397"/>
                      <a:pt x="2493" y="3227"/>
                      <a:pt x="2818" y="2906"/>
                    </a:cubicBezTo>
                    <a:cubicBezTo>
                      <a:pt x="3030" y="2700"/>
                      <a:pt x="3172" y="2436"/>
                      <a:pt x="3224" y="2145"/>
                    </a:cubicBezTo>
                    <a:cubicBezTo>
                      <a:pt x="3264" y="1895"/>
                      <a:pt x="3242" y="1639"/>
                      <a:pt x="3163" y="1399"/>
                    </a:cubicBezTo>
                    <a:cubicBezTo>
                      <a:pt x="3055" y="1054"/>
                      <a:pt x="2824" y="761"/>
                      <a:pt x="2517" y="572"/>
                    </a:cubicBezTo>
                    <a:cubicBezTo>
                      <a:pt x="2409" y="498"/>
                      <a:pt x="2283" y="455"/>
                      <a:pt x="2153" y="449"/>
                    </a:cubicBezTo>
                    <a:lnTo>
                      <a:pt x="2153" y="449"/>
                    </a:lnTo>
                    <a:cubicBezTo>
                      <a:pt x="2147" y="473"/>
                      <a:pt x="2276" y="511"/>
                      <a:pt x="2486" y="653"/>
                    </a:cubicBezTo>
                    <a:cubicBezTo>
                      <a:pt x="2746" y="854"/>
                      <a:pt x="2932" y="1135"/>
                      <a:pt x="3017" y="1452"/>
                    </a:cubicBezTo>
                    <a:cubicBezTo>
                      <a:pt x="3160" y="1911"/>
                      <a:pt x="3033" y="2412"/>
                      <a:pt x="2686" y="2747"/>
                    </a:cubicBezTo>
                    <a:cubicBezTo>
                      <a:pt x="2402" y="3011"/>
                      <a:pt x="2034" y="3150"/>
                      <a:pt x="1660" y="3150"/>
                    </a:cubicBezTo>
                    <a:cubicBezTo>
                      <a:pt x="1469" y="3150"/>
                      <a:pt x="1277" y="3114"/>
                      <a:pt x="1093" y="3039"/>
                    </a:cubicBezTo>
                    <a:cubicBezTo>
                      <a:pt x="564" y="2766"/>
                      <a:pt x="237" y="2216"/>
                      <a:pt x="247" y="1622"/>
                    </a:cubicBezTo>
                    <a:cubicBezTo>
                      <a:pt x="253" y="1139"/>
                      <a:pt x="496" y="691"/>
                      <a:pt x="895" y="420"/>
                    </a:cubicBezTo>
                    <a:cubicBezTo>
                      <a:pt x="1162" y="226"/>
                      <a:pt x="1478" y="107"/>
                      <a:pt x="1807" y="81"/>
                    </a:cubicBezTo>
                    <a:lnTo>
                      <a:pt x="2175" y="81"/>
                    </a:lnTo>
                    <a:cubicBezTo>
                      <a:pt x="2070" y="28"/>
                      <a:pt x="1953" y="0"/>
                      <a:pt x="183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941;p98"/>
              <p:cNvSpPr/>
              <p:nvPr/>
            </p:nvSpPr>
            <p:spPr>
              <a:xfrm>
                <a:off x="2092002" y="3714812"/>
                <a:ext cx="55688" cy="57656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3399" extrusionOk="0">
                    <a:moveTo>
                      <a:pt x="1829" y="1"/>
                    </a:moveTo>
                    <a:cubicBezTo>
                      <a:pt x="1820" y="1"/>
                      <a:pt x="1811" y="1"/>
                      <a:pt x="1802" y="1"/>
                    </a:cubicBezTo>
                    <a:cubicBezTo>
                      <a:pt x="1793" y="1"/>
                      <a:pt x="1783" y="1"/>
                      <a:pt x="1773" y="1"/>
                    </a:cubicBezTo>
                    <a:cubicBezTo>
                      <a:pt x="1425" y="1"/>
                      <a:pt x="1085" y="103"/>
                      <a:pt x="795" y="294"/>
                    </a:cubicBezTo>
                    <a:cubicBezTo>
                      <a:pt x="328" y="584"/>
                      <a:pt x="35" y="1090"/>
                      <a:pt x="21" y="1641"/>
                    </a:cubicBezTo>
                    <a:cubicBezTo>
                      <a:pt x="0" y="2325"/>
                      <a:pt x="377" y="2959"/>
                      <a:pt x="988" y="3266"/>
                    </a:cubicBezTo>
                    <a:cubicBezTo>
                      <a:pt x="1201" y="3355"/>
                      <a:pt x="1424" y="3399"/>
                      <a:pt x="1645" y="3399"/>
                    </a:cubicBezTo>
                    <a:cubicBezTo>
                      <a:pt x="2084" y="3399"/>
                      <a:pt x="2516" y="3229"/>
                      <a:pt x="2841" y="2908"/>
                    </a:cubicBezTo>
                    <a:cubicBezTo>
                      <a:pt x="3050" y="2702"/>
                      <a:pt x="3191" y="2436"/>
                      <a:pt x="3243" y="2147"/>
                    </a:cubicBezTo>
                    <a:cubicBezTo>
                      <a:pt x="3283" y="1897"/>
                      <a:pt x="3262" y="1640"/>
                      <a:pt x="3182" y="1400"/>
                    </a:cubicBezTo>
                    <a:cubicBezTo>
                      <a:pt x="3074" y="1057"/>
                      <a:pt x="2846" y="763"/>
                      <a:pt x="2539" y="573"/>
                    </a:cubicBezTo>
                    <a:cubicBezTo>
                      <a:pt x="2432" y="498"/>
                      <a:pt x="2305" y="456"/>
                      <a:pt x="2175" y="450"/>
                    </a:cubicBezTo>
                    <a:lnTo>
                      <a:pt x="2175" y="450"/>
                    </a:lnTo>
                    <a:cubicBezTo>
                      <a:pt x="2171" y="475"/>
                      <a:pt x="2298" y="511"/>
                      <a:pt x="2472" y="646"/>
                    </a:cubicBezTo>
                    <a:cubicBezTo>
                      <a:pt x="2738" y="846"/>
                      <a:pt x="2929" y="1131"/>
                      <a:pt x="3015" y="1453"/>
                    </a:cubicBezTo>
                    <a:cubicBezTo>
                      <a:pt x="3159" y="1913"/>
                      <a:pt x="3028" y="2416"/>
                      <a:pt x="2679" y="2747"/>
                    </a:cubicBezTo>
                    <a:cubicBezTo>
                      <a:pt x="2397" y="3012"/>
                      <a:pt x="2029" y="3152"/>
                      <a:pt x="1656" y="3152"/>
                    </a:cubicBezTo>
                    <a:cubicBezTo>
                      <a:pt x="1464" y="3152"/>
                      <a:pt x="1271" y="3115"/>
                      <a:pt x="1088" y="3040"/>
                    </a:cubicBezTo>
                    <a:cubicBezTo>
                      <a:pt x="559" y="2766"/>
                      <a:pt x="233" y="2217"/>
                      <a:pt x="247" y="1622"/>
                    </a:cubicBezTo>
                    <a:cubicBezTo>
                      <a:pt x="253" y="1141"/>
                      <a:pt x="493" y="694"/>
                      <a:pt x="890" y="422"/>
                    </a:cubicBezTo>
                    <a:cubicBezTo>
                      <a:pt x="1156" y="228"/>
                      <a:pt x="1472" y="109"/>
                      <a:pt x="1802" y="82"/>
                    </a:cubicBezTo>
                    <a:cubicBezTo>
                      <a:pt x="1959" y="82"/>
                      <a:pt x="2072" y="92"/>
                      <a:pt x="2131" y="92"/>
                    </a:cubicBezTo>
                    <a:cubicBezTo>
                      <a:pt x="2160" y="92"/>
                      <a:pt x="2175" y="90"/>
                      <a:pt x="2175" y="82"/>
                    </a:cubicBezTo>
                    <a:cubicBezTo>
                      <a:pt x="2067" y="29"/>
                      <a:pt x="1948" y="1"/>
                      <a:pt x="182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942;p98"/>
              <p:cNvSpPr/>
              <p:nvPr/>
            </p:nvSpPr>
            <p:spPr>
              <a:xfrm>
                <a:off x="1910809" y="3696221"/>
                <a:ext cx="55671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397" extrusionOk="0">
                    <a:moveTo>
                      <a:pt x="1771" y="1"/>
                    </a:moveTo>
                    <a:cubicBezTo>
                      <a:pt x="1424" y="1"/>
                      <a:pt x="1084" y="103"/>
                      <a:pt x="794" y="294"/>
                    </a:cubicBezTo>
                    <a:cubicBezTo>
                      <a:pt x="328" y="583"/>
                      <a:pt x="37" y="1087"/>
                      <a:pt x="18" y="1635"/>
                    </a:cubicBezTo>
                    <a:cubicBezTo>
                      <a:pt x="1" y="2319"/>
                      <a:pt x="378" y="2952"/>
                      <a:pt x="987" y="3262"/>
                    </a:cubicBezTo>
                    <a:cubicBezTo>
                      <a:pt x="1200" y="3353"/>
                      <a:pt x="1425" y="3397"/>
                      <a:pt x="1648" y="3397"/>
                    </a:cubicBezTo>
                    <a:cubicBezTo>
                      <a:pt x="2085" y="3397"/>
                      <a:pt x="2515" y="3227"/>
                      <a:pt x="2839" y="2907"/>
                    </a:cubicBezTo>
                    <a:cubicBezTo>
                      <a:pt x="3049" y="2701"/>
                      <a:pt x="3189" y="2433"/>
                      <a:pt x="3241" y="2142"/>
                    </a:cubicBezTo>
                    <a:cubicBezTo>
                      <a:pt x="3281" y="1894"/>
                      <a:pt x="3261" y="1640"/>
                      <a:pt x="3185" y="1400"/>
                    </a:cubicBezTo>
                    <a:cubicBezTo>
                      <a:pt x="3075" y="1055"/>
                      <a:pt x="2846" y="761"/>
                      <a:pt x="2538" y="573"/>
                    </a:cubicBezTo>
                    <a:cubicBezTo>
                      <a:pt x="2431" y="495"/>
                      <a:pt x="2304" y="453"/>
                      <a:pt x="2174" y="450"/>
                    </a:cubicBezTo>
                    <a:lnTo>
                      <a:pt x="2174" y="450"/>
                    </a:lnTo>
                    <a:cubicBezTo>
                      <a:pt x="2168" y="470"/>
                      <a:pt x="2288" y="511"/>
                      <a:pt x="2485" y="659"/>
                    </a:cubicBezTo>
                    <a:cubicBezTo>
                      <a:pt x="2744" y="859"/>
                      <a:pt x="2931" y="1140"/>
                      <a:pt x="3014" y="1457"/>
                    </a:cubicBezTo>
                    <a:cubicBezTo>
                      <a:pt x="3159" y="1916"/>
                      <a:pt x="3030" y="2416"/>
                      <a:pt x="2684" y="2747"/>
                    </a:cubicBezTo>
                    <a:cubicBezTo>
                      <a:pt x="2401" y="3015"/>
                      <a:pt x="2031" y="3157"/>
                      <a:pt x="1656" y="3157"/>
                    </a:cubicBezTo>
                    <a:cubicBezTo>
                      <a:pt x="1465" y="3157"/>
                      <a:pt x="1274" y="3120"/>
                      <a:pt x="1091" y="3045"/>
                    </a:cubicBezTo>
                    <a:cubicBezTo>
                      <a:pt x="563" y="2772"/>
                      <a:pt x="234" y="2223"/>
                      <a:pt x="246" y="1628"/>
                    </a:cubicBezTo>
                    <a:cubicBezTo>
                      <a:pt x="253" y="1144"/>
                      <a:pt x="494" y="695"/>
                      <a:pt x="893" y="422"/>
                    </a:cubicBezTo>
                    <a:cubicBezTo>
                      <a:pt x="1159" y="229"/>
                      <a:pt x="1472" y="111"/>
                      <a:pt x="1800" y="82"/>
                    </a:cubicBezTo>
                    <a:cubicBezTo>
                      <a:pt x="1957" y="82"/>
                      <a:pt x="2068" y="88"/>
                      <a:pt x="2127" y="88"/>
                    </a:cubicBezTo>
                    <a:cubicBezTo>
                      <a:pt x="2156" y="88"/>
                      <a:pt x="2172" y="86"/>
                      <a:pt x="2174" y="82"/>
                    </a:cubicBezTo>
                    <a:cubicBezTo>
                      <a:pt x="2178" y="67"/>
                      <a:pt x="2051" y="1"/>
                      <a:pt x="1800" y="1"/>
                    </a:cubicBezTo>
                    <a:cubicBezTo>
                      <a:pt x="1790" y="1"/>
                      <a:pt x="1780" y="1"/>
                      <a:pt x="177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943;p98"/>
              <p:cNvSpPr/>
              <p:nvPr/>
            </p:nvSpPr>
            <p:spPr>
              <a:xfrm>
                <a:off x="1744610" y="3755878"/>
                <a:ext cx="55484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395" extrusionOk="0">
                    <a:moveTo>
                      <a:pt x="1773" y="0"/>
                    </a:moveTo>
                    <a:cubicBezTo>
                      <a:pt x="1426" y="0"/>
                      <a:pt x="1086" y="101"/>
                      <a:pt x="796" y="293"/>
                    </a:cubicBezTo>
                    <a:cubicBezTo>
                      <a:pt x="331" y="582"/>
                      <a:pt x="42" y="1086"/>
                      <a:pt x="26" y="1634"/>
                    </a:cubicBezTo>
                    <a:cubicBezTo>
                      <a:pt x="1" y="2313"/>
                      <a:pt x="369" y="2945"/>
                      <a:pt x="971" y="3260"/>
                    </a:cubicBezTo>
                    <a:cubicBezTo>
                      <a:pt x="1185" y="3351"/>
                      <a:pt x="1410" y="3395"/>
                      <a:pt x="1634" y="3395"/>
                    </a:cubicBezTo>
                    <a:cubicBezTo>
                      <a:pt x="2071" y="3395"/>
                      <a:pt x="2500" y="3226"/>
                      <a:pt x="2823" y="2906"/>
                    </a:cubicBezTo>
                    <a:cubicBezTo>
                      <a:pt x="3035" y="2700"/>
                      <a:pt x="3178" y="2431"/>
                      <a:pt x="3229" y="2140"/>
                    </a:cubicBezTo>
                    <a:cubicBezTo>
                      <a:pt x="3270" y="1892"/>
                      <a:pt x="3250" y="1637"/>
                      <a:pt x="3168" y="1399"/>
                    </a:cubicBezTo>
                    <a:cubicBezTo>
                      <a:pt x="3060" y="1056"/>
                      <a:pt x="2832" y="762"/>
                      <a:pt x="2526" y="572"/>
                    </a:cubicBezTo>
                    <a:cubicBezTo>
                      <a:pt x="2420" y="494"/>
                      <a:pt x="2292" y="452"/>
                      <a:pt x="2162" y="449"/>
                    </a:cubicBezTo>
                    <a:lnTo>
                      <a:pt x="2162" y="449"/>
                    </a:lnTo>
                    <a:cubicBezTo>
                      <a:pt x="2129" y="468"/>
                      <a:pt x="2262" y="511"/>
                      <a:pt x="2487" y="658"/>
                    </a:cubicBezTo>
                    <a:cubicBezTo>
                      <a:pt x="2747" y="860"/>
                      <a:pt x="2934" y="1139"/>
                      <a:pt x="3022" y="1456"/>
                    </a:cubicBezTo>
                    <a:cubicBezTo>
                      <a:pt x="3161" y="1915"/>
                      <a:pt x="3031" y="2413"/>
                      <a:pt x="2686" y="2747"/>
                    </a:cubicBezTo>
                    <a:cubicBezTo>
                      <a:pt x="2403" y="3014"/>
                      <a:pt x="2034" y="3155"/>
                      <a:pt x="1659" y="3155"/>
                    </a:cubicBezTo>
                    <a:cubicBezTo>
                      <a:pt x="1468" y="3155"/>
                      <a:pt x="1276" y="3119"/>
                      <a:pt x="1093" y="3043"/>
                    </a:cubicBezTo>
                    <a:cubicBezTo>
                      <a:pt x="564" y="2771"/>
                      <a:pt x="238" y="2220"/>
                      <a:pt x="252" y="1626"/>
                    </a:cubicBezTo>
                    <a:cubicBezTo>
                      <a:pt x="258" y="1143"/>
                      <a:pt x="498" y="695"/>
                      <a:pt x="895" y="420"/>
                    </a:cubicBezTo>
                    <a:cubicBezTo>
                      <a:pt x="1163" y="227"/>
                      <a:pt x="1478" y="110"/>
                      <a:pt x="1807" y="81"/>
                    </a:cubicBezTo>
                    <a:cubicBezTo>
                      <a:pt x="1962" y="81"/>
                      <a:pt x="2072" y="87"/>
                      <a:pt x="2130" y="87"/>
                    </a:cubicBezTo>
                    <a:cubicBezTo>
                      <a:pt x="2159" y="87"/>
                      <a:pt x="2174" y="85"/>
                      <a:pt x="2176" y="81"/>
                    </a:cubicBezTo>
                    <a:cubicBezTo>
                      <a:pt x="2181" y="66"/>
                      <a:pt x="2053" y="1"/>
                      <a:pt x="1803" y="1"/>
                    </a:cubicBezTo>
                    <a:cubicBezTo>
                      <a:pt x="1793" y="0"/>
                      <a:pt x="1783" y="0"/>
                      <a:pt x="177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944;p98"/>
              <p:cNvSpPr/>
              <p:nvPr/>
            </p:nvSpPr>
            <p:spPr>
              <a:xfrm>
                <a:off x="1718216" y="3575533"/>
                <a:ext cx="55722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396" extrusionOk="0">
                    <a:moveTo>
                      <a:pt x="1771" y="0"/>
                    </a:moveTo>
                    <a:cubicBezTo>
                      <a:pt x="1424" y="0"/>
                      <a:pt x="1084" y="102"/>
                      <a:pt x="794" y="293"/>
                    </a:cubicBezTo>
                    <a:cubicBezTo>
                      <a:pt x="328" y="582"/>
                      <a:pt x="37" y="1086"/>
                      <a:pt x="18" y="1634"/>
                    </a:cubicBezTo>
                    <a:cubicBezTo>
                      <a:pt x="0" y="2318"/>
                      <a:pt x="378" y="2951"/>
                      <a:pt x="987" y="3261"/>
                    </a:cubicBezTo>
                    <a:cubicBezTo>
                      <a:pt x="1200" y="3352"/>
                      <a:pt x="1425" y="3396"/>
                      <a:pt x="1648" y="3396"/>
                    </a:cubicBezTo>
                    <a:cubicBezTo>
                      <a:pt x="2085" y="3396"/>
                      <a:pt x="2515" y="3226"/>
                      <a:pt x="2839" y="2906"/>
                    </a:cubicBezTo>
                    <a:cubicBezTo>
                      <a:pt x="3051" y="2700"/>
                      <a:pt x="3194" y="2432"/>
                      <a:pt x="3245" y="2140"/>
                    </a:cubicBezTo>
                    <a:cubicBezTo>
                      <a:pt x="3284" y="1892"/>
                      <a:pt x="3262" y="1637"/>
                      <a:pt x="3184" y="1399"/>
                    </a:cubicBezTo>
                    <a:cubicBezTo>
                      <a:pt x="3075" y="1054"/>
                      <a:pt x="2844" y="760"/>
                      <a:pt x="2536" y="572"/>
                    </a:cubicBezTo>
                    <a:cubicBezTo>
                      <a:pt x="2431" y="494"/>
                      <a:pt x="2304" y="452"/>
                      <a:pt x="2172" y="449"/>
                    </a:cubicBezTo>
                    <a:lnTo>
                      <a:pt x="2172" y="449"/>
                    </a:lnTo>
                    <a:cubicBezTo>
                      <a:pt x="2169" y="468"/>
                      <a:pt x="2301" y="510"/>
                      <a:pt x="2485" y="658"/>
                    </a:cubicBezTo>
                    <a:cubicBezTo>
                      <a:pt x="2744" y="858"/>
                      <a:pt x="2931" y="1139"/>
                      <a:pt x="3014" y="1456"/>
                    </a:cubicBezTo>
                    <a:cubicBezTo>
                      <a:pt x="3159" y="1915"/>
                      <a:pt x="3030" y="2415"/>
                      <a:pt x="2684" y="2746"/>
                    </a:cubicBezTo>
                    <a:cubicBezTo>
                      <a:pt x="2400" y="3014"/>
                      <a:pt x="2031" y="3156"/>
                      <a:pt x="1656" y="3156"/>
                    </a:cubicBezTo>
                    <a:cubicBezTo>
                      <a:pt x="1465" y="3156"/>
                      <a:pt x="1274" y="3119"/>
                      <a:pt x="1091" y="3045"/>
                    </a:cubicBezTo>
                    <a:cubicBezTo>
                      <a:pt x="563" y="2771"/>
                      <a:pt x="234" y="2222"/>
                      <a:pt x="246" y="1627"/>
                    </a:cubicBezTo>
                    <a:cubicBezTo>
                      <a:pt x="253" y="1143"/>
                      <a:pt x="494" y="695"/>
                      <a:pt x="893" y="421"/>
                    </a:cubicBezTo>
                    <a:cubicBezTo>
                      <a:pt x="1161" y="228"/>
                      <a:pt x="1475" y="110"/>
                      <a:pt x="1805" y="81"/>
                    </a:cubicBezTo>
                    <a:cubicBezTo>
                      <a:pt x="1959" y="81"/>
                      <a:pt x="2070" y="87"/>
                      <a:pt x="2128" y="87"/>
                    </a:cubicBezTo>
                    <a:cubicBezTo>
                      <a:pt x="2156" y="87"/>
                      <a:pt x="2172" y="86"/>
                      <a:pt x="2174" y="81"/>
                    </a:cubicBezTo>
                    <a:cubicBezTo>
                      <a:pt x="2178" y="66"/>
                      <a:pt x="2051" y="0"/>
                      <a:pt x="1800" y="0"/>
                    </a:cubicBezTo>
                    <a:cubicBezTo>
                      <a:pt x="1790" y="0"/>
                      <a:pt x="1780" y="0"/>
                      <a:pt x="177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945;p98"/>
              <p:cNvSpPr/>
              <p:nvPr/>
            </p:nvSpPr>
            <p:spPr>
              <a:xfrm>
                <a:off x="1638221" y="3305660"/>
                <a:ext cx="55739" cy="57622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397" extrusionOk="0">
                    <a:moveTo>
                      <a:pt x="1776" y="1"/>
                    </a:moveTo>
                    <a:cubicBezTo>
                      <a:pt x="1428" y="1"/>
                      <a:pt x="1088" y="103"/>
                      <a:pt x="798" y="293"/>
                    </a:cubicBezTo>
                    <a:cubicBezTo>
                      <a:pt x="332" y="584"/>
                      <a:pt x="41" y="1087"/>
                      <a:pt x="24" y="1635"/>
                    </a:cubicBezTo>
                    <a:cubicBezTo>
                      <a:pt x="0" y="2320"/>
                      <a:pt x="379" y="2955"/>
                      <a:pt x="991" y="3261"/>
                    </a:cubicBezTo>
                    <a:cubicBezTo>
                      <a:pt x="1205" y="3352"/>
                      <a:pt x="1430" y="3396"/>
                      <a:pt x="1653" y="3396"/>
                    </a:cubicBezTo>
                    <a:cubicBezTo>
                      <a:pt x="2091" y="3396"/>
                      <a:pt x="2521" y="3227"/>
                      <a:pt x="2844" y="2906"/>
                    </a:cubicBezTo>
                    <a:cubicBezTo>
                      <a:pt x="3055" y="2700"/>
                      <a:pt x="3195" y="2431"/>
                      <a:pt x="3246" y="2142"/>
                    </a:cubicBezTo>
                    <a:cubicBezTo>
                      <a:pt x="3286" y="1892"/>
                      <a:pt x="3265" y="1638"/>
                      <a:pt x="3185" y="1400"/>
                    </a:cubicBezTo>
                    <a:cubicBezTo>
                      <a:pt x="3077" y="1055"/>
                      <a:pt x="2849" y="761"/>
                      <a:pt x="2542" y="572"/>
                    </a:cubicBezTo>
                    <a:cubicBezTo>
                      <a:pt x="2437" y="495"/>
                      <a:pt x="2309" y="453"/>
                      <a:pt x="2178" y="450"/>
                    </a:cubicBezTo>
                    <a:lnTo>
                      <a:pt x="2178" y="450"/>
                    </a:lnTo>
                    <a:cubicBezTo>
                      <a:pt x="2174" y="473"/>
                      <a:pt x="2292" y="511"/>
                      <a:pt x="2488" y="659"/>
                    </a:cubicBezTo>
                    <a:cubicBezTo>
                      <a:pt x="2748" y="859"/>
                      <a:pt x="2933" y="1139"/>
                      <a:pt x="3018" y="1458"/>
                    </a:cubicBezTo>
                    <a:cubicBezTo>
                      <a:pt x="3163" y="1915"/>
                      <a:pt x="3031" y="2417"/>
                      <a:pt x="2682" y="2747"/>
                    </a:cubicBezTo>
                    <a:cubicBezTo>
                      <a:pt x="2400" y="3015"/>
                      <a:pt x="2031" y="3157"/>
                      <a:pt x="1656" y="3157"/>
                    </a:cubicBezTo>
                    <a:cubicBezTo>
                      <a:pt x="1465" y="3157"/>
                      <a:pt x="1273" y="3121"/>
                      <a:pt x="1091" y="3045"/>
                    </a:cubicBezTo>
                    <a:cubicBezTo>
                      <a:pt x="564" y="2769"/>
                      <a:pt x="240" y="2221"/>
                      <a:pt x="250" y="1628"/>
                    </a:cubicBezTo>
                    <a:cubicBezTo>
                      <a:pt x="258" y="1145"/>
                      <a:pt x="497" y="697"/>
                      <a:pt x="893" y="422"/>
                    </a:cubicBezTo>
                    <a:cubicBezTo>
                      <a:pt x="1161" y="229"/>
                      <a:pt x="1476" y="112"/>
                      <a:pt x="1805" y="81"/>
                    </a:cubicBezTo>
                    <a:cubicBezTo>
                      <a:pt x="1962" y="81"/>
                      <a:pt x="2074" y="88"/>
                      <a:pt x="2132" y="88"/>
                    </a:cubicBezTo>
                    <a:cubicBezTo>
                      <a:pt x="2161" y="88"/>
                      <a:pt x="2176" y="86"/>
                      <a:pt x="2178" y="81"/>
                    </a:cubicBezTo>
                    <a:cubicBezTo>
                      <a:pt x="2182" y="67"/>
                      <a:pt x="2051" y="1"/>
                      <a:pt x="1805" y="1"/>
                    </a:cubicBezTo>
                    <a:cubicBezTo>
                      <a:pt x="1796" y="1"/>
                      <a:pt x="1786" y="1"/>
                      <a:pt x="177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TextBox 229"/>
          <p:cNvSpPr txBox="1"/>
          <p:nvPr/>
        </p:nvSpPr>
        <p:spPr>
          <a:xfrm>
            <a:off x="1422459" y="1396731"/>
            <a:ext cx="3222473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rgbClr val="002060"/>
                </a:solidFill>
              </a:rPr>
              <a:t>Ekspor dan Impor Data Eksemplar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490688" y="3669071"/>
            <a:ext cx="3217817" cy="1938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menu ini digunakan untuk mengekspor atau impor koleksi perpustakaan dengan menggunakan CSV atau Exel</a:t>
            </a:r>
            <a:endParaRPr lang="id-ID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ight Arrow 231"/>
          <p:cNvSpPr/>
          <p:nvPr/>
        </p:nvSpPr>
        <p:spPr>
          <a:xfrm rot="5400000">
            <a:off x="2681181" y="2714161"/>
            <a:ext cx="522514" cy="314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3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37" y="1554481"/>
            <a:ext cx="9031346" cy="4702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00" y="347252"/>
            <a:ext cx="3220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Tampilan</a:t>
            </a:r>
          </a:p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Menu Bibliografi</a:t>
            </a:r>
            <a:endParaRPr lang="id-ID" sz="28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3" y="1283450"/>
            <a:ext cx="8653079" cy="5097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978" y="66788"/>
            <a:ext cx="3220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Tampilan</a:t>
            </a:r>
          </a:p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Input Bibliografi</a:t>
            </a:r>
            <a:endParaRPr lang="id-ID" sz="2800" b="1" dirty="0">
              <a:latin typeface="Bahnschrift SemiLight" panose="020B0502040204020203" pitchFamily="34" charset="0"/>
            </a:endParaRPr>
          </a:p>
        </p:txBody>
      </p:sp>
      <p:grpSp>
        <p:nvGrpSpPr>
          <p:cNvPr id="6" name="Google Shape;4162;p105">
            <a:extLst>
              <a:ext uri="{FF2B5EF4-FFF2-40B4-BE49-F238E27FC236}">
                <a16:creationId xmlns:a16="http://schemas.microsoft.com/office/drawing/2014/main" id="{5B26DFE6-BA64-4E34-B85E-9FE5C3F6F90D}"/>
              </a:ext>
            </a:extLst>
          </p:cNvPr>
          <p:cNvGrpSpPr/>
          <p:nvPr/>
        </p:nvGrpSpPr>
        <p:grpSpPr>
          <a:xfrm flipH="1">
            <a:off x="8329900" y="3579224"/>
            <a:ext cx="3624535" cy="3068072"/>
            <a:chOff x="435025" y="238125"/>
            <a:chExt cx="6747300" cy="5238725"/>
          </a:xfrm>
        </p:grpSpPr>
        <p:sp>
          <p:nvSpPr>
            <p:cNvPr id="7" name="Google Shape;4163;p105">
              <a:extLst>
                <a:ext uri="{FF2B5EF4-FFF2-40B4-BE49-F238E27FC236}">
                  <a16:creationId xmlns:a16="http://schemas.microsoft.com/office/drawing/2014/main" id="{2C12CEC3-8089-4309-920A-637F9A969BFF}"/>
                </a:ext>
              </a:extLst>
            </p:cNvPr>
            <p:cNvSpPr/>
            <p:nvPr/>
          </p:nvSpPr>
          <p:spPr>
            <a:xfrm>
              <a:off x="1091575" y="2517225"/>
              <a:ext cx="2955925" cy="2959400"/>
            </a:xfrm>
            <a:custGeom>
              <a:avLst/>
              <a:gdLst/>
              <a:ahLst/>
              <a:cxnLst/>
              <a:rect l="l" t="t" r="r" b="b"/>
              <a:pathLst>
                <a:path w="118237" h="118376" extrusionOk="0">
                  <a:moveTo>
                    <a:pt x="63132" y="0"/>
                  </a:moveTo>
                  <a:cubicBezTo>
                    <a:pt x="59626" y="0"/>
                    <a:pt x="56119" y="119"/>
                    <a:pt x="52615" y="357"/>
                  </a:cubicBezTo>
                  <a:cubicBezTo>
                    <a:pt x="52615" y="357"/>
                    <a:pt x="52264" y="343"/>
                    <a:pt x="51623" y="343"/>
                  </a:cubicBezTo>
                  <a:cubicBezTo>
                    <a:pt x="46636" y="343"/>
                    <a:pt x="24103" y="1169"/>
                    <a:pt x="12779" y="15670"/>
                  </a:cubicBezTo>
                  <a:lnTo>
                    <a:pt x="1" y="39141"/>
                  </a:lnTo>
                  <a:lnTo>
                    <a:pt x="25415" y="64673"/>
                  </a:lnTo>
                  <a:lnTo>
                    <a:pt x="25415" y="64707"/>
                  </a:lnTo>
                  <a:lnTo>
                    <a:pt x="38977" y="118375"/>
                  </a:lnTo>
                  <a:lnTo>
                    <a:pt x="118237" y="116776"/>
                  </a:lnTo>
                  <a:lnTo>
                    <a:pt x="115147" y="73884"/>
                  </a:lnTo>
                  <a:lnTo>
                    <a:pt x="112267" y="21211"/>
                  </a:lnTo>
                  <a:cubicBezTo>
                    <a:pt x="112267" y="21211"/>
                    <a:pt x="114002" y="7017"/>
                    <a:pt x="92509" y="2807"/>
                  </a:cubicBezTo>
                  <a:cubicBezTo>
                    <a:pt x="82820" y="938"/>
                    <a:pt x="72983" y="0"/>
                    <a:pt x="63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4164;p105">
              <a:extLst>
                <a:ext uri="{FF2B5EF4-FFF2-40B4-BE49-F238E27FC236}">
                  <a16:creationId xmlns:a16="http://schemas.microsoft.com/office/drawing/2014/main" id="{A28D3914-63FE-432D-96A8-D40E4A630795}"/>
                </a:ext>
              </a:extLst>
            </p:cNvPr>
            <p:cNvSpPr/>
            <p:nvPr/>
          </p:nvSpPr>
          <p:spPr>
            <a:xfrm>
              <a:off x="435025" y="3204675"/>
              <a:ext cx="2471350" cy="2230300"/>
            </a:xfrm>
            <a:custGeom>
              <a:avLst/>
              <a:gdLst/>
              <a:ahLst/>
              <a:cxnLst/>
              <a:rect l="l" t="t" r="r" b="b"/>
              <a:pathLst>
                <a:path w="98854" h="89212" extrusionOk="0">
                  <a:moveTo>
                    <a:pt x="32600" y="1"/>
                  </a:moveTo>
                  <a:lnTo>
                    <a:pt x="2244" y="56294"/>
                  </a:lnTo>
                  <a:cubicBezTo>
                    <a:pt x="753" y="59455"/>
                    <a:pt x="0" y="62911"/>
                    <a:pt x="41" y="66405"/>
                  </a:cubicBezTo>
                  <a:cubicBezTo>
                    <a:pt x="188" y="79058"/>
                    <a:pt x="10489" y="89212"/>
                    <a:pt x="23107" y="89212"/>
                  </a:cubicBezTo>
                  <a:cubicBezTo>
                    <a:pt x="23199" y="89212"/>
                    <a:pt x="23290" y="89211"/>
                    <a:pt x="23382" y="89210"/>
                  </a:cubicBezTo>
                  <a:lnTo>
                    <a:pt x="94375" y="88368"/>
                  </a:lnTo>
                  <a:lnTo>
                    <a:pt x="98854" y="58837"/>
                  </a:lnTo>
                  <a:lnTo>
                    <a:pt x="41389" y="57809"/>
                  </a:lnTo>
                  <a:lnTo>
                    <a:pt x="60255" y="18690"/>
                  </a:lnTo>
                  <a:lnTo>
                    <a:pt x="326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4165;p105">
              <a:extLst>
                <a:ext uri="{FF2B5EF4-FFF2-40B4-BE49-F238E27FC236}">
                  <a16:creationId xmlns:a16="http://schemas.microsoft.com/office/drawing/2014/main" id="{6FA3038A-AACC-4E51-BB9C-FC4B47103459}"/>
                </a:ext>
              </a:extLst>
            </p:cNvPr>
            <p:cNvSpPr/>
            <p:nvPr/>
          </p:nvSpPr>
          <p:spPr>
            <a:xfrm>
              <a:off x="3835525" y="2832775"/>
              <a:ext cx="1424225" cy="2253200"/>
            </a:xfrm>
            <a:custGeom>
              <a:avLst/>
              <a:gdLst/>
              <a:ahLst/>
              <a:cxnLst/>
              <a:rect l="l" t="t" r="r" b="b"/>
              <a:pathLst>
                <a:path w="56969" h="9012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"/>
                    <a:pt x="5021" y="59510"/>
                    <a:pt x="4349" y="59510"/>
                  </a:cubicBezTo>
                  <a:cubicBezTo>
                    <a:pt x="4342" y="59510"/>
                    <a:pt x="4335" y="59504"/>
                    <a:pt x="4328" y="59493"/>
                  </a:cubicBezTo>
                  <a:cubicBezTo>
                    <a:pt x="4323" y="59486"/>
                    <a:pt x="4321" y="59483"/>
                    <a:pt x="4320" y="59483"/>
                  </a:cubicBezTo>
                  <a:lnTo>
                    <a:pt x="4320" y="59483"/>
                  </a:lnTo>
                  <a:cubicBezTo>
                    <a:pt x="4282" y="59483"/>
                    <a:pt x="23732" y="90128"/>
                    <a:pt x="23732" y="90128"/>
                  </a:cubicBezTo>
                  <a:lnTo>
                    <a:pt x="56968" y="87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4166;p105">
              <a:extLst>
                <a:ext uri="{FF2B5EF4-FFF2-40B4-BE49-F238E27FC236}">
                  <a16:creationId xmlns:a16="http://schemas.microsoft.com/office/drawing/2014/main" id="{65DEACC1-32B8-4268-9499-AA7B81194C30}"/>
                </a:ext>
              </a:extLst>
            </p:cNvPr>
            <p:cNvSpPr/>
            <p:nvPr/>
          </p:nvSpPr>
          <p:spPr>
            <a:xfrm>
              <a:off x="1670925" y="2786875"/>
              <a:ext cx="317950" cy="1011500"/>
            </a:xfrm>
            <a:custGeom>
              <a:avLst/>
              <a:gdLst/>
              <a:ahLst/>
              <a:cxnLst/>
              <a:rect l="l" t="t" r="r" b="b"/>
              <a:pathLst>
                <a:path w="12718" h="40460" extrusionOk="0">
                  <a:moveTo>
                    <a:pt x="1" y="1"/>
                  </a:moveTo>
                  <a:cubicBezTo>
                    <a:pt x="423" y="412"/>
                    <a:pt x="868" y="800"/>
                    <a:pt x="1331" y="1163"/>
                  </a:cubicBezTo>
                  <a:cubicBezTo>
                    <a:pt x="2549" y="2215"/>
                    <a:pt x="3701" y="3339"/>
                    <a:pt x="4783" y="4531"/>
                  </a:cubicBezTo>
                  <a:cubicBezTo>
                    <a:pt x="6388" y="6272"/>
                    <a:pt x="7800" y="8183"/>
                    <a:pt x="8993" y="10230"/>
                  </a:cubicBezTo>
                  <a:cubicBezTo>
                    <a:pt x="10477" y="12716"/>
                    <a:pt x="11474" y="15461"/>
                    <a:pt x="11931" y="18319"/>
                  </a:cubicBezTo>
                  <a:cubicBezTo>
                    <a:pt x="12272" y="21202"/>
                    <a:pt x="12272" y="24116"/>
                    <a:pt x="11931" y="26999"/>
                  </a:cubicBezTo>
                  <a:cubicBezTo>
                    <a:pt x="11653" y="29659"/>
                    <a:pt x="11206" y="32051"/>
                    <a:pt x="10811" y="34038"/>
                  </a:cubicBezTo>
                  <a:cubicBezTo>
                    <a:pt x="10415" y="36024"/>
                    <a:pt x="10028" y="37623"/>
                    <a:pt x="9767" y="38726"/>
                  </a:cubicBezTo>
                  <a:cubicBezTo>
                    <a:pt x="9640" y="39249"/>
                    <a:pt x="9549" y="39669"/>
                    <a:pt x="9464" y="40006"/>
                  </a:cubicBezTo>
                  <a:cubicBezTo>
                    <a:pt x="9416" y="40152"/>
                    <a:pt x="9390" y="40305"/>
                    <a:pt x="9388" y="40460"/>
                  </a:cubicBezTo>
                  <a:cubicBezTo>
                    <a:pt x="9453" y="40312"/>
                    <a:pt x="9504" y="40157"/>
                    <a:pt x="9539" y="39998"/>
                  </a:cubicBezTo>
                  <a:cubicBezTo>
                    <a:pt x="9632" y="39711"/>
                    <a:pt x="9767" y="39290"/>
                    <a:pt x="9918" y="38743"/>
                  </a:cubicBezTo>
                  <a:cubicBezTo>
                    <a:pt x="10264" y="37648"/>
                    <a:pt x="10667" y="36058"/>
                    <a:pt x="11104" y="34062"/>
                  </a:cubicBezTo>
                  <a:cubicBezTo>
                    <a:pt x="11628" y="31732"/>
                    <a:pt x="12033" y="29378"/>
                    <a:pt x="12317" y="27008"/>
                  </a:cubicBezTo>
                  <a:cubicBezTo>
                    <a:pt x="12696" y="24094"/>
                    <a:pt x="12717" y="21146"/>
                    <a:pt x="12385" y="18228"/>
                  </a:cubicBezTo>
                  <a:cubicBezTo>
                    <a:pt x="11920" y="15310"/>
                    <a:pt x="10890" y="12510"/>
                    <a:pt x="9354" y="9986"/>
                  </a:cubicBezTo>
                  <a:cubicBezTo>
                    <a:pt x="8127" y="7926"/>
                    <a:pt x="6669" y="6015"/>
                    <a:pt x="5010" y="4287"/>
                  </a:cubicBezTo>
                  <a:cubicBezTo>
                    <a:pt x="3899" y="3117"/>
                    <a:pt x="2706" y="2028"/>
                    <a:pt x="1441" y="1028"/>
                  </a:cubicBezTo>
                  <a:cubicBezTo>
                    <a:pt x="1004" y="667"/>
                    <a:pt x="624" y="423"/>
                    <a:pt x="389" y="245"/>
                  </a:cubicBezTo>
                  <a:cubicBezTo>
                    <a:pt x="268" y="151"/>
                    <a:pt x="138" y="69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4167;p105">
              <a:extLst>
                <a:ext uri="{FF2B5EF4-FFF2-40B4-BE49-F238E27FC236}">
                  <a16:creationId xmlns:a16="http://schemas.microsoft.com/office/drawing/2014/main" id="{5991FE41-4A13-4653-A885-80A91D1811EB}"/>
                </a:ext>
              </a:extLst>
            </p:cNvPr>
            <p:cNvSpPr/>
            <p:nvPr/>
          </p:nvSpPr>
          <p:spPr>
            <a:xfrm>
              <a:off x="1467200" y="3874150"/>
              <a:ext cx="381200" cy="777050"/>
            </a:xfrm>
            <a:custGeom>
              <a:avLst/>
              <a:gdLst/>
              <a:ahLst/>
              <a:cxnLst/>
              <a:rect l="l" t="t" r="r" b="b"/>
              <a:pathLst>
                <a:path w="15248" h="31082" extrusionOk="0">
                  <a:moveTo>
                    <a:pt x="15247" y="0"/>
                  </a:moveTo>
                  <a:lnTo>
                    <a:pt x="15247" y="0"/>
                  </a:lnTo>
                  <a:cubicBezTo>
                    <a:pt x="15011" y="379"/>
                    <a:pt x="14809" y="776"/>
                    <a:pt x="14640" y="1187"/>
                  </a:cubicBezTo>
                  <a:cubicBezTo>
                    <a:pt x="14219" y="2070"/>
                    <a:pt x="13679" y="3198"/>
                    <a:pt x="13023" y="4555"/>
                  </a:cubicBezTo>
                  <a:cubicBezTo>
                    <a:pt x="11626" y="7442"/>
                    <a:pt x="9749" y="11298"/>
                    <a:pt x="7687" y="15565"/>
                  </a:cubicBezTo>
                  <a:lnTo>
                    <a:pt x="2241" y="26510"/>
                  </a:lnTo>
                  <a:cubicBezTo>
                    <a:pt x="1541" y="27865"/>
                    <a:pt x="986" y="28992"/>
                    <a:pt x="557" y="29834"/>
                  </a:cubicBezTo>
                  <a:cubicBezTo>
                    <a:pt x="337" y="30235"/>
                    <a:pt x="152" y="30652"/>
                    <a:pt x="0" y="31081"/>
                  </a:cubicBezTo>
                  <a:cubicBezTo>
                    <a:pt x="266" y="30709"/>
                    <a:pt x="503" y="30318"/>
                    <a:pt x="708" y="29910"/>
                  </a:cubicBezTo>
                  <a:cubicBezTo>
                    <a:pt x="1138" y="29178"/>
                    <a:pt x="1745" y="28033"/>
                    <a:pt x="2485" y="26653"/>
                  </a:cubicBezTo>
                  <a:cubicBezTo>
                    <a:pt x="3959" y="23849"/>
                    <a:pt x="5945" y="20002"/>
                    <a:pt x="8050" y="15709"/>
                  </a:cubicBezTo>
                  <a:cubicBezTo>
                    <a:pt x="10154" y="11416"/>
                    <a:pt x="11981" y="7493"/>
                    <a:pt x="13268" y="4638"/>
                  </a:cubicBezTo>
                  <a:cubicBezTo>
                    <a:pt x="13917" y="3241"/>
                    <a:pt x="14422" y="2114"/>
                    <a:pt x="14759" y="1272"/>
                  </a:cubicBezTo>
                  <a:cubicBezTo>
                    <a:pt x="14962" y="864"/>
                    <a:pt x="15125" y="439"/>
                    <a:pt x="15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4168;p105">
              <a:extLst>
                <a:ext uri="{FF2B5EF4-FFF2-40B4-BE49-F238E27FC236}">
                  <a16:creationId xmlns:a16="http://schemas.microsoft.com/office/drawing/2014/main" id="{715941A4-B615-4524-AF23-6569974AD4E5}"/>
                </a:ext>
              </a:extLst>
            </p:cNvPr>
            <p:cNvSpPr/>
            <p:nvPr/>
          </p:nvSpPr>
          <p:spPr>
            <a:xfrm>
              <a:off x="1064400" y="4642975"/>
              <a:ext cx="1827025" cy="770925"/>
            </a:xfrm>
            <a:custGeom>
              <a:avLst/>
              <a:gdLst/>
              <a:ahLst/>
              <a:cxnLst/>
              <a:rect l="l" t="t" r="r" b="b"/>
              <a:pathLst>
                <a:path w="73081" h="30837" extrusionOk="0">
                  <a:moveTo>
                    <a:pt x="135" y="159"/>
                  </a:moveTo>
                  <a:cubicBezTo>
                    <a:pt x="90" y="159"/>
                    <a:pt x="45" y="162"/>
                    <a:pt x="0" y="168"/>
                  </a:cubicBezTo>
                  <a:lnTo>
                    <a:pt x="271" y="168"/>
                  </a:lnTo>
                  <a:cubicBezTo>
                    <a:pt x="226" y="162"/>
                    <a:pt x="181" y="159"/>
                    <a:pt x="135" y="159"/>
                  </a:cubicBezTo>
                  <a:close/>
                  <a:moveTo>
                    <a:pt x="51884" y="1"/>
                  </a:moveTo>
                  <a:lnTo>
                    <a:pt x="15196" y="58"/>
                  </a:lnTo>
                  <a:lnTo>
                    <a:pt x="4085" y="126"/>
                  </a:lnTo>
                  <a:lnTo>
                    <a:pt x="1062" y="168"/>
                  </a:lnTo>
                  <a:lnTo>
                    <a:pt x="1060" y="168"/>
                  </a:lnTo>
                  <a:lnTo>
                    <a:pt x="4084" y="209"/>
                  </a:lnTo>
                  <a:lnTo>
                    <a:pt x="15196" y="279"/>
                  </a:lnTo>
                  <a:lnTo>
                    <a:pt x="51824" y="336"/>
                  </a:lnTo>
                  <a:lnTo>
                    <a:pt x="72568" y="336"/>
                  </a:lnTo>
                  <a:cubicBezTo>
                    <a:pt x="71568" y="9274"/>
                    <a:pt x="70686" y="16855"/>
                    <a:pt x="70066" y="22257"/>
                  </a:cubicBezTo>
                  <a:cubicBezTo>
                    <a:pt x="69773" y="24944"/>
                    <a:pt x="69537" y="27073"/>
                    <a:pt x="69368" y="28571"/>
                  </a:cubicBezTo>
                  <a:cubicBezTo>
                    <a:pt x="69302" y="29287"/>
                    <a:pt x="69241" y="29851"/>
                    <a:pt x="69200" y="30255"/>
                  </a:cubicBezTo>
                  <a:lnTo>
                    <a:pt x="69200" y="30836"/>
                  </a:lnTo>
                  <a:cubicBezTo>
                    <a:pt x="69209" y="30836"/>
                    <a:pt x="69217" y="30785"/>
                    <a:pt x="69224" y="30762"/>
                  </a:cubicBezTo>
                  <a:lnTo>
                    <a:pt x="69292" y="30333"/>
                  </a:lnTo>
                  <a:cubicBezTo>
                    <a:pt x="69354" y="29917"/>
                    <a:pt x="69430" y="29356"/>
                    <a:pt x="69520" y="28649"/>
                  </a:cubicBezTo>
                  <a:cubicBezTo>
                    <a:pt x="69747" y="27150"/>
                    <a:pt x="70025" y="25019"/>
                    <a:pt x="70362" y="22344"/>
                  </a:cubicBezTo>
                  <a:cubicBezTo>
                    <a:pt x="71035" y="16905"/>
                    <a:pt x="71970" y="9244"/>
                    <a:pt x="73081" y="220"/>
                  </a:cubicBezTo>
                  <a:lnTo>
                    <a:pt x="730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4169;p105">
              <a:extLst>
                <a:ext uri="{FF2B5EF4-FFF2-40B4-BE49-F238E27FC236}">
                  <a16:creationId xmlns:a16="http://schemas.microsoft.com/office/drawing/2014/main" id="{66A47946-BF71-452B-8095-CB29907944C9}"/>
                </a:ext>
              </a:extLst>
            </p:cNvPr>
            <p:cNvSpPr/>
            <p:nvPr/>
          </p:nvSpPr>
          <p:spPr>
            <a:xfrm>
              <a:off x="1190450" y="4419225"/>
              <a:ext cx="291725" cy="246250"/>
            </a:xfrm>
            <a:custGeom>
              <a:avLst/>
              <a:gdLst/>
              <a:ahLst/>
              <a:cxnLst/>
              <a:rect l="l" t="t" r="r" b="b"/>
              <a:pathLst>
                <a:path w="11669" h="9850" extrusionOk="0">
                  <a:moveTo>
                    <a:pt x="1" y="1"/>
                  </a:moveTo>
                  <a:lnTo>
                    <a:pt x="1" y="1"/>
                  </a:lnTo>
                  <a:cubicBezTo>
                    <a:pt x="644" y="399"/>
                    <a:pt x="1306" y="766"/>
                    <a:pt x="1988" y="1095"/>
                  </a:cubicBezTo>
                  <a:cubicBezTo>
                    <a:pt x="5176" y="2854"/>
                    <a:pt x="7985" y="5226"/>
                    <a:pt x="10255" y="8073"/>
                  </a:cubicBezTo>
                  <a:cubicBezTo>
                    <a:pt x="10689" y="8696"/>
                    <a:pt x="11160" y="9289"/>
                    <a:pt x="11668" y="9850"/>
                  </a:cubicBezTo>
                  <a:cubicBezTo>
                    <a:pt x="11370" y="9152"/>
                    <a:pt x="10976" y="8496"/>
                    <a:pt x="10499" y="7906"/>
                  </a:cubicBezTo>
                  <a:cubicBezTo>
                    <a:pt x="8324" y="4908"/>
                    <a:pt x="5451" y="2484"/>
                    <a:pt x="2131" y="843"/>
                  </a:cubicBezTo>
                  <a:cubicBezTo>
                    <a:pt x="1466" y="460"/>
                    <a:pt x="749" y="175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4170;p105">
              <a:extLst>
                <a:ext uri="{FF2B5EF4-FFF2-40B4-BE49-F238E27FC236}">
                  <a16:creationId xmlns:a16="http://schemas.microsoft.com/office/drawing/2014/main" id="{E5B7C074-854D-4F5E-AF3B-F95BDF838E24}"/>
                </a:ext>
              </a:extLst>
            </p:cNvPr>
            <p:cNvSpPr/>
            <p:nvPr/>
          </p:nvSpPr>
          <p:spPr>
            <a:xfrm>
              <a:off x="3888475" y="2999900"/>
              <a:ext cx="111325" cy="1804925"/>
            </a:xfrm>
            <a:custGeom>
              <a:avLst/>
              <a:gdLst/>
              <a:ahLst/>
              <a:cxnLst/>
              <a:rect l="l" t="t" r="r" b="b"/>
              <a:pathLst>
                <a:path w="4453" h="72197" extrusionOk="0">
                  <a:moveTo>
                    <a:pt x="13" y="0"/>
                  </a:moveTo>
                  <a:cubicBezTo>
                    <a:pt x="0" y="244"/>
                    <a:pt x="0" y="488"/>
                    <a:pt x="13" y="733"/>
                  </a:cubicBezTo>
                  <a:cubicBezTo>
                    <a:pt x="56" y="1253"/>
                    <a:pt x="56" y="1953"/>
                    <a:pt x="56" y="2837"/>
                  </a:cubicBezTo>
                  <a:cubicBezTo>
                    <a:pt x="88" y="4698"/>
                    <a:pt x="173" y="7316"/>
                    <a:pt x="291" y="10591"/>
                  </a:cubicBezTo>
                  <a:cubicBezTo>
                    <a:pt x="527" y="17131"/>
                    <a:pt x="940" y="26173"/>
                    <a:pt x="1528" y="36140"/>
                  </a:cubicBezTo>
                  <a:cubicBezTo>
                    <a:pt x="2117" y="46108"/>
                    <a:pt x="2783" y="55132"/>
                    <a:pt x="3364" y="61656"/>
                  </a:cubicBezTo>
                  <a:cubicBezTo>
                    <a:pt x="3642" y="64914"/>
                    <a:pt x="3903" y="67550"/>
                    <a:pt x="4096" y="69368"/>
                  </a:cubicBezTo>
                  <a:cubicBezTo>
                    <a:pt x="4196" y="70252"/>
                    <a:pt x="4272" y="70950"/>
                    <a:pt x="4331" y="71463"/>
                  </a:cubicBezTo>
                  <a:cubicBezTo>
                    <a:pt x="4348" y="71710"/>
                    <a:pt x="4388" y="71956"/>
                    <a:pt x="4450" y="72197"/>
                  </a:cubicBezTo>
                  <a:cubicBezTo>
                    <a:pt x="4453" y="71948"/>
                    <a:pt x="4433" y="71701"/>
                    <a:pt x="4391" y="71455"/>
                  </a:cubicBezTo>
                  <a:cubicBezTo>
                    <a:pt x="4349" y="70942"/>
                    <a:pt x="4298" y="70201"/>
                    <a:pt x="4230" y="69359"/>
                  </a:cubicBezTo>
                  <a:cubicBezTo>
                    <a:pt x="4088" y="67524"/>
                    <a:pt x="3886" y="64855"/>
                    <a:pt x="3632" y="61631"/>
                  </a:cubicBezTo>
                  <a:cubicBezTo>
                    <a:pt x="3161" y="55099"/>
                    <a:pt x="2539" y="46092"/>
                    <a:pt x="1950" y="36115"/>
                  </a:cubicBezTo>
                  <a:cubicBezTo>
                    <a:pt x="1360" y="26139"/>
                    <a:pt x="896" y="17115"/>
                    <a:pt x="586" y="10574"/>
                  </a:cubicBezTo>
                  <a:cubicBezTo>
                    <a:pt x="425" y="7342"/>
                    <a:pt x="300" y="4706"/>
                    <a:pt x="207" y="2837"/>
                  </a:cubicBezTo>
                  <a:cubicBezTo>
                    <a:pt x="156" y="1953"/>
                    <a:pt x="88" y="1245"/>
                    <a:pt x="88" y="733"/>
                  </a:cubicBezTo>
                  <a:cubicBezTo>
                    <a:pt x="85" y="487"/>
                    <a:pt x="59" y="241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171;p105">
              <a:extLst>
                <a:ext uri="{FF2B5EF4-FFF2-40B4-BE49-F238E27FC236}">
                  <a16:creationId xmlns:a16="http://schemas.microsoft.com/office/drawing/2014/main" id="{1C26C72F-2F72-4561-AEA1-2524A025584A}"/>
                </a:ext>
              </a:extLst>
            </p:cNvPr>
            <p:cNvSpPr/>
            <p:nvPr/>
          </p:nvSpPr>
          <p:spPr>
            <a:xfrm>
              <a:off x="2187400" y="3036700"/>
              <a:ext cx="288975" cy="571650"/>
            </a:xfrm>
            <a:custGeom>
              <a:avLst/>
              <a:gdLst/>
              <a:ahLst/>
              <a:cxnLst/>
              <a:rect l="l" t="t" r="r" b="b"/>
              <a:pathLst>
                <a:path w="11559" h="22866" extrusionOk="0">
                  <a:moveTo>
                    <a:pt x="2510" y="1"/>
                  </a:moveTo>
                  <a:cubicBezTo>
                    <a:pt x="2397" y="367"/>
                    <a:pt x="2318" y="741"/>
                    <a:pt x="2274" y="1121"/>
                  </a:cubicBezTo>
                  <a:cubicBezTo>
                    <a:pt x="2139" y="1912"/>
                    <a:pt x="1971" y="2973"/>
                    <a:pt x="1753" y="4260"/>
                  </a:cubicBezTo>
                  <a:cubicBezTo>
                    <a:pt x="1314" y="7064"/>
                    <a:pt x="743" y="10835"/>
                    <a:pt x="69" y="15204"/>
                  </a:cubicBezTo>
                  <a:lnTo>
                    <a:pt x="1" y="15685"/>
                  </a:lnTo>
                  <a:lnTo>
                    <a:pt x="396" y="15407"/>
                  </a:lnTo>
                  <a:lnTo>
                    <a:pt x="5937" y="11551"/>
                  </a:lnTo>
                  <a:lnTo>
                    <a:pt x="10996" y="8008"/>
                  </a:lnTo>
                  <a:lnTo>
                    <a:pt x="10996" y="8008"/>
                  </a:lnTo>
                  <a:cubicBezTo>
                    <a:pt x="10406" y="12218"/>
                    <a:pt x="9956" y="15851"/>
                    <a:pt x="9598" y="18531"/>
                  </a:cubicBezTo>
                  <a:cubicBezTo>
                    <a:pt x="9437" y="19844"/>
                    <a:pt x="9312" y="20913"/>
                    <a:pt x="9210" y="21712"/>
                  </a:cubicBezTo>
                  <a:cubicBezTo>
                    <a:pt x="9153" y="22093"/>
                    <a:pt x="9122" y="22479"/>
                    <a:pt x="9118" y="22866"/>
                  </a:cubicBezTo>
                  <a:cubicBezTo>
                    <a:pt x="9237" y="22481"/>
                    <a:pt x="9322" y="22086"/>
                    <a:pt x="9371" y="21685"/>
                  </a:cubicBezTo>
                  <a:cubicBezTo>
                    <a:pt x="9496" y="20894"/>
                    <a:pt x="9665" y="19825"/>
                    <a:pt x="9875" y="18521"/>
                  </a:cubicBezTo>
                  <a:cubicBezTo>
                    <a:pt x="10279" y="15776"/>
                    <a:pt x="10843" y="11971"/>
                    <a:pt x="11492" y="7577"/>
                  </a:cubicBezTo>
                  <a:lnTo>
                    <a:pt x="11559" y="7096"/>
                  </a:lnTo>
                  <a:lnTo>
                    <a:pt x="11559" y="7096"/>
                  </a:lnTo>
                  <a:lnTo>
                    <a:pt x="11163" y="7375"/>
                  </a:lnTo>
                  <a:lnTo>
                    <a:pt x="5708" y="11172"/>
                  </a:lnTo>
                  <a:lnTo>
                    <a:pt x="562" y="14774"/>
                  </a:lnTo>
                  <a:lnTo>
                    <a:pt x="562" y="14774"/>
                  </a:lnTo>
                  <a:cubicBezTo>
                    <a:pt x="1142" y="10573"/>
                    <a:pt x="1648" y="6965"/>
                    <a:pt x="2012" y="4302"/>
                  </a:cubicBezTo>
                  <a:cubicBezTo>
                    <a:pt x="2181" y="2998"/>
                    <a:pt x="2308" y="1936"/>
                    <a:pt x="2408" y="1145"/>
                  </a:cubicBezTo>
                  <a:cubicBezTo>
                    <a:pt x="2476" y="767"/>
                    <a:pt x="2510" y="384"/>
                    <a:pt x="25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172;p105">
              <a:extLst>
                <a:ext uri="{FF2B5EF4-FFF2-40B4-BE49-F238E27FC236}">
                  <a16:creationId xmlns:a16="http://schemas.microsoft.com/office/drawing/2014/main" id="{887B930C-9277-4F47-A9F3-DFF2DE72AD08}"/>
                </a:ext>
              </a:extLst>
            </p:cNvPr>
            <p:cNvSpPr/>
            <p:nvPr/>
          </p:nvSpPr>
          <p:spPr>
            <a:xfrm>
              <a:off x="2662625" y="3396400"/>
              <a:ext cx="544925" cy="358175"/>
            </a:xfrm>
            <a:custGeom>
              <a:avLst/>
              <a:gdLst/>
              <a:ahLst/>
              <a:cxnLst/>
              <a:rect l="l" t="t" r="r" b="b"/>
              <a:pathLst>
                <a:path w="21797" h="14327" extrusionOk="0">
                  <a:moveTo>
                    <a:pt x="11248" y="1"/>
                  </a:moveTo>
                  <a:lnTo>
                    <a:pt x="11206" y="481"/>
                  </a:lnTo>
                  <a:cubicBezTo>
                    <a:pt x="11029" y="2544"/>
                    <a:pt x="10843" y="4740"/>
                    <a:pt x="10643" y="7106"/>
                  </a:cubicBezTo>
                  <a:cubicBezTo>
                    <a:pt x="10455" y="9293"/>
                    <a:pt x="10283" y="11400"/>
                    <a:pt x="10119" y="13363"/>
                  </a:cubicBezTo>
                  <a:lnTo>
                    <a:pt x="10119" y="13363"/>
                  </a:lnTo>
                  <a:lnTo>
                    <a:pt x="3015" y="5573"/>
                  </a:lnTo>
                  <a:lnTo>
                    <a:pt x="843" y="3250"/>
                  </a:lnTo>
                  <a:cubicBezTo>
                    <a:pt x="585" y="2947"/>
                    <a:pt x="304" y="2666"/>
                    <a:pt x="1" y="2408"/>
                  </a:cubicBezTo>
                  <a:lnTo>
                    <a:pt x="1" y="2408"/>
                  </a:lnTo>
                  <a:cubicBezTo>
                    <a:pt x="205" y="2732"/>
                    <a:pt x="443" y="3033"/>
                    <a:pt x="709" y="3310"/>
                  </a:cubicBezTo>
                  <a:lnTo>
                    <a:pt x="2797" y="5715"/>
                  </a:lnTo>
                  <a:lnTo>
                    <a:pt x="10113" y="13965"/>
                  </a:lnTo>
                  <a:lnTo>
                    <a:pt x="10432" y="14327"/>
                  </a:lnTo>
                  <a:lnTo>
                    <a:pt x="10474" y="13839"/>
                  </a:lnTo>
                  <a:cubicBezTo>
                    <a:pt x="10652" y="11734"/>
                    <a:pt x="10853" y="9428"/>
                    <a:pt x="11047" y="7104"/>
                  </a:cubicBezTo>
                  <a:cubicBezTo>
                    <a:pt x="11226" y="4958"/>
                    <a:pt x="11397" y="2884"/>
                    <a:pt x="11561" y="954"/>
                  </a:cubicBezTo>
                  <a:lnTo>
                    <a:pt x="11561" y="954"/>
                  </a:lnTo>
                  <a:lnTo>
                    <a:pt x="18757" y="8756"/>
                  </a:lnTo>
                  <a:cubicBezTo>
                    <a:pt x="19667" y="9715"/>
                    <a:pt x="20407" y="10499"/>
                    <a:pt x="20955" y="11087"/>
                  </a:cubicBezTo>
                  <a:cubicBezTo>
                    <a:pt x="21211" y="11378"/>
                    <a:pt x="21493" y="11645"/>
                    <a:pt x="21797" y="11887"/>
                  </a:cubicBezTo>
                  <a:cubicBezTo>
                    <a:pt x="21584" y="11583"/>
                    <a:pt x="21347" y="11296"/>
                    <a:pt x="21089" y="11028"/>
                  </a:cubicBezTo>
                  <a:lnTo>
                    <a:pt x="18977" y="8614"/>
                  </a:lnTo>
                  <a:lnTo>
                    <a:pt x="11569" y="354"/>
                  </a:lnTo>
                  <a:lnTo>
                    <a:pt x="1124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173;p105">
              <a:extLst>
                <a:ext uri="{FF2B5EF4-FFF2-40B4-BE49-F238E27FC236}">
                  <a16:creationId xmlns:a16="http://schemas.microsoft.com/office/drawing/2014/main" id="{C4C7B16A-2C11-4EFD-8884-5B21F8CB9B60}"/>
                </a:ext>
              </a:extLst>
            </p:cNvPr>
            <p:cNvSpPr/>
            <p:nvPr/>
          </p:nvSpPr>
          <p:spPr>
            <a:xfrm>
              <a:off x="3383050" y="3665375"/>
              <a:ext cx="352950" cy="586575"/>
            </a:xfrm>
            <a:custGeom>
              <a:avLst/>
              <a:gdLst/>
              <a:ahLst/>
              <a:cxnLst/>
              <a:rect l="l" t="t" r="r" b="b"/>
              <a:pathLst>
                <a:path w="14118" h="23463" extrusionOk="0">
                  <a:moveTo>
                    <a:pt x="8924" y="1"/>
                  </a:moveTo>
                  <a:lnTo>
                    <a:pt x="8924" y="1"/>
                  </a:lnTo>
                  <a:cubicBezTo>
                    <a:pt x="8667" y="274"/>
                    <a:pt x="8429" y="565"/>
                    <a:pt x="8208" y="867"/>
                  </a:cubicBezTo>
                  <a:lnTo>
                    <a:pt x="6407" y="3520"/>
                  </a:lnTo>
                  <a:lnTo>
                    <a:pt x="269" y="12779"/>
                  </a:lnTo>
                  <a:lnTo>
                    <a:pt x="0" y="13174"/>
                  </a:lnTo>
                  <a:lnTo>
                    <a:pt x="0" y="13174"/>
                  </a:lnTo>
                  <a:lnTo>
                    <a:pt x="481" y="13099"/>
                  </a:lnTo>
                  <a:lnTo>
                    <a:pt x="7039" y="11988"/>
                  </a:lnTo>
                  <a:lnTo>
                    <a:pt x="13217" y="10916"/>
                  </a:lnTo>
                  <a:lnTo>
                    <a:pt x="13217" y="10916"/>
                  </a:lnTo>
                  <a:lnTo>
                    <a:pt x="7459" y="19774"/>
                  </a:lnTo>
                  <a:lnTo>
                    <a:pt x="5775" y="22469"/>
                  </a:lnTo>
                  <a:cubicBezTo>
                    <a:pt x="5560" y="22785"/>
                    <a:pt x="5369" y="23116"/>
                    <a:pt x="5204" y="23462"/>
                  </a:cubicBezTo>
                  <a:cubicBezTo>
                    <a:pt x="5457" y="23175"/>
                    <a:pt x="5689" y="22867"/>
                    <a:pt x="5894" y="22544"/>
                  </a:cubicBezTo>
                  <a:lnTo>
                    <a:pt x="7747" y="19901"/>
                  </a:lnTo>
                  <a:lnTo>
                    <a:pt x="13891" y="10758"/>
                  </a:lnTo>
                  <a:lnTo>
                    <a:pt x="14118" y="10397"/>
                  </a:lnTo>
                  <a:lnTo>
                    <a:pt x="13639" y="10480"/>
                  </a:lnTo>
                  <a:lnTo>
                    <a:pt x="6988" y="11600"/>
                  </a:lnTo>
                  <a:lnTo>
                    <a:pt x="915" y="12648"/>
                  </a:lnTo>
                  <a:lnTo>
                    <a:pt x="915" y="12648"/>
                  </a:lnTo>
                  <a:lnTo>
                    <a:pt x="6668" y="3721"/>
                  </a:lnTo>
                  <a:lnTo>
                    <a:pt x="8351" y="1009"/>
                  </a:lnTo>
                  <a:cubicBezTo>
                    <a:pt x="8575" y="693"/>
                    <a:pt x="8768" y="354"/>
                    <a:pt x="892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174;p105">
              <a:extLst>
                <a:ext uri="{FF2B5EF4-FFF2-40B4-BE49-F238E27FC236}">
                  <a16:creationId xmlns:a16="http://schemas.microsoft.com/office/drawing/2014/main" id="{D19E4FFC-4A14-4235-8361-F5C7E13FE965}"/>
                </a:ext>
              </a:extLst>
            </p:cNvPr>
            <p:cNvSpPr/>
            <p:nvPr/>
          </p:nvSpPr>
          <p:spPr>
            <a:xfrm>
              <a:off x="2853275" y="4073250"/>
              <a:ext cx="353200" cy="586775"/>
            </a:xfrm>
            <a:custGeom>
              <a:avLst/>
              <a:gdLst/>
              <a:ahLst/>
              <a:cxnLst/>
              <a:rect l="l" t="t" r="r" b="b"/>
              <a:pathLst>
                <a:path w="14128" h="23471" extrusionOk="0">
                  <a:moveTo>
                    <a:pt x="8909" y="0"/>
                  </a:moveTo>
                  <a:lnTo>
                    <a:pt x="8909" y="0"/>
                  </a:lnTo>
                  <a:cubicBezTo>
                    <a:pt x="8659" y="275"/>
                    <a:pt x="8427" y="567"/>
                    <a:pt x="8218" y="875"/>
                  </a:cubicBezTo>
                  <a:cubicBezTo>
                    <a:pt x="7756" y="1541"/>
                    <a:pt x="7149" y="2433"/>
                    <a:pt x="6409" y="3527"/>
                  </a:cubicBezTo>
                  <a:lnTo>
                    <a:pt x="271" y="12788"/>
                  </a:lnTo>
                  <a:lnTo>
                    <a:pt x="1" y="13191"/>
                  </a:lnTo>
                  <a:lnTo>
                    <a:pt x="481" y="13108"/>
                  </a:lnTo>
                  <a:lnTo>
                    <a:pt x="7040" y="12004"/>
                  </a:lnTo>
                  <a:lnTo>
                    <a:pt x="13217" y="10934"/>
                  </a:lnTo>
                  <a:lnTo>
                    <a:pt x="13217" y="10934"/>
                  </a:lnTo>
                  <a:lnTo>
                    <a:pt x="7460" y="19791"/>
                  </a:lnTo>
                  <a:cubicBezTo>
                    <a:pt x="6786" y="20903"/>
                    <a:pt x="6215" y="21804"/>
                    <a:pt x="5776" y="22478"/>
                  </a:cubicBezTo>
                  <a:cubicBezTo>
                    <a:pt x="5564" y="22794"/>
                    <a:pt x="5373" y="23126"/>
                    <a:pt x="5204" y="23471"/>
                  </a:cubicBezTo>
                  <a:cubicBezTo>
                    <a:pt x="5462" y="23190"/>
                    <a:pt x="5694" y="22885"/>
                    <a:pt x="5895" y="22561"/>
                  </a:cubicBezTo>
                  <a:lnTo>
                    <a:pt x="7704" y="19935"/>
                  </a:lnTo>
                  <a:lnTo>
                    <a:pt x="13850" y="10784"/>
                  </a:lnTo>
                  <a:lnTo>
                    <a:pt x="14128" y="10388"/>
                  </a:lnTo>
                  <a:lnTo>
                    <a:pt x="13649" y="10464"/>
                  </a:lnTo>
                  <a:lnTo>
                    <a:pt x="6989" y="11592"/>
                  </a:lnTo>
                  <a:lnTo>
                    <a:pt x="908" y="12639"/>
                  </a:lnTo>
                  <a:lnTo>
                    <a:pt x="6653" y="3720"/>
                  </a:lnTo>
                  <a:lnTo>
                    <a:pt x="8336" y="1001"/>
                  </a:lnTo>
                  <a:cubicBezTo>
                    <a:pt x="8558" y="686"/>
                    <a:pt x="8750" y="351"/>
                    <a:pt x="89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175;p105">
              <a:extLst>
                <a:ext uri="{FF2B5EF4-FFF2-40B4-BE49-F238E27FC236}">
                  <a16:creationId xmlns:a16="http://schemas.microsoft.com/office/drawing/2014/main" id="{6F1D54EF-F05C-4DC2-992A-D3C36EDB6C3C}"/>
                </a:ext>
              </a:extLst>
            </p:cNvPr>
            <p:cNvSpPr/>
            <p:nvPr/>
          </p:nvSpPr>
          <p:spPr>
            <a:xfrm>
              <a:off x="3999275" y="3660750"/>
              <a:ext cx="352750" cy="586750"/>
            </a:xfrm>
            <a:custGeom>
              <a:avLst/>
              <a:gdLst/>
              <a:ahLst/>
              <a:cxnLst/>
              <a:rect l="l" t="t" r="r" b="b"/>
              <a:pathLst>
                <a:path w="14110" h="23470" extrusionOk="0">
                  <a:moveTo>
                    <a:pt x="8890" y="0"/>
                  </a:moveTo>
                  <a:lnTo>
                    <a:pt x="8890" y="0"/>
                  </a:lnTo>
                  <a:cubicBezTo>
                    <a:pt x="8635" y="269"/>
                    <a:pt x="8407" y="561"/>
                    <a:pt x="8209" y="875"/>
                  </a:cubicBezTo>
                  <a:lnTo>
                    <a:pt x="6400" y="3527"/>
                  </a:lnTo>
                  <a:lnTo>
                    <a:pt x="262" y="12788"/>
                  </a:lnTo>
                  <a:lnTo>
                    <a:pt x="1" y="13191"/>
                  </a:lnTo>
                  <a:lnTo>
                    <a:pt x="474" y="13108"/>
                  </a:lnTo>
                  <a:lnTo>
                    <a:pt x="7030" y="11997"/>
                  </a:lnTo>
                  <a:lnTo>
                    <a:pt x="13209" y="10931"/>
                  </a:lnTo>
                  <a:lnTo>
                    <a:pt x="13209" y="10931"/>
                  </a:lnTo>
                  <a:lnTo>
                    <a:pt x="7450" y="19791"/>
                  </a:lnTo>
                  <a:lnTo>
                    <a:pt x="5766" y="22476"/>
                  </a:lnTo>
                  <a:cubicBezTo>
                    <a:pt x="5549" y="22793"/>
                    <a:pt x="5356" y="23125"/>
                    <a:pt x="5186" y="23469"/>
                  </a:cubicBezTo>
                  <a:cubicBezTo>
                    <a:pt x="5445" y="23187"/>
                    <a:pt x="5677" y="22879"/>
                    <a:pt x="5876" y="22552"/>
                  </a:cubicBezTo>
                  <a:cubicBezTo>
                    <a:pt x="6338" y="21895"/>
                    <a:pt x="6945" y="21011"/>
                    <a:pt x="7685" y="19935"/>
                  </a:cubicBezTo>
                  <a:lnTo>
                    <a:pt x="13839" y="10784"/>
                  </a:lnTo>
                  <a:lnTo>
                    <a:pt x="14109" y="10388"/>
                  </a:lnTo>
                  <a:lnTo>
                    <a:pt x="13630" y="10464"/>
                  </a:lnTo>
                  <a:lnTo>
                    <a:pt x="6970" y="11592"/>
                  </a:lnTo>
                  <a:lnTo>
                    <a:pt x="889" y="12639"/>
                  </a:lnTo>
                  <a:lnTo>
                    <a:pt x="889" y="12639"/>
                  </a:lnTo>
                  <a:lnTo>
                    <a:pt x="6633" y="3720"/>
                  </a:lnTo>
                  <a:lnTo>
                    <a:pt x="8317" y="1001"/>
                  </a:lnTo>
                  <a:cubicBezTo>
                    <a:pt x="8532" y="682"/>
                    <a:pt x="8724" y="346"/>
                    <a:pt x="88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176;p105">
              <a:extLst>
                <a:ext uri="{FF2B5EF4-FFF2-40B4-BE49-F238E27FC236}">
                  <a16:creationId xmlns:a16="http://schemas.microsoft.com/office/drawing/2014/main" id="{0A73D370-D346-4A74-9796-F040BAE10071}"/>
                </a:ext>
              </a:extLst>
            </p:cNvPr>
            <p:cNvSpPr/>
            <p:nvPr/>
          </p:nvSpPr>
          <p:spPr>
            <a:xfrm>
              <a:off x="4327575" y="4436275"/>
              <a:ext cx="554825" cy="358450"/>
            </a:xfrm>
            <a:custGeom>
              <a:avLst/>
              <a:gdLst/>
              <a:ahLst/>
              <a:cxnLst/>
              <a:rect l="l" t="t" r="r" b="b"/>
              <a:pathLst>
                <a:path w="22193" h="14338" extrusionOk="0">
                  <a:moveTo>
                    <a:pt x="11063" y="0"/>
                  </a:moveTo>
                  <a:lnTo>
                    <a:pt x="11063" y="479"/>
                  </a:lnTo>
                  <a:cubicBezTo>
                    <a:pt x="10987" y="2551"/>
                    <a:pt x="10894" y="4765"/>
                    <a:pt x="10818" y="7122"/>
                  </a:cubicBezTo>
                  <a:cubicBezTo>
                    <a:pt x="10749" y="9299"/>
                    <a:pt x="10679" y="11404"/>
                    <a:pt x="10615" y="13370"/>
                  </a:cubicBezTo>
                  <a:lnTo>
                    <a:pt x="10615" y="13370"/>
                  </a:lnTo>
                  <a:lnTo>
                    <a:pt x="3132" y="5953"/>
                  </a:lnTo>
                  <a:lnTo>
                    <a:pt x="843" y="3739"/>
                  </a:lnTo>
                  <a:cubicBezTo>
                    <a:pt x="582" y="3464"/>
                    <a:pt x="301" y="3211"/>
                    <a:pt x="1" y="2980"/>
                  </a:cubicBezTo>
                  <a:lnTo>
                    <a:pt x="1" y="2980"/>
                  </a:lnTo>
                  <a:cubicBezTo>
                    <a:pt x="231" y="3280"/>
                    <a:pt x="484" y="3561"/>
                    <a:pt x="758" y="3822"/>
                  </a:cubicBezTo>
                  <a:lnTo>
                    <a:pt x="2964" y="6121"/>
                  </a:lnTo>
                  <a:lnTo>
                    <a:pt x="10676" y="13991"/>
                  </a:lnTo>
                  <a:lnTo>
                    <a:pt x="11021" y="14337"/>
                  </a:lnTo>
                  <a:lnTo>
                    <a:pt x="11021" y="13849"/>
                  </a:lnTo>
                  <a:cubicBezTo>
                    <a:pt x="11097" y="11762"/>
                    <a:pt x="11189" y="9446"/>
                    <a:pt x="11265" y="7115"/>
                  </a:cubicBezTo>
                  <a:cubicBezTo>
                    <a:pt x="11335" y="4959"/>
                    <a:pt x="11398" y="2884"/>
                    <a:pt x="11460" y="947"/>
                  </a:cubicBezTo>
                  <a:lnTo>
                    <a:pt x="11460" y="947"/>
                  </a:lnTo>
                  <a:lnTo>
                    <a:pt x="19044" y="8377"/>
                  </a:lnTo>
                  <a:lnTo>
                    <a:pt x="21350" y="10600"/>
                  </a:lnTo>
                  <a:cubicBezTo>
                    <a:pt x="21610" y="10875"/>
                    <a:pt x="21891" y="11128"/>
                    <a:pt x="22192" y="11357"/>
                  </a:cubicBezTo>
                  <a:cubicBezTo>
                    <a:pt x="21964" y="11057"/>
                    <a:pt x="21710" y="10779"/>
                    <a:pt x="21434" y="10523"/>
                  </a:cubicBezTo>
                  <a:lnTo>
                    <a:pt x="19203" y="8216"/>
                  </a:lnTo>
                  <a:lnTo>
                    <a:pt x="11399" y="337"/>
                  </a:lnTo>
                  <a:lnTo>
                    <a:pt x="110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177;p105">
              <a:extLst>
                <a:ext uri="{FF2B5EF4-FFF2-40B4-BE49-F238E27FC236}">
                  <a16:creationId xmlns:a16="http://schemas.microsoft.com/office/drawing/2014/main" id="{1913B155-635F-49AD-A3BE-12F739D430B5}"/>
                </a:ext>
              </a:extLst>
            </p:cNvPr>
            <p:cNvSpPr/>
            <p:nvPr/>
          </p:nvSpPr>
          <p:spPr>
            <a:xfrm>
              <a:off x="1316925" y="3322750"/>
              <a:ext cx="352800" cy="586800"/>
            </a:xfrm>
            <a:custGeom>
              <a:avLst/>
              <a:gdLst/>
              <a:ahLst/>
              <a:cxnLst/>
              <a:rect l="l" t="t" r="r" b="b"/>
              <a:pathLst>
                <a:path w="14112" h="23472" extrusionOk="0">
                  <a:moveTo>
                    <a:pt x="8891" y="0"/>
                  </a:moveTo>
                  <a:cubicBezTo>
                    <a:pt x="8641" y="275"/>
                    <a:pt x="8412" y="572"/>
                    <a:pt x="8210" y="884"/>
                  </a:cubicBezTo>
                  <a:lnTo>
                    <a:pt x="6399" y="3535"/>
                  </a:lnTo>
                  <a:cubicBezTo>
                    <a:pt x="4851" y="5893"/>
                    <a:pt x="2730" y="9091"/>
                    <a:pt x="261" y="12796"/>
                  </a:cubicBezTo>
                  <a:lnTo>
                    <a:pt x="0" y="13191"/>
                  </a:lnTo>
                  <a:lnTo>
                    <a:pt x="0" y="13191"/>
                  </a:lnTo>
                  <a:lnTo>
                    <a:pt x="471" y="13115"/>
                  </a:lnTo>
                  <a:lnTo>
                    <a:pt x="7030" y="12005"/>
                  </a:lnTo>
                  <a:lnTo>
                    <a:pt x="13210" y="10934"/>
                  </a:lnTo>
                  <a:lnTo>
                    <a:pt x="13210" y="10934"/>
                  </a:lnTo>
                  <a:cubicBezTo>
                    <a:pt x="10911" y="14491"/>
                    <a:pt x="8919" y="17544"/>
                    <a:pt x="7451" y="19791"/>
                  </a:cubicBezTo>
                  <a:lnTo>
                    <a:pt x="5767" y="22486"/>
                  </a:lnTo>
                  <a:cubicBezTo>
                    <a:pt x="5548" y="22796"/>
                    <a:pt x="5356" y="23125"/>
                    <a:pt x="5194" y="23471"/>
                  </a:cubicBezTo>
                  <a:cubicBezTo>
                    <a:pt x="5449" y="23187"/>
                    <a:pt x="5681" y="22883"/>
                    <a:pt x="5885" y="22561"/>
                  </a:cubicBezTo>
                  <a:lnTo>
                    <a:pt x="7686" y="19935"/>
                  </a:lnTo>
                  <a:lnTo>
                    <a:pt x="13841" y="10792"/>
                  </a:lnTo>
                  <a:lnTo>
                    <a:pt x="14112" y="10389"/>
                  </a:lnTo>
                  <a:lnTo>
                    <a:pt x="13631" y="10472"/>
                  </a:lnTo>
                  <a:lnTo>
                    <a:pt x="6972" y="11592"/>
                  </a:lnTo>
                  <a:lnTo>
                    <a:pt x="892" y="12648"/>
                  </a:lnTo>
                  <a:lnTo>
                    <a:pt x="892" y="12648"/>
                  </a:lnTo>
                  <a:lnTo>
                    <a:pt x="6636" y="3722"/>
                  </a:lnTo>
                  <a:lnTo>
                    <a:pt x="8320" y="1003"/>
                  </a:lnTo>
                  <a:cubicBezTo>
                    <a:pt x="8536" y="683"/>
                    <a:pt x="8727" y="348"/>
                    <a:pt x="88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78;p105">
              <a:extLst>
                <a:ext uri="{FF2B5EF4-FFF2-40B4-BE49-F238E27FC236}">
                  <a16:creationId xmlns:a16="http://schemas.microsoft.com/office/drawing/2014/main" id="{8AE1BF48-6048-46F6-A253-BA65DA1AD67B}"/>
                </a:ext>
              </a:extLst>
            </p:cNvPr>
            <p:cNvSpPr/>
            <p:nvPr/>
          </p:nvSpPr>
          <p:spPr>
            <a:xfrm>
              <a:off x="707050" y="4853625"/>
              <a:ext cx="528475" cy="356950"/>
            </a:xfrm>
            <a:custGeom>
              <a:avLst/>
              <a:gdLst/>
              <a:ahLst/>
              <a:cxnLst/>
              <a:rect l="l" t="t" r="r" b="b"/>
              <a:pathLst>
                <a:path w="21139" h="14278" extrusionOk="0">
                  <a:moveTo>
                    <a:pt x="11465" y="1"/>
                  </a:moveTo>
                  <a:lnTo>
                    <a:pt x="11399" y="481"/>
                  </a:lnTo>
                  <a:cubicBezTo>
                    <a:pt x="11087" y="2561"/>
                    <a:pt x="10750" y="4841"/>
                    <a:pt x="10406" y="7157"/>
                  </a:cubicBezTo>
                  <a:cubicBezTo>
                    <a:pt x="10086" y="9296"/>
                    <a:pt x="9789" y="11354"/>
                    <a:pt x="9507" y="13268"/>
                  </a:cubicBezTo>
                  <a:lnTo>
                    <a:pt x="9507" y="13268"/>
                  </a:lnTo>
                  <a:lnTo>
                    <a:pt x="2829" y="5026"/>
                  </a:lnTo>
                  <a:lnTo>
                    <a:pt x="774" y="2559"/>
                  </a:lnTo>
                  <a:cubicBezTo>
                    <a:pt x="543" y="2255"/>
                    <a:pt x="283" y="1974"/>
                    <a:pt x="0" y="1717"/>
                  </a:cubicBezTo>
                  <a:lnTo>
                    <a:pt x="0" y="1717"/>
                  </a:lnTo>
                  <a:cubicBezTo>
                    <a:pt x="211" y="2049"/>
                    <a:pt x="444" y="2368"/>
                    <a:pt x="699" y="2669"/>
                  </a:cubicBezTo>
                  <a:lnTo>
                    <a:pt x="2661" y="5195"/>
                  </a:lnTo>
                  <a:lnTo>
                    <a:pt x="9530" y="13899"/>
                  </a:lnTo>
                  <a:lnTo>
                    <a:pt x="9832" y="14278"/>
                  </a:lnTo>
                  <a:lnTo>
                    <a:pt x="9900" y="13799"/>
                  </a:lnTo>
                  <a:cubicBezTo>
                    <a:pt x="10211" y="11753"/>
                    <a:pt x="10540" y="9564"/>
                    <a:pt x="10885" y="7223"/>
                  </a:cubicBezTo>
                  <a:cubicBezTo>
                    <a:pt x="11205" y="5058"/>
                    <a:pt x="11509" y="2965"/>
                    <a:pt x="11793" y="1017"/>
                  </a:cubicBezTo>
                  <a:lnTo>
                    <a:pt x="11793" y="1017"/>
                  </a:lnTo>
                  <a:lnTo>
                    <a:pt x="18353" y="9236"/>
                  </a:lnTo>
                  <a:lnTo>
                    <a:pt x="20372" y="11694"/>
                  </a:lnTo>
                  <a:cubicBezTo>
                    <a:pt x="20605" y="11994"/>
                    <a:pt x="20862" y="12275"/>
                    <a:pt x="21138" y="12536"/>
                  </a:cubicBezTo>
                  <a:cubicBezTo>
                    <a:pt x="20947" y="12207"/>
                    <a:pt x="20727" y="11894"/>
                    <a:pt x="20482" y="11602"/>
                  </a:cubicBezTo>
                  <a:lnTo>
                    <a:pt x="18554" y="9076"/>
                  </a:lnTo>
                  <a:lnTo>
                    <a:pt x="11768" y="389"/>
                  </a:lnTo>
                  <a:lnTo>
                    <a:pt x="114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4179;p105">
              <a:extLst>
                <a:ext uri="{FF2B5EF4-FFF2-40B4-BE49-F238E27FC236}">
                  <a16:creationId xmlns:a16="http://schemas.microsoft.com/office/drawing/2014/main" id="{0D084DC8-CF39-4E99-8A85-FFEBC310BC67}"/>
                </a:ext>
              </a:extLst>
            </p:cNvPr>
            <p:cNvSpPr/>
            <p:nvPr/>
          </p:nvSpPr>
          <p:spPr>
            <a:xfrm>
              <a:off x="2083050" y="3877300"/>
              <a:ext cx="524450" cy="280150"/>
            </a:xfrm>
            <a:custGeom>
              <a:avLst/>
              <a:gdLst/>
              <a:ahLst/>
              <a:cxnLst/>
              <a:rect l="l" t="t" r="r" b="b"/>
              <a:pathLst>
                <a:path w="20978" h="11206" extrusionOk="0">
                  <a:moveTo>
                    <a:pt x="20624" y="0"/>
                  </a:moveTo>
                  <a:cubicBezTo>
                    <a:pt x="20355" y="0"/>
                    <a:pt x="20085" y="14"/>
                    <a:pt x="19818" y="42"/>
                  </a:cubicBezTo>
                  <a:lnTo>
                    <a:pt x="16618" y="202"/>
                  </a:lnTo>
                  <a:lnTo>
                    <a:pt x="5547" y="867"/>
                  </a:lnTo>
                  <a:lnTo>
                    <a:pt x="5068" y="867"/>
                  </a:lnTo>
                  <a:lnTo>
                    <a:pt x="5422" y="1204"/>
                  </a:lnTo>
                  <a:lnTo>
                    <a:pt x="10254" y="5766"/>
                  </a:lnTo>
                  <a:lnTo>
                    <a:pt x="14835" y="10058"/>
                  </a:lnTo>
                  <a:lnTo>
                    <a:pt x="14835" y="10058"/>
                  </a:lnTo>
                  <a:lnTo>
                    <a:pt x="4311" y="10784"/>
                  </a:lnTo>
                  <a:lnTo>
                    <a:pt x="1136" y="11038"/>
                  </a:lnTo>
                  <a:cubicBezTo>
                    <a:pt x="754" y="11058"/>
                    <a:pt x="374" y="11106"/>
                    <a:pt x="1" y="11180"/>
                  </a:cubicBezTo>
                  <a:cubicBezTo>
                    <a:pt x="191" y="11197"/>
                    <a:pt x="381" y="11205"/>
                    <a:pt x="572" y="11205"/>
                  </a:cubicBezTo>
                  <a:cubicBezTo>
                    <a:pt x="763" y="11205"/>
                    <a:pt x="955" y="11197"/>
                    <a:pt x="1145" y="11180"/>
                  </a:cubicBezTo>
                  <a:lnTo>
                    <a:pt x="4328" y="11046"/>
                  </a:lnTo>
                  <a:lnTo>
                    <a:pt x="15329" y="10438"/>
                  </a:lnTo>
                  <a:lnTo>
                    <a:pt x="15819" y="10438"/>
                  </a:lnTo>
                  <a:lnTo>
                    <a:pt x="15465" y="10102"/>
                  </a:lnTo>
                  <a:lnTo>
                    <a:pt x="10557" y="5473"/>
                  </a:lnTo>
                  <a:lnTo>
                    <a:pt x="6046" y="1244"/>
                  </a:lnTo>
                  <a:lnTo>
                    <a:pt x="6046" y="1244"/>
                  </a:lnTo>
                  <a:lnTo>
                    <a:pt x="16635" y="438"/>
                  </a:lnTo>
                  <a:lnTo>
                    <a:pt x="19833" y="160"/>
                  </a:lnTo>
                  <a:cubicBezTo>
                    <a:pt x="20218" y="140"/>
                    <a:pt x="20601" y="89"/>
                    <a:pt x="20978" y="8"/>
                  </a:cubicBezTo>
                  <a:cubicBezTo>
                    <a:pt x="20860" y="3"/>
                    <a:pt x="20742" y="0"/>
                    <a:pt x="206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180;p105">
              <a:extLst>
                <a:ext uri="{FF2B5EF4-FFF2-40B4-BE49-F238E27FC236}">
                  <a16:creationId xmlns:a16="http://schemas.microsoft.com/office/drawing/2014/main" id="{B804D98A-0D71-4714-8B06-0B0ECA864D3E}"/>
                </a:ext>
              </a:extLst>
            </p:cNvPr>
            <p:cNvSpPr/>
            <p:nvPr/>
          </p:nvSpPr>
          <p:spPr>
            <a:xfrm>
              <a:off x="2141100" y="4889825"/>
              <a:ext cx="533950" cy="359075"/>
            </a:xfrm>
            <a:custGeom>
              <a:avLst/>
              <a:gdLst/>
              <a:ahLst/>
              <a:cxnLst/>
              <a:rect l="l" t="t" r="r" b="b"/>
              <a:pathLst>
                <a:path w="21358" h="14363" extrusionOk="0">
                  <a:moveTo>
                    <a:pt x="11435" y="0"/>
                  </a:moveTo>
                  <a:lnTo>
                    <a:pt x="11367" y="489"/>
                  </a:lnTo>
                  <a:cubicBezTo>
                    <a:pt x="11124" y="2568"/>
                    <a:pt x="10820" y="4865"/>
                    <a:pt x="10525" y="7181"/>
                  </a:cubicBezTo>
                  <a:cubicBezTo>
                    <a:pt x="10253" y="9320"/>
                    <a:pt x="9987" y="11382"/>
                    <a:pt x="9742" y="13304"/>
                  </a:cubicBezTo>
                  <a:lnTo>
                    <a:pt x="9742" y="13304"/>
                  </a:lnTo>
                  <a:lnTo>
                    <a:pt x="2890" y="5202"/>
                  </a:lnTo>
                  <a:lnTo>
                    <a:pt x="793" y="2778"/>
                  </a:lnTo>
                  <a:cubicBezTo>
                    <a:pt x="546" y="2482"/>
                    <a:pt x="282" y="2200"/>
                    <a:pt x="1" y="1936"/>
                  </a:cubicBezTo>
                  <a:lnTo>
                    <a:pt x="1" y="1936"/>
                  </a:lnTo>
                  <a:cubicBezTo>
                    <a:pt x="198" y="2278"/>
                    <a:pt x="430" y="2601"/>
                    <a:pt x="691" y="2896"/>
                  </a:cubicBezTo>
                  <a:lnTo>
                    <a:pt x="2695" y="5422"/>
                  </a:lnTo>
                  <a:lnTo>
                    <a:pt x="9741" y="13991"/>
                  </a:lnTo>
                  <a:lnTo>
                    <a:pt x="10044" y="14362"/>
                  </a:lnTo>
                  <a:lnTo>
                    <a:pt x="10112" y="13882"/>
                  </a:lnTo>
                  <a:cubicBezTo>
                    <a:pt x="10364" y="11828"/>
                    <a:pt x="10659" y="9632"/>
                    <a:pt x="10953" y="7282"/>
                  </a:cubicBezTo>
                  <a:cubicBezTo>
                    <a:pt x="11226" y="5108"/>
                    <a:pt x="11491" y="3014"/>
                    <a:pt x="11736" y="1059"/>
                  </a:cubicBezTo>
                  <a:lnTo>
                    <a:pt x="11736" y="1059"/>
                  </a:lnTo>
                  <a:lnTo>
                    <a:pt x="18504" y="9117"/>
                  </a:lnTo>
                  <a:lnTo>
                    <a:pt x="20576" y="11533"/>
                  </a:lnTo>
                  <a:cubicBezTo>
                    <a:pt x="20813" y="11836"/>
                    <a:pt x="21075" y="12117"/>
                    <a:pt x="21358" y="12375"/>
                  </a:cubicBezTo>
                  <a:cubicBezTo>
                    <a:pt x="21155" y="12051"/>
                    <a:pt x="20930" y="11742"/>
                    <a:pt x="20684" y="11448"/>
                  </a:cubicBezTo>
                  <a:lnTo>
                    <a:pt x="18707" y="8924"/>
                  </a:lnTo>
                  <a:lnTo>
                    <a:pt x="11738" y="379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4181;p105">
              <a:extLst>
                <a:ext uri="{FF2B5EF4-FFF2-40B4-BE49-F238E27FC236}">
                  <a16:creationId xmlns:a16="http://schemas.microsoft.com/office/drawing/2014/main" id="{7771220C-6570-434E-8584-A584DC480FA3}"/>
                </a:ext>
              </a:extLst>
            </p:cNvPr>
            <p:cNvSpPr/>
            <p:nvPr/>
          </p:nvSpPr>
          <p:spPr>
            <a:xfrm>
              <a:off x="783825" y="4160100"/>
              <a:ext cx="523700" cy="279975"/>
            </a:xfrm>
            <a:custGeom>
              <a:avLst/>
              <a:gdLst/>
              <a:ahLst/>
              <a:cxnLst/>
              <a:rect l="l" t="t" r="r" b="b"/>
              <a:pathLst>
                <a:path w="20948" h="11199" extrusionOk="0">
                  <a:moveTo>
                    <a:pt x="20543" y="1"/>
                  </a:moveTo>
                  <a:cubicBezTo>
                    <a:pt x="20301" y="1"/>
                    <a:pt x="20059" y="12"/>
                    <a:pt x="19818" y="36"/>
                  </a:cubicBezTo>
                  <a:lnTo>
                    <a:pt x="16620" y="188"/>
                  </a:lnTo>
                  <a:lnTo>
                    <a:pt x="5550" y="861"/>
                  </a:lnTo>
                  <a:lnTo>
                    <a:pt x="5071" y="861"/>
                  </a:lnTo>
                  <a:lnTo>
                    <a:pt x="5414" y="1198"/>
                  </a:lnTo>
                  <a:lnTo>
                    <a:pt x="10255" y="5760"/>
                  </a:lnTo>
                  <a:lnTo>
                    <a:pt x="14829" y="10045"/>
                  </a:lnTo>
                  <a:lnTo>
                    <a:pt x="14829" y="10045"/>
                  </a:lnTo>
                  <a:lnTo>
                    <a:pt x="4311" y="10778"/>
                  </a:lnTo>
                  <a:lnTo>
                    <a:pt x="1138" y="11032"/>
                  </a:lnTo>
                  <a:cubicBezTo>
                    <a:pt x="755" y="11046"/>
                    <a:pt x="375" y="11093"/>
                    <a:pt x="1" y="11174"/>
                  </a:cubicBezTo>
                  <a:cubicBezTo>
                    <a:pt x="187" y="11190"/>
                    <a:pt x="374" y="11198"/>
                    <a:pt x="561" y="11198"/>
                  </a:cubicBezTo>
                  <a:cubicBezTo>
                    <a:pt x="748" y="11198"/>
                    <a:pt x="935" y="11190"/>
                    <a:pt x="1121" y="11174"/>
                  </a:cubicBezTo>
                  <a:lnTo>
                    <a:pt x="4303" y="11039"/>
                  </a:lnTo>
                  <a:lnTo>
                    <a:pt x="15307" y="10434"/>
                  </a:lnTo>
                  <a:lnTo>
                    <a:pt x="15795" y="10434"/>
                  </a:lnTo>
                  <a:lnTo>
                    <a:pt x="15441" y="10097"/>
                  </a:lnTo>
                  <a:lnTo>
                    <a:pt x="10533" y="5467"/>
                  </a:lnTo>
                  <a:lnTo>
                    <a:pt x="6022" y="1238"/>
                  </a:lnTo>
                  <a:lnTo>
                    <a:pt x="6022" y="1238"/>
                  </a:lnTo>
                  <a:lnTo>
                    <a:pt x="16612" y="432"/>
                  </a:lnTo>
                  <a:lnTo>
                    <a:pt x="19802" y="163"/>
                  </a:lnTo>
                  <a:cubicBezTo>
                    <a:pt x="20187" y="144"/>
                    <a:pt x="20570" y="93"/>
                    <a:pt x="20947" y="12"/>
                  </a:cubicBezTo>
                  <a:cubicBezTo>
                    <a:pt x="20812" y="4"/>
                    <a:pt x="20678" y="1"/>
                    <a:pt x="2054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182;p105">
              <a:extLst>
                <a:ext uri="{FF2B5EF4-FFF2-40B4-BE49-F238E27FC236}">
                  <a16:creationId xmlns:a16="http://schemas.microsoft.com/office/drawing/2014/main" id="{F20CF202-6EFF-43D1-9B48-9CF2BF92EC2E}"/>
                </a:ext>
              </a:extLst>
            </p:cNvPr>
            <p:cNvSpPr/>
            <p:nvPr/>
          </p:nvSpPr>
          <p:spPr>
            <a:xfrm>
              <a:off x="1499225" y="4914275"/>
              <a:ext cx="524475" cy="279925"/>
            </a:xfrm>
            <a:custGeom>
              <a:avLst/>
              <a:gdLst/>
              <a:ahLst/>
              <a:cxnLst/>
              <a:rect l="l" t="t" r="r" b="b"/>
              <a:pathLst>
                <a:path w="20979" h="11197" extrusionOk="0">
                  <a:moveTo>
                    <a:pt x="20676" y="1"/>
                  </a:moveTo>
                  <a:cubicBezTo>
                    <a:pt x="20392" y="1"/>
                    <a:pt x="20108" y="20"/>
                    <a:pt x="19826" y="58"/>
                  </a:cubicBezTo>
                  <a:lnTo>
                    <a:pt x="16619" y="209"/>
                  </a:lnTo>
                  <a:lnTo>
                    <a:pt x="5548" y="883"/>
                  </a:lnTo>
                  <a:lnTo>
                    <a:pt x="5069" y="883"/>
                  </a:lnTo>
                  <a:lnTo>
                    <a:pt x="5423" y="1212"/>
                  </a:lnTo>
                  <a:lnTo>
                    <a:pt x="10254" y="5758"/>
                  </a:lnTo>
                  <a:lnTo>
                    <a:pt x="14827" y="10043"/>
                  </a:lnTo>
                  <a:lnTo>
                    <a:pt x="14827" y="10043"/>
                  </a:lnTo>
                  <a:lnTo>
                    <a:pt x="4311" y="10775"/>
                  </a:lnTo>
                  <a:lnTo>
                    <a:pt x="1136" y="11028"/>
                  </a:lnTo>
                  <a:cubicBezTo>
                    <a:pt x="754" y="11042"/>
                    <a:pt x="374" y="11090"/>
                    <a:pt x="0" y="11172"/>
                  </a:cubicBezTo>
                  <a:cubicBezTo>
                    <a:pt x="190" y="11188"/>
                    <a:pt x="381" y="11196"/>
                    <a:pt x="572" y="11196"/>
                  </a:cubicBezTo>
                  <a:cubicBezTo>
                    <a:pt x="763" y="11196"/>
                    <a:pt x="954" y="11188"/>
                    <a:pt x="1145" y="11172"/>
                  </a:cubicBezTo>
                  <a:lnTo>
                    <a:pt x="4326" y="11028"/>
                  </a:lnTo>
                  <a:lnTo>
                    <a:pt x="15338" y="10429"/>
                  </a:lnTo>
                  <a:lnTo>
                    <a:pt x="15817" y="10429"/>
                  </a:lnTo>
                  <a:lnTo>
                    <a:pt x="15465" y="10092"/>
                  </a:lnTo>
                  <a:lnTo>
                    <a:pt x="10557" y="5463"/>
                  </a:lnTo>
                  <a:lnTo>
                    <a:pt x="6055" y="1234"/>
                  </a:lnTo>
                  <a:lnTo>
                    <a:pt x="6055" y="1234"/>
                  </a:lnTo>
                  <a:lnTo>
                    <a:pt x="16635" y="428"/>
                  </a:lnTo>
                  <a:lnTo>
                    <a:pt x="19834" y="152"/>
                  </a:lnTo>
                  <a:cubicBezTo>
                    <a:pt x="20219" y="136"/>
                    <a:pt x="20602" y="88"/>
                    <a:pt x="20979" y="8"/>
                  </a:cubicBezTo>
                  <a:cubicBezTo>
                    <a:pt x="20878" y="3"/>
                    <a:pt x="20777" y="1"/>
                    <a:pt x="206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4183;p105">
              <a:extLst>
                <a:ext uri="{FF2B5EF4-FFF2-40B4-BE49-F238E27FC236}">
                  <a16:creationId xmlns:a16="http://schemas.microsoft.com/office/drawing/2014/main" id="{5E5ACEED-DFF9-40DE-954D-B3135064112C}"/>
                </a:ext>
              </a:extLst>
            </p:cNvPr>
            <p:cNvSpPr/>
            <p:nvPr/>
          </p:nvSpPr>
          <p:spPr>
            <a:xfrm>
              <a:off x="3115775" y="2995675"/>
              <a:ext cx="524475" cy="279975"/>
            </a:xfrm>
            <a:custGeom>
              <a:avLst/>
              <a:gdLst/>
              <a:ahLst/>
              <a:cxnLst/>
              <a:rect l="l" t="t" r="r" b="b"/>
              <a:pathLst>
                <a:path w="20979" h="11199" extrusionOk="0">
                  <a:moveTo>
                    <a:pt x="20634" y="1"/>
                  </a:moveTo>
                  <a:cubicBezTo>
                    <a:pt x="20369" y="1"/>
                    <a:pt x="20105" y="15"/>
                    <a:pt x="19842" y="43"/>
                  </a:cubicBezTo>
                  <a:lnTo>
                    <a:pt x="16635" y="194"/>
                  </a:lnTo>
                  <a:lnTo>
                    <a:pt x="5565" y="868"/>
                  </a:lnTo>
                  <a:lnTo>
                    <a:pt x="5085" y="868"/>
                  </a:lnTo>
                  <a:lnTo>
                    <a:pt x="5438" y="1204"/>
                  </a:lnTo>
                  <a:lnTo>
                    <a:pt x="10269" y="5768"/>
                  </a:lnTo>
                  <a:lnTo>
                    <a:pt x="14836" y="10053"/>
                  </a:lnTo>
                  <a:lnTo>
                    <a:pt x="14836" y="10053"/>
                  </a:lnTo>
                  <a:lnTo>
                    <a:pt x="4311" y="10777"/>
                  </a:lnTo>
                  <a:lnTo>
                    <a:pt x="1136" y="11030"/>
                  </a:lnTo>
                  <a:cubicBezTo>
                    <a:pt x="754" y="11044"/>
                    <a:pt x="374" y="11092"/>
                    <a:pt x="0" y="11174"/>
                  </a:cubicBezTo>
                  <a:cubicBezTo>
                    <a:pt x="190" y="11190"/>
                    <a:pt x="381" y="11198"/>
                    <a:pt x="572" y="11198"/>
                  </a:cubicBezTo>
                  <a:cubicBezTo>
                    <a:pt x="763" y="11198"/>
                    <a:pt x="954" y="11190"/>
                    <a:pt x="1145" y="11174"/>
                  </a:cubicBezTo>
                  <a:lnTo>
                    <a:pt x="4328" y="11038"/>
                  </a:lnTo>
                  <a:lnTo>
                    <a:pt x="15338" y="10432"/>
                  </a:lnTo>
                  <a:lnTo>
                    <a:pt x="15817" y="10432"/>
                  </a:lnTo>
                  <a:lnTo>
                    <a:pt x="15465" y="10095"/>
                  </a:lnTo>
                  <a:lnTo>
                    <a:pt x="10557" y="5465"/>
                  </a:lnTo>
                  <a:lnTo>
                    <a:pt x="6047" y="1237"/>
                  </a:lnTo>
                  <a:lnTo>
                    <a:pt x="6047" y="1237"/>
                  </a:lnTo>
                  <a:lnTo>
                    <a:pt x="16635" y="430"/>
                  </a:lnTo>
                  <a:lnTo>
                    <a:pt x="19834" y="160"/>
                  </a:lnTo>
                  <a:cubicBezTo>
                    <a:pt x="20219" y="140"/>
                    <a:pt x="20602" y="89"/>
                    <a:pt x="20979" y="9"/>
                  </a:cubicBezTo>
                  <a:cubicBezTo>
                    <a:pt x="20864" y="3"/>
                    <a:pt x="20749" y="1"/>
                    <a:pt x="20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184;p105">
              <a:extLst>
                <a:ext uri="{FF2B5EF4-FFF2-40B4-BE49-F238E27FC236}">
                  <a16:creationId xmlns:a16="http://schemas.microsoft.com/office/drawing/2014/main" id="{68E31C8A-5C7C-4005-BEF1-64C82C53C499}"/>
                </a:ext>
              </a:extLst>
            </p:cNvPr>
            <p:cNvSpPr/>
            <p:nvPr/>
          </p:nvSpPr>
          <p:spPr>
            <a:xfrm>
              <a:off x="2807000" y="4781625"/>
              <a:ext cx="1080525" cy="570075"/>
            </a:xfrm>
            <a:custGeom>
              <a:avLst/>
              <a:gdLst/>
              <a:ahLst/>
              <a:cxnLst/>
              <a:rect l="l" t="t" r="r" b="b"/>
              <a:pathLst>
                <a:path w="43221" h="22803" extrusionOk="0">
                  <a:moveTo>
                    <a:pt x="21059" y="1"/>
                  </a:moveTo>
                  <a:cubicBezTo>
                    <a:pt x="20933" y="1"/>
                    <a:pt x="20822" y="12"/>
                    <a:pt x="20726" y="37"/>
                  </a:cubicBezTo>
                  <a:cubicBezTo>
                    <a:pt x="16037" y="1231"/>
                    <a:pt x="1878" y="5314"/>
                    <a:pt x="1878" y="5314"/>
                  </a:cubicBezTo>
                  <a:lnTo>
                    <a:pt x="1" y="22251"/>
                  </a:lnTo>
                  <a:cubicBezTo>
                    <a:pt x="1" y="22251"/>
                    <a:pt x="4661" y="22802"/>
                    <a:pt x="8277" y="22802"/>
                  </a:cubicBezTo>
                  <a:cubicBezTo>
                    <a:pt x="9290" y="22802"/>
                    <a:pt x="10220" y="22759"/>
                    <a:pt x="10944" y="22648"/>
                  </a:cubicBezTo>
                  <a:cubicBezTo>
                    <a:pt x="14253" y="22143"/>
                    <a:pt x="18522" y="15072"/>
                    <a:pt x="18522" y="15072"/>
                  </a:cubicBezTo>
                  <a:cubicBezTo>
                    <a:pt x="18522" y="15072"/>
                    <a:pt x="23623" y="15409"/>
                    <a:pt x="26098" y="15736"/>
                  </a:cubicBezTo>
                  <a:cubicBezTo>
                    <a:pt x="28477" y="16053"/>
                    <a:pt x="29176" y="21716"/>
                    <a:pt x="31722" y="21716"/>
                  </a:cubicBezTo>
                  <a:cubicBezTo>
                    <a:pt x="31825" y="21716"/>
                    <a:pt x="31932" y="21707"/>
                    <a:pt x="32042" y="21687"/>
                  </a:cubicBezTo>
                  <a:cubicBezTo>
                    <a:pt x="34853" y="21191"/>
                    <a:pt x="33362" y="16393"/>
                    <a:pt x="33362" y="16393"/>
                  </a:cubicBezTo>
                  <a:lnTo>
                    <a:pt x="33362" y="16393"/>
                  </a:lnTo>
                  <a:cubicBezTo>
                    <a:pt x="33396" y="16394"/>
                    <a:pt x="33429" y="16395"/>
                    <a:pt x="33462" y="16395"/>
                  </a:cubicBezTo>
                  <a:cubicBezTo>
                    <a:pt x="36333" y="16395"/>
                    <a:pt x="34836" y="12058"/>
                    <a:pt x="34836" y="12058"/>
                  </a:cubicBezTo>
                  <a:lnTo>
                    <a:pt x="34836" y="12058"/>
                  </a:lnTo>
                  <a:cubicBezTo>
                    <a:pt x="37403" y="13241"/>
                    <a:pt x="39391" y="13839"/>
                    <a:pt x="40737" y="13839"/>
                  </a:cubicBezTo>
                  <a:cubicBezTo>
                    <a:pt x="41708" y="13839"/>
                    <a:pt x="42344" y="13528"/>
                    <a:pt x="42623" y="12900"/>
                  </a:cubicBezTo>
                  <a:cubicBezTo>
                    <a:pt x="43221" y="11543"/>
                    <a:pt x="35779" y="7132"/>
                    <a:pt x="35779" y="7132"/>
                  </a:cubicBezTo>
                  <a:cubicBezTo>
                    <a:pt x="30656" y="3877"/>
                    <a:pt x="23362" y="1"/>
                    <a:pt x="210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4185;p105">
              <a:extLst>
                <a:ext uri="{FF2B5EF4-FFF2-40B4-BE49-F238E27FC236}">
                  <a16:creationId xmlns:a16="http://schemas.microsoft.com/office/drawing/2014/main" id="{6201A4FD-92F1-4CC6-B1B5-D0C54D29F1B2}"/>
                </a:ext>
              </a:extLst>
            </p:cNvPr>
            <p:cNvSpPr/>
            <p:nvPr/>
          </p:nvSpPr>
          <p:spPr>
            <a:xfrm>
              <a:off x="3458175" y="4938875"/>
              <a:ext cx="191975" cy="121000"/>
            </a:xfrm>
            <a:custGeom>
              <a:avLst/>
              <a:gdLst/>
              <a:ahLst/>
              <a:cxnLst/>
              <a:rect l="l" t="t" r="r" b="b"/>
              <a:pathLst>
                <a:path w="7679" h="4840" extrusionOk="0">
                  <a:moveTo>
                    <a:pt x="0" y="0"/>
                  </a:moveTo>
                  <a:cubicBezTo>
                    <a:pt x="2395" y="1861"/>
                    <a:pt x="4967" y="3481"/>
                    <a:pt x="7678" y="4839"/>
                  </a:cubicBezTo>
                  <a:cubicBezTo>
                    <a:pt x="6524" y="3852"/>
                    <a:pt x="5279" y="2978"/>
                    <a:pt x="3957" y="2230"/>
                  </a:cubicBezTo>
                  <a:cubicBezTo>
                    <a:pt x="2712" y="1363"/>
                    <a:pt x="1386" y="617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186;p105">
              <a:extLst>
                <a:ext uri="{FF2B5EF4-FFF2-40B4-BE49-F238E27FC236}">
                  <a16:creationId xmlns:a16="http://schemas.microsoft.com/office/drawing/2014/main" id="{2D53CA3A-920E-46A6-A2D5-C071CC7F4707}"/>
                </a:ext>
              </a:extLst>
            </p:cNvPr>
            <p:cNvSpPr/>
            <p:nvPr/>
          </p:nvSpPr>
          <p:spPr>
            <a:xfrm>
              <a:off x="3437350" y="5007675"/>
              <a:ext cx="229825" cy="105250"/>
            </a:xfrm>
            <a:custGeom>
              <a:avLst/>
              <a:gdLst/>
              <a:ahLst/>
              <a:cxnLst/>
              <a:rect l="l" t="t" r="r" b="b"/>
              <a:pathLst>
                <a:path w="9193" h="4210" extrusionOk="0">
                  <a:moveTo>
                    <a:pt x="0" y="0"/>
                  </a:moveTo>
                  <a:cubicBezTo>
                    <a:pt x="1429" y="893"/>
                    <a:pt x="2933" y="1659"/>
                    <a:pt x="4496" y="2290"/>
                  </a:cubicBezTo>
                  <a:cubicBezTo>
                    <a:pt x="6004" y="3064"/>
                    <a:pt x="7575" y="3706"/>
                    <a:pt x="9193" y="4210"/>
                  </a:cubicBezTo>
                  <a:cubicBezTo>
                    <a:pt x="7761" y="3325"/>
                    <a:pt x="6257" y="2562"/>
                    <a:pt x="4697" y="1928"/>
                  </a:cubicBezTo>
                  <a:cubicBezTo>
                    <a:pt x="3189" y="1154"/>
                    <a:pt x="1618" y="51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4187;p105">
              <a:extLst>
                <a:ext uri="{FF2B5EF4-FFF2-40B4-BE49-F238E27FC236}">
                  <a16:creationId xmlns:a16="http://schemas.microsoft.com/office/drawing/2014/main" id="{5004CEAB-80FC-4F26-8B9D-0DB357A3DDB7}"/>
                </a:ext>
              </a:extLst>
            </p:cNvPr>
            <p:cNvSpPr/>
            <p:nvPr/>
          </p:nvSpPr>
          <p:spPr>
            <a:xfrm>
              <a:off x="3475225" y="5172050"/>
              <a:ext cx="158275" cy="21075"/>
            </a:xfrm>
            <a:custGeom>
              <a:avLst/>
              <a:gdLst/>
              <a:ahLst/>
              <a:cxnLst/>
              <a:rect l="l" t="t" r="r" b="b"/>
              <a:pathLst>
                <a:path w="6331" h="843" extrusionOk="0">
                  <a:moveTo>
                    <a:pt x="86" y="0"/>
                  </a:moveTo>
                  <a:cubicBezTo>
                    <a:pt x="58" y="0"/>
                    <a:pt x="29" y="0"/>
                    <a:pt x="1" y="0"/>
                  </a:cubicBezTo>
                  <a:cubicBezTo>
                    <a:pt x="2041" y="560"/>
                    <a:pt x="4147" y="842"/>
                    <a:pt x="6262" y="842"/>
                  </a:cubicBezTo>
                  <a:cubicBezTo>
                    <a:pt x="6285" y="842"/>
                    <a:pt x="6308" y="842"/>
                    <a:pt x="6331" y="842"/>
                  </a:cubicBezTo>
                  <a:cubicBezTo>
                    <a:pt x="4296" y="283"/>
                    <a:pt x="2196" y="0"/>
                    <a:pt x="8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188;p105">
              <a:extLst>
                <a:ext uri="{FF2B5EF4-FFF2-40B4-BE49-F238E27FC236}">
                  <a16:creationId xmlns:a16="http://schemas.microsoft.com/office/drawing/2014/main" id="{B9FCE828-D959-47E8-9320-718B23CBBFBD}"/>
                </a:ext>
              </a:extLst>
            </p:cNvPr>
            <p:cNvSpPr/>
            <p:nvPr/>
          </p:nvSpPr>
          <p:spPr>
            <a:xfrm>
              <a:off x="2093800" y="238125"/>
              <a:ext cx="1601800" cy="1117200"/>
            </a:xfrm>
            <a:custGeom>
              <a:avLst/>
              <a:gdLst/>
              <a:ahLst/>
              <a:cxnLst/>
              <a:rect l="l" t="t" r="r" b="b"/>
              <a:pathLst>
                <a:path w="64072" h="44688" extrusionOk="0">
                  <a:moveTo>
                    <a:pt x="49095" y="0"/>
                  </a:moveTo>
                  <a:cubicBezTo>
                    <a:pt x="47090" y="0"/>
                    <a:pt x="45053" y="421"/>
                    <a:pt x="43110" y="1309"/>
                  </a:cubicBezTo>
                  <a:cubicBezTo>
                    <a:pt x="40601" y="2455"/>
                    <a:pt x="38412" y="4315"/>
                    <a:pt x="35744" y="4979"/>
                  </a:cubicBezTo>
                  <a:cubicBezTo>
                    <a:pt x="34908" y="5188"/>
                    <a:pt x="34064" y="5271"/>
                    <a:pt x="33214" y="5271"/>
                  </a:cubicBezTo>
                  <a:cubicBezTo>
                    <a:pt x="30814" y="5271"/>
                    <a:pt x="28374" y="4611"/>
                    <a:pt x="25961" y="4281"/>
                  </a:cubicBezTo>
                  <a:cubicBezTo>
                    <a:pt x="25259" y="4185"/>
                    <a:pt x="24529" y="4130"/>
                    <a:pt x="23797" y="4130"/>
                  </a:cubicBezTo>
                  <a:cubicBezTo>
                    <a:pt x="21127" y="4130"/>
                    <a:pt x="18438" y="4863"/>
                    <a:pt x="17004" y="7017"/>
                  </a:cubicBezTo>
                  <a:cubicBezTo>
                    <a:pt x="15825" y="8785"/>
                    <a:pt x="15732" y="11201"/>
                    <a:pt x="14209" y="12682"/>
                  </a:cubicBezTo>
                  <a:cubicBezTo>
                    <a:pt x="12088" y="14728"/>
                    <a:pt x="8610" y="13861"/>
                    <a:pt x="5790" y="14645"/>
                  </a:cubicBezTo>
                  <a:cubicBezTo>
                    <a:pt x="2989" y="15522"/>
                    <a:pt x="915" y="17895"/>
                    <a:pt x="420" y="20790"/>
                  </a:cubicBezTo>
                  <a:cubicBezTo>
                    <a:pt x="0" y="23676"/>
                    <a:pt x="956" y="26592"/>
                    <a:pt x="3005" y="28670"/>
                  </a:cubicBezTo>
                  <a:cubicBezTo>
                    <a:pt x="4150" y="29847"/>
                    <a:pt x="5622" y="30798"/>
                    <a:pt x="6305" y="32297"/>
                  </a:cubicBezTo>
                  <a:cubicBezTo>
                    <a:pt x="7189" y="34259"/>
                    <a:pt x="6472" y="36522"/>
                    <a:pt x="6093" y="38636"/>
                  </a:cubicBezTo>
                  <a:cubicBezTo>
                    <a:pt x="5715" y="40749"/>
                    <a:pt x="5959" y="43401"/>
                    <a:pt x="7878" y="44369"/>
                  </a:cubicBezTo>
                  <a:cubicBezTo>
                    <a:pt x="8296" y="44583"/>
                    <a:pt x="8749" y="44688"/>
                    <a:pt x="9199" y="44688"/>
                  </a:cubicBezTo>
                  <a:cubicBezTo>
                    <a:pt x="9868" y="44688"/>
                    <a:pt x="10531" y="44457"/>
                    <a:pt x="11065" y="44009"/>
                  </a:cubicBezTo>
                  <a:cubicBezTo>
                    <a:pt x="11959" y="43260"/>
                    <a:pt x="12319" y="42050"/>
                    <a:pt x="11978" y="40935"/>
                  </a:cubicBezTo>
                  <a:lnTo>
                    <a:pt x="57413" y="25529"/>
                  </a:lnTo>
                  <a:cubicBezTo>
                    <a:pt x="59372" y="24622"/>
                    <a:pt x="60954" y="23058"/>
                    <a:pt x="61883" y="21110"/>
                  </a:cubicBezTo>
                  <a:cubicBezTo>
                    <a:pt x="63948" y="17161"/>
                    <a:pt x="64072" y="12482"/>
                    <a:pt x="62221" y="8429"/>
                  </a:cubicBezTo>
                  <a:cubicBezTo>
                    <a:pt x="59797" y="3129"/>
                    <a:pt x="54565" y="0"/>
                    <a:pt x="490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4189;p105">
              <a:extLst>
                <a:ext uri="{FF2B5EF4-FFF2-40B4-BE49-F238E27FC236}">
                  <a16:creationId xmlns:a16="http://schemas.microsoft.com/office/drawing/2014/main" id="{F473D0F3-0DCF-4430-9993-EAEDC24194FF}"/>
                </a:ext>
              </a:extLst>
            </p:cNvPr>
            <p:cNvSpPr/>
            <p:nvPr/>
          </p:nvSpPr>
          <p:spPr>
            <a:xfrm>
              <a:off x="2369050" y="665350"/>
              <a:ext cx="1197750" cy="2334750"/>
            </a:xfrm>
            <a:custGeom>
              <a:avLst/>
              <a:gdLst/>
              <a:ahLst/>
              <a:cxnLst/>
              <a:rect l="l" t="t" r="r" b="b"/>
              <a:pathLst>
                <a:path w="47910" h="93390" extrusionOk="0">
                  <a:moveTo>
                    <a:pt x="27351" y="1"/>
                  </a:moveTo>
                  <a:cubicBezTo>
                    <a:pt x="18449" y="1"/>
                    <a:pt x="9589" y="2646"/>
                    <a:pt x="1988" y="7851"/>
                  </a:cubicBezTo>
                  <a:lnTo>
                    <a:pt x="1" y="9223"/>
                  </a:lnTo>
                  <a:lnTo>
                    <a:pt x="968" y="77361"/>
                  </a:lnTo>
                  <a:cubicBezTo>
                    <a:pt x="1074" y="86246"/>
                    <a:pt x="8306" y="93390"/>
                    <a:pt x="17187" y="93390"/>
                  </a:cubicBezTo>
                  <a:cubicBezTo>
                    <a:pt x="17197" y="93390"/>
                    <a:pt x="17207" y="93390"/>
                    <a:pt x="17216" y="93390"/>
                  </a:cubicBezTo>
                  <a:cubicBezTo>
                    <a:pt x="26175" y="93373"/>
                    <a:pt x="33424" y="86095"/>
                    <a:pt x="33406" y="77136"/>
                  </a:cubicBezTo>
                  <a:cubicBezTo>
                    <a:pt x="33406" y="77071"/>
                    <a:pt x="33406" y="77006"/>
                    <a:pt x="33404" y="76941"/>
                  </a:cubicBezTo>
                  <a:lnTo>
                    <a:pt x="33194" y="61467"/>
                  </a:lnTo>
                  <a:cubicBezTo>
                    <a:pt x="33194" y="61467"/>
                    <a:pt x="46192" y="60163"/>
                    <a:pt x="47051" y="47283"/>
                  </a:cubicBezTo>
                  <a:cubicBezTo>
                    <a:pt x="47910" y="34402"/>
                    <a:pt x="47295" y="4676"/>
                    <a:pt x="47295" y="4676"/>
                  </a:cubicBezTo>
                  <a:cubicBezTo>
                    <a:pt x="40985" y="1547"/>
                    <a:pt x="34156" y="1"/>
                    <a:pt x="273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190;p105">
              <a:extLst>
                <a:ext uri="{FF2B5EF4-FFF2-40B4-BE49-F238E27FC236}">
                  <a16:creationId xmlns:a16="http://schemas.microsoft.com/office/drawing/2014/main" id="{4C602676-0ADD-4838-9B2C-A27717334D59}"/>
                </a:ext>
              </a:extLst>
            </p:cNvPr>
            <p:cNvSpPr/>
            <p:nvPr/>
          </p:nvSpPr>
          <p:spPr>
            <a:xfrm>
              <a:off x="3423725" y="1270450"/>
              <a:ext cx="93175" cy="96600"/>
            </a:xfrm>
            <a:custGeom>
              <a:avLst/>
              <a:gdLst/>
              <a:ahLst/>
              <a:cxnLst/>
              <a:rect l="l" t="t" r="r" b="b"/>
              <a:pathLst>
                <a:path w="3727" h="3864" extrusionOk="0">
                  <a:moveTo>
                    <a:pt x="1862" y="1"/>
                  </a:moveTo>
                  <a:cubicBezTo>
                    <a:pt x="1810" y="1"/>
                    <a:pt x="1758" y="7"/>
                    <a:pt x="1707" y="20"/>
                  </a:cubicBezTo>
                  <a:cubicBezTo>
                    <a:pt x="734" y="132"/>
                    <a:pt x="0" y="957"/>
                    <a:pt x="0" y="1936"/>
                  </a:cubicBezTo>
                  <a:cubicBezTo>
                    <a:pt x="0" y="2916"/>
                    <a:pt x="734" y="3739"/>
                    <a:pt x="1707" y="3850"/>
                  </a:cubicBezTo>
                  <a:cubicBezTo>
                    <a:pt x="1759" y="3859"/>
                    <a:pt x="1811" y="3863"/>
                    <a:pt x="1863" y="3863"/>
                  </a:cubicBezTo>
                  <a:cubicBezTo>
                    <a:pt x="1915" y="3863"/>
                    <a:pt x="1967" y="3859"/>
                    <a:pt x="2018" y="3850"/>
                  </a:cubicBezTo>
                  <a:cubicBezTo>
                    <a:pt x="2991" y="3739"/>
                    <a:pt x="3726" y="2916"/>
                    <a:pt x="3726" y="1936"/>
                  </a:cubicBezTo>
                  <a:cubicBezTo>
                    <a:pt x="3726" y="957"/>
                    <a:pt x="2991" y="132"/>
                    <a:pt x="2018" y="20"/>
                  </a:cubicBezTo>
                  <a:cubicBezTo>
                    <a:pt x="1967" y="7"/>
                    <a:pt x="1915" y="1"/>
                    <a:pt x="18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191;p105">
              <a:extLst>
                <a:ext uri="{FF2B5EF4-FFF2-40B4-BE49-F238E27FC236}">
                  <a16:creationId xmlns:a16="http://schemas.microsoft.com/office/drawing/2014/main" id="{EEB56FFB-A44A-46CB-957A-6E9647A18F4F}"/>
                </a:ext>
              </a:extLst>
            </p:cNvPr>
            <p:cNvSpPr/>
            <p:nvPr/>
          </p:nvSpPr>
          <p:spPr>
            <a:xfrm>
              <a:off x="3362850" y="1212375"/>
              <a:ext cx="169425" cy="51125"/>
            </a:xfrm>
            <a:custGeom>
              <a:avLst/>
              <a:gdLst/>
              <a:ahLst/>
              <a:cxnLst/>
              <a:rect l="l" t="t" r="r" b="b"/>
              <a:pathLst>
                <a:path w="6777" h="2045" extrusionOk="0">
                  <a:moveTo>
                    <a:pt x="3252" y="1"/>
                  </a:moveTo>
                  <a:cubicBezTo>
                    <a:pt x="2435" y="1"/>
                    <a:pt x="1615" y="229"/>
                    <a:pt x="893" y="693"/>
                  </a:cubicBezTo>
                  <a:cubicBezTo>
                    <a:pt x="303" y="1089"/>
                    <a:pt x="0" y="1350"/>
                    <a:pt x="176" y="1586"/>
                  </a:cubicBezTo>
                  <a:cubicBezTo>
                    <a:pt x="198" y="1616"/>
                    <a:pt x="239" y="1628"/>
                    <a:pt x="295" y="1628"/>
                  </a:cubicBezTo>
                  <a:cubicBezTo>
                    <a:pt x="670" y="1628"/>
                    <a:pt x="1768" y="1074"/>
                    <a:pt x="3189" y="1074"/>
                  </a:cubicBezTo>
                  <a:cubicBezTo>
                    <a:pt x="3281" y="1074"/>
                    <a:pt x="3374" y="1076"/>
                    <a:pt x="3469" y="1081"/>
                  </a:cubicBezTo>
                  <a:cubicBezTo>
                    <a:pt x="5080" y="1164"/>
                    <a:pt x="6226" y="2044"/>
                    <a:pt x="6583" y="2044"/>
                  </a:cubicBezTo>
                  <a:cubicBezTo>
                    <a:pt x="6620" y="2044"/>
                    <a:pt x="6648" y="2035"/>
                    <a:pt x="6668" y="2014"/>
                  </a:cubicBezTo>
                  <a:cubicBezTo>
                    <a:pt x="6776" y="1965"/>
                    <a:pt x="6608" y="1511"/>
                    <a:pt x="6078" y="1038"/>
                  </a:cubicBezTo>
                  <a:cubicBezTo>
                    <a:pt x="5268" y="351"/>
                    <a:pt x="4262" y="1"/>
                    <a:pt x="32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4192;p105">
              <a:extLst>
                <a:ext uri="{FF2B5EF4-FFF2-40B4-BE49-F238E27FC236}">
                  <a16:creationId xmlns:a16="http://schemas.microsoft.com/office/drawing/2014/main" id="{46ECABA7-546D-445D-A63D-B2F872773297}"/>
                </a:ext>
              </a:extLst>
            </p:cNvPr>
            <p:cNvSpPr/>
            <p:nvPr/>
          </p:nvSpPr>
          <p:spPr>
            <a:xfrm>
              <a:off x="2939750" y="1265325"/>
              <a:ext cx="99650" cy="93900"/>
            </a:xfrm>
            <a:custGeom>
              <a:avLst/>
              <a:gdLst/>
              <a:ahLst/>
              <a:cxnLst/>
              <a:rect l="l" t="t" r="r" b="b"/>
              <a:pathLst>
                <a:path w="3986" h="3756" extrusionOk="0">
                  <a:moveTo>
                    <a:pt x="1992" y="1"/>
                  </a:moveTo>
                  <a:cubicBezTo>
                    <a:pt x="1398" y="1"/>
                    <a:pt x="814" y="282"/>
                    <a:pt x="449" y="806"/>
                  </a:cubicBezTo>
                  <a:lnTo>
                    <a:pt x="447" y="809"/>
                  </a:lnTo>
                  <a:cubicBezTo>
                    <a:pt x="15" y="1433"/>
                    <a:pt x="1" y="2257"/>
                    <a:pt x="412" y="2895"/>
                  </a:cubicBezTo>
                  <a:cubicBezTo>
                    <a:pt x="762" y="3437"/>
                    <a:pt x="1359" y="3755"/>
                    <a:pt x="1989" y="3755"/>
                  </a:cubicBezTo>
                  <a:cubicBezTo>
                    <a:pt x="2101" y="3755"/>
                    <a:pt x="2214" y="3745"/>
                    <a:pt x="2326" y="3725"/>
                  </a:cubicBezTo>
                  <a:cubicBezTo>
                    <a:pt x="3074" y="3589"/>
                    <a:pt x="3666" y="3017"/>
                    <a:pt x="3825" y="2275"/>
                  </a:cubicBezTo>
                  <a:cubicBezTo>
                    <a:pt x="3985" y="1532"/>
                    <a:pt x="3683" y="768"/>
                    <a:pt x="3058" y="335"/>
                  </a:cubicBezTo>
                  <a:cubicBezTo>
                    <a:pt x="2732" y="109"/>
                    <a:pt x="2360" y="1"/>
                    <a:pt x="19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193;p105">
              <a:extLst>
                <a:ext uri="{FF2B5EF4-FFF2-40B4-BE49-F238E27FC236}">
                  <a16:creationId xmlns:a16="http://schemas.microsoft.com/office/drawing/2014/main" id="{FFA2EABF-3ADA-4C7B-8324-5D2BBBEF776C}"/>
                </a:ext>
              </a:extLst>
            </p:cNvPr>
            <p:cNvSpPr/>
            <p:nvPr/>
          </p:nvSpPr>
          <p:spPr>
            <a:xfrm>
              <a:off x="2880675" y="1225225"/>
              <a:ext cx="167325" cy="51125"/>
            </a:xfrm>
            <a:custGeom>
              <a:avLst/>
              <a:gdLst/>
              <a:ahLst/>
              <a:cxnLst/>
              <a:rect l="l" t="t" r="r" b="b"/>
              <a:pathLst>
                <a:path w="6693" h="2045" extrusionOk="0">
                  <a:moveTo>
                    <a:pt x="3168" y="1"/>
                  </a:moveTo>
                  <a:cubicBezTo>
                    <a:pt x="2351" y="1"/>
                    <a:pt x="1531" y="229"/>
                    <a:pt x="808" y="692"/>
                  </a:cubicBezTo>
                  <a:cubicBezTo>
                    <a:pt x="229" y="1088"/>
                    <a:pt x="0" y="1476"/>
                    <a:pt x="93" y="1585"/>
                  </a:cubicBezTo>
                  <a:cubicBezTo>
                    <a:pt x="116" y="1615"/>
                    <a:pt x="157" y="1628"/>
                    <a:pt x="215" y="1628"/>
                  </a:cubicBezTo>
                  <a:cubicBezTo>
                    <a:pt x="597" y="1628"/>
                    <a:pt x="1701" y="1073"/>
                    <a:pt x="3115" y="1073"/>
                  </a:cubicBezTo>
                  <a:cubicBezTo>
                    <a:pt x="3207" y="1073"/>
                    <a:pt x="3299" y="1075"/>
                    <a:pt x="3393" y="1080"/>
                  </a:cubicBezTo>
                  <a:cubicBezTo>
                    <a:pt x="4995" y="1164"/>
                    <a:pt x="6142" y="2045"/>
                    <a:pt x="6505" y="2045"/>
                  </a:cubicBezTo>
                  <a:cubicBezTo>
                    <a:pt x="6543" y="2045"/>
                    <a:pt x="6572" y="2035"/>
                    <a:pt x="6592" y="2015"/>
                  </a:cubicBezTo>
                  <a:cubicBezTo>
                    <a:pt x="6693" y="1922"/>
                    <a:pt x="6524" y="1510"/>
                    <a:pt x="5995" y="1038"/>
                  </a:cubicBezTo>
                  <a:cubicBezTo>
                    <a:pt x="5184" y="350"/>
                    <a:pt x="4179" y="1"/>
                    <a:pt x="3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4194;p105">
              <a:extLst>
                <a:ext uri="{FF2B5EF4-FFF2-40B4-BE49-F238E27FC236}">
                  <a16:creationId xmlns:a16="http://schemas.microsoft.com/office/drawing/2014/main" id="{7E028CB9-3B09-4141-8CBC-ABFF2E8508A1}"/>
                </a:ext>
              </a:extLst>
            </p:cNvPr>
            <p:cNvSpPr/>
            <p:nvPr/>
          </p:nvSpPr>
          <p:spPr>
            <a:xfrm>
              <a:off x="3192350" y="1264200"/>
              <a:ext cx="129925" cy="393975"/>
            </a:xfrm>
            <a:custGeom>
              <a:avLst/>
              <a:gdLst/>
              <a:ahLst/>
              <a:cxnLst/>
              <a:rect l="l" t="t" r="r" b="b"/>
              <a:pathLst>
                <a:path w="5197" h="15759" extrusionOk="0">
                  <a:moveTo>
                    <a:pt x="270" y="0"/>
                  </a:moveTo>
                  <a:cubicBezTo>
                    <a:pt x="267" y="0"/>
                    <a:pt x="265" y="1"/>
                    <a:pt x="262" y="2"/>
                  </a:cubicBezTo>
                  <a:cubicBezTo>
                    <a:pt x="1" y="85"/>
                    <a:pt x="1104" y="4403"/>
                    <a:pt x="2788" y="9648"/>
                  </a:cubicBezTo>
                  <a:cubicBezTo>
                    <a:pt x="3208" y="10920"/>
                    <a:pt x="3604" y="12132"/>
                    <a:pt x="4001" y="13336"/>
                  </a:cubicBezTo>
                  <a:cubicBezTo>
                    <a:pt x="4205" y="13753"/>
                    <a:pt x="4294" y="14218"/>
                    <a:pt x="4260" y="14683"/>
                  </a:cubicBezTo>
                  <a:cubicBezTo>
                    <a:pt x="4219" y="14927"/>
                    <a:pt x="3840" y="15037"/>
                    <a:pt x="3377" y="15037"/>
                  </a:cubicBezTo>
                  <a:cubicBezTo>
                    <a:pt x="1575" y="15188"/>
                    <a:pt x="472" y="15355"/>
                    <a:pt x="472" y="15491"/>
                  </a:cubicBezTo>
                  <a:cubicBezTo>
                    <a:pt x="472" y="15633"/>
                    <a:pt x="1567" y="15718"/>
                    <a:pt x="3386" y="15751"/>
                  </a:cubicBezTo>
                  <a:cubicBezTo>
                    <a:pt x="3453" y="15756"/>
                    <a:pt x="3521" y="15758"/>
                    <a:pt x="3589" y="15758"/>
                  </a:cubicBezTo>
                  <a:cubicBezTo>
                    <a:pt x="3789" y="15758"/>
                    <a:pt x="3989" y="15736"/>
                    <a:pt x="4185" y="15694"/>
                  </a:cubicBezTo>
                  <a:cubicBezTo>
                    <a:pt x="4562" y="15609"/>
                    <a:pt x="4875" y="15349"/>
                    <a:pt x="5027" y="14994"/>
                  </a:cubicBezTo>
                  <a:cubicBezTo>
                    <a:pt x="5196" y="14348"/>
                    <a:pt x="5142" y="13662"/>
                    <a:pt x="4875" y="13050"/>
                  </a:cubicBezTo>
                  <a:cubicBezTo>
                    <a:pt x="4514" y="11871"/>
                    <a:pt x="4135" y="10625"/>
                    <a:pt x="3747" y="9345"/>
                  </a:cubicBezTo>
                  <a:cubicBezTo>
                    <a:pt x="2106" y="4153"/>
                    <a:pt x="554" y="0"/>
                    <a:pt x="2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195;p105">
              <a:extLst>
                <a:ext uri="{FF2B5EF4-FFF2-40B4-BE49-F238E27FC236}">
                  <a16:creationId xmlns:a16="http://schemas.microsoft.com/office/drawing/2014/main" id="{B202B22B-B273-4761-B6EE-82B71D2A56E1}"/>
                </a:ext>
              </a:extLst>
            </p:cNvPr>
            <p:cNvSpPr/>
            <p:nvPr/>
          </p:nvSpPr>
          <p:spPr>
            <a:xfrm>
              <a:off x="3028825" y="1692725"/>
              <a:ext cx="242275" cy="125725"/>
            </a:xfrm>
            <a:custGeom>
              <a:avLst/>
              <a:gdLst/>
              <a:ahLst/>
              <a:cxnLst/>
              <a:rect l="l" t="t" r="r" b="b"/>
              <a:pathLst>
                <a:path w="9691" h="5029" extrusionOk="0">
                  <a:moveTo>
                    <a:pt x="1121" y="0"/>
                  </a:moveTo>
                  <a:cubicBezTo>
                    <a:pt x="1121" y="0"/>
                    <a:pt x="1" y="3014"/>
                    <a:pt x="3798" y="4638"/>
                  </a:cubicBezTo>
                  <a:cubicBezTo>
                    <a:pt x="4420" y="4902"/>
                    <a:pt x="5071" y="5029"/>
                    <a:pt x="5715" y="5029"/>
                  </a:cubicBezTo>
                  <a:cubicBezTo>
                    <a:pt x="7250" y="5029"/>
                    <a:pt x="8742" y="4308"/>
                    <a:pt x="9690" y="3005"/>
                  </a:cubicBezTo>
                  <a:cubicBezTo>
                    <a:pt x="6710" y="2399"/>
                    <a:pt x="3826" y="1389"/>
                    <a:pt x="1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4196;p105">
              <a:extLst>
                <a:ext uri="{FF2B5EF4-FFF2-40B4-BE49-F238E27FC236}">
                  <a16:creationId xmlns:a16="http://schemas.microsoft.com/office/drawing/2014/main" id="{326DFF7D-96D3-49CB-A42B-33FC07BA79E4}"/>
                </a:ext>
              </a:extLst>
            </p:cNvPr>
            <p:cNvSpPr/>
            <p:nvPr/>
          </p:nvSpPr>
          <p:spPr>
            <a:xfrm>
              <a:off x="2786375" y="2055125"/>
              <a:ext cx="413800" cy="226250"/>
            </a:xfrm>
            <a:custGeom>
              <a:avLst/>
              <a:gdLst/>
              <a:ahLst/>
              <a:cxnLst/>
              <a:rect l="l" t="t" r="r" b="b"/>
              <a:pathLst>
                <a:path w="16552" h="905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309" y="9049"/>
                    <a:pt x="15502" y="9049"/>
                  </a:cubicBezTo>
                  <a:cubicBezTo>
                    <a:pt x="15794" y="9049"/>
                    <a:pt x="16091" y="9044"/>
                    <a:pt x="16393" y="9034"/>
                  </a:cubicBezTo>
                  <a:lnTo>
                    <a:pt x="16552" y="5692"/>
                  </a:lnTo>
                  <a:cubicBezTo>
                    <a:pt x="10592" y="5479"/>
                    <a:pt x="4830" y="3498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197;p105">
              <a:extLst>
                <a:ext uri="{FF2B5EF4-FFF2-40B4-BE49-F238E27FC236}">
                  <a16:creationId xmlns:a16="http://schemas.microsoft.com/office/drawing/2014/main" id="{BF7A2FCB-F229-460C-998F-5C76B899C400}"/>
                </a:ext>
              </a:extLst>
            </p:cNvPr>
            <p:cNvSpPr/>
            <p:nvPr/>
          </p:nvSpPr>
          <p:spPr>
            <a:xfrm>
              <a:off x="2234775" y="580850"/>
              <a:ext cx="1329100" cy="757875"/>
            </a:xfrm>
            <a:custGeom>
              <a:avLst/>
              <a:gdLst/>
              <a:ahLst/>
              <a:cxnLst/>
              <a:rect l="l" t="t" r="r" b="b"/>
              <a:pathLst>
                <a:path w="53164" h="30315" extrusionOk="0">
                  <a:moveTo>
                    <a:pt x="29617" y="1"/>
                  </a:moveTo>
                  <a:lnTo>
                    <a:pt x="15633" y="2921"/>
                  </a:lnTo>
                  <a:lnTo>
                    <a:pt x="2897" y="9454"/>
                  </a:lnTo>
                  <a:cubicBezTo>
                    <a:pt x="2897" y="9454"/>
                    <a:pt x="0" y="29936"/>
                    <a:pt x="5270" y="30306"/>
                  </a:cubicBezTo>
                  <a:cubicBezTo>
                    <a:pt x="5343" y="30312"/>
                    <a:pt x="5415" y="30314"/>
                    <a:pt x="5486" y="30314"/>
                  </a:cubicBezTo>
                  <a:cubicBezTo>
                    <a:pt x="10520" y="30314"/>
                    <a:pt x="9824" y="17494"/>
                    <a:pt x="9824" y="17494"/>
                  </a:cubicBezTo>
                  <a:cubicBezTo>
                    <a:pt x="16424" y="15347"/>
                    <a:pt x="16651" y="8444"/>
                    <a:pt x="18352" y="7055"/>
                  </a:cubicBezTo>
                  <a:cubicBezTo>
                    <a:pt x="18785" y="6702"/>
                    <a:pt x="19617" y="6535"/>
                    <a:pt x="20728" y="6535"/>
                  </a:cubicBezTo>
                  <a:cubicBezTo>
                    <a:pt x="23989" y="6535"/>
                    <a:pt x="29653" y="7973"/>
                    <a:pt x="34676" y="10372"/>
                  </a:cubicBezTo>
                  <a:cubicBezTo>
                    <a:pt x="38619" y="12245"/>
                    <a:pt x="42193" y="12824"/>
                    <a:pt x="45104" y="12824"/>
                  </a:cubicBezTo>
                  <a:cubicBezTo>
                    <a:pt x="49805" y="12824"/>
                    <a:pt x="52775" y="11314"/>
                    <a:pt x="52775" y="11314"/>
                  </a:cubicBezTo>
                  <a:lnTo>
                    <a:pt x="53163" y="4209"/>
                  </a:lnTo>
                  <a:lnTo>
                    <a:pt x="42875" y="1608"/>
                  </a:lnTo>
                  <a:lnTo>
                    <a:pt x="296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4198;p105">
              <a:extLst>
                <a:ext uri="{FF2B5EF4-FFF2-40B4-BE49-F238E27FC236}">
                  <a16:creationId xmlns:a16="http://schemas.microsoft.com/office/drawing/2014/main" id="{48EBDA90-A8C1-470B-8F2D-37F7D647364F}"/>
                </a:ext>
              </a:extLst>
            </p:cNvPr>
            <p:cNvSpPr/>
            <p:nvPr/>
          </p:nvSpPr>
          <p:spPr>
            <a:xfrm>
              <a:off x="2164475" y="1218225"/>
              <a:ext cx="226050" cy="338350"/>
            </a:xfrm>
            <a:custGeom>
              <a:avLst/>
              <a:gdLst/>
              <a:ahLst/>
              <a:cxnLst/>
              <a:rect l="l" t="t" r="r" b="b"/>
              <a:pathLst>
                <a:path w="9042" h="13534" extrusionOk="0">
                  <a:moveTo>
                    <a:pt x="5739" y="0"/>
                  </a:moveTo>
                  <a:cubicBezTo>
                    <a:pt x="3251" y="0"/>
                    <a:pt x="249" y="1096"/>
                    <a:pt x="135" y="6302"/>
                  </a:cubicBezTo>
                  <a:cubicBezTo>
                    <a:pt x="0" y="12460"/>
                    <a:pt x="4286" y="13534"/>
                    <a:pt x="6899" y="13534"/>
                  </a:cubicBezTo>
                  <a:cubicBezTo>
                    <a:pt x="8033" y="13534"/>
                    <a:pt x="8852" y="13331"/>
                    <a:pt x="8857" y="13255"/>
                  </a:cubicBezTo>
                  <a:cubicBezTo>
                    <a:pt x="8873" y="13003"/>
                    <a:pt x="9041" y="577"/>
                    <a:pt x="9041" y="577"/>
                  </a:cubicBezTo>
                  <a:cubicBezTo>
                    <a:pt x="8955" y="532"/>
                    <a:pt x="7472" y="0"/>
                    <a:pt x="573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4199;p105">
              <a:extLst>
                <a:ext uri="{FF2B5EF4-FFF2-40B4-BE49-F238E27FC236}">
                  <a16:creationId xmlns:a16="http://schemas.microsoft.com/office/drawing/2014/main" id="{2547A658-3867-41F5-99C8-26822D10CF79}"/>
                </a:ext>
              </a:extLst>
            </p:cNvPr>
            <p:cNvSpPr/>
            <p:nvPr/>
          </p:nvSpPr>
          <p:spPr>
            <a:xfrm>
              <a:off x="2223375" y="1288900"/>
              <a:ext cx="96850" cy="193100"/>
            </a:xfrm>
            <a:custGeom>
              <a:avLst/>
              <a:gdLst/>
              <a:ahLst/>
              <a:cxnLst/>
              <a:rect l="l" t="t" r="r" b="b"/>
              <a:pathLst>
                <a:path w="3874" h="7724" extrusionOk="0">
                  <a:moveTo>
                    <a:pt x="2353" y="1"/>
                  </a:moveTo>
                  <a:cubicBezTo>
                    <a:pt x="2313" y="1"/>
                    <a:pt x="2273" y="3"/>
                    <a:pt x="2233" y="7"/>
                  </a:cubicBezTo>
                  <a:cubicBezTo>
                    <a:pt x="1491" y="134"/>
                    <a:pt x="870" y="637"/>
                    <a:pt x="592" y="1337"/>
                  </a:cubicBezTo>
                  <a:cubicBezTo>
                    <a:pt x="203" y="2094"/>
                    <a:pt x="0" y="2935"/>
                    <a:pt x="2" y="3786"/>
                  </a:cubicBezTo>
                  <a:cubicBezTo>
                    <a:pt x="2" y="5563"/>
                    <a:pt x="895" y="7254"/>
                    <a:pt x="2157" y="7650"/>
                  </a:cubicBezTo>
                  <a:cubicBezTo>
                    <a:pt x="2319" y="7699"/>
                    <a:pt x="2485" y="7724"/>
                    <a:pt x="2650" y="7724"/>
                  </a:cubicBezTo>
                  <a:cubicBezTo>
                    <a:pt x="2974" y="7724"/>
                    <a:pt x="3294" y="7630"/>
                    <a:pt x="3571" y="7449"/>
                  </a:cubicBezTo>
                  <a:cubicBezTo>
                    <a:pt x="3873" y="7237"/>
                    <a:pt x="3873" y="7036"/>
                    <a:pt x="3873" y="7019"/>
                  </a:cubicBezTo>
                  <a:lnTo>
                    <a:pt x="3873" y="7019"/>
                  </a:lnTo>
                  <a:cubicBezTo>
                    <a:pt x="3741" y="7104"/>
                    <a:pt x="3600" y="7177"/>
                    <a:pt x="3453" y="7237"/>
                  </a:cubicBezTo>
                  <a:cubicBezTo>
                    <a:pt x="3269" y="7313"/>
                    <a:pt x="3073" y="7351"/>
                    <a:pt x="2877" y="7351"/>
                  </a:cubicBezTo>
                  <a:cubicBezTo>
                    <a:pt x="2681" y="7351"/>
                    <a:pt x="2485" y="7313"/>
                    <a:pt x="2301" y="7237"/>
                  </a:cubicBezTo>
                  <a:cubicBezTo>
                    <a:pt x="1374" y="6876"/>
                    <a:pt x="617" y="5377"/>
                    <a:pt x="617" y="3786"/>
                  </a:cubicBezTo>
                  <a:cubicBezTo>
                    <a:pt x="615" y="3027"/>
                    <a:pt x="779" y="2278"/>
                    <a:pt x="1096" y="1589"/>
                  </a:cubicBezTo>
                  <a:cubicBezTo>
                    <a:pt x="1280" y="1034"/>
                    <a:pt x="1723" y="603"/>
                    <a:pt x="2284" y="435"/>
                  </a:cubicBezTo>
                  <a:cubicBezTo>
                    <a:pt x="2334" y="426"/>
                    <a:pt x="2384" y="421"/>
                    <a:pt x="2434" y="421"/>
                  </a:cubicBezTo>
                  <a:cubicBezTo>
                    <a:pt x="2745" y="421"/>
                    <a:pt x="3038" y="596"/>
                    <a:pt x="3184" y="881"/>
                  </a:cubicBezTo>
                  <a:cubicBezTo>
                    <a:pt x="3293" y="1125"/>
                    <a:pt x="3234" y="1303"/>
                    <a:pt x="3276" y="1320"/>
                  </a:cubicBezTo>
                  <a:cubicBezTo>
                    <a:pt x="3278" y="1321"/>
                    <a:pt x="3280" y="1321"/>
                    <a:pt x="3282" y="1321"/>
                  </a:cubicBezTo>
                  <a:cubicBezTo>
                    <a:pt x="3333" y="1321"/>
                    <a:pt x="3466" y="1159"/>
                    <a:pt x="3412" y="815"/>
                  </a:cubicBezTo>
                  <a:cubicBezTo>
                    <a:pt x="3365" y="594"/>
                    <a:pt x="3246" y="396"/>
                    <a:pt x="3075" y="251"/>
                  </a:cubicBezTo>
                  <a:cubicBezTo>
                    <a:pt x="2868" y="88"/>
                    <a:pt x="2613" y="1"/>
                    <a:pt x="235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4200;p105">
              <a:extLst>
                <a:ext uri="{FF2B5EF4-FFF2-40B4-BE49-F238E27FC236}">
                  <a16:creationId xmlns:a16="http://schemas.microsoft.com/office/drawing/2014/main" id="{F5338606-9716-48BE-B6CC-099495E431EB}"/>
                </a:ext>
              </a:extLst>
            </p:cNvPr>
            <p:cNvSpPr/>
            <p:nvPr/>
          </p:nvSpPr>
          <p:spPr>
            <a:xfrm>
              <a:off x="2278150" y="536775"/>
              <a:ext cx="136400" cy="55900"/>
            </a:xfrm>
            <a:custGeom>
              <a:avLst/>
              <a:gdLst/>
              <a:ahLst/>
              <a:cxnLst/>
              <a:rect l="l" t="t" r="r" b="b"/>
              <a:pathLst>
                <a:path w="5456" h="2236" extrusionOk="0">
                  <a:moveTo>
                    <a:pt x="1367" y="0"/>
                  </a:moveTo>
                  <a:cubicBezTo>
                    <a:pt x="913" y="0"/>
                    <a:pt x="453" y="64"/>
                    <a:pt x="0" y="197"/>
                  </a:cubicBezTo>
                  <a:cubicBezTo>
                    <a:pt x="992" y="268"/>
                    <a:pt x="1973" y="444"/>
                    <a:pt x="2929" y="719"/>
                  </a:cubicBezTo>
                  <a:cubicBezTo>
                    <a:pt x="3822" y="1132"/>
                    <a:pt x="4670" y="1640"/>
                    <a:pt x="5455" y="2235"/>
                  </a:cubicBezTo>
                  <a:cubicBezTo>
                    <a:pt x="4545" y="817"/>
                    <a:pt x="2990" y="0"/>
                    <a:pt x="1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4201;p105">
              <a:extLst>
                <a:ext uri="{FF2B5EF4-FFF2-40B4-BE49-F238E27FC236}">
                  <a16:creationId xmlns:a16="http://schemas.microsoft.com/office/drawing/2014/main" id="{2E85C0D5-9045-493D-A9F9-A2ADB5410604}"/>
                </a:ext>
              </a:extLst>
            </p:cNvPr>
            <p:cNvSpPr/>
            <p:nvPr/>
          </p:nvSpPr>
          <p:spPr>
            <a:xfrm>
              <a:off x="2399525" y="409525"/>
              <a:ext cx="47850" cy="197850"/>
            </a:xfrm>
            <a:custGeom>
              <a:avLst/>
              <a:gdLst/>
              <a:ahLst/>
              <a:cxnLst/>
              <a:rect l="l" t="t" r="r" b="b"/>
              <a:pathLst>
                <a:path w="1914" h="7914" extrusionOk="0">
                  <a:moveTo>
                    <a:pt x="457" y="0"/>
                  </a:moveTo>
                  <a:cubicBezTo>
                    <a:pt x="73" y="1343"/>
                    <a:pt x="1" y="2757"/>
                    <a:pt x="246" y="4133"/>
                  </a:cubicBezTo>
                  <a:cubicBezTo>
                    <a:pt x="382" y="5119"/>
                    <a:pt x="696" y="6071"/>
                    <a:pt x="1172" y="6945"/>
                  </a:cubicBezTo>
                  <a:cubicBezTo>
                    <a:pt x="1543" y="7602"/>
                    <a:pt x="1913" y="7914"/>
                    <a:pt x="1913" y="7914"/>
                  </a:cubicBezTo>
                  <a:cubicBezTo>
                    <a:pt x="1353" y="6682"/>
                    <a:pt x="937" y="5392"/>
                    <a:pt x="676" y="4065"/>
                  </a:cubicBezTo>
                  <a:cubicBezTo>
                    <a:pt x="372" y="1861"/>
                    <a:pt x="617" y="0"/>
                    <a:pt x="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4202;p105">
              <a:extLst>
                <a:ext uri="{FF2B5EF4-FFF2-40B4-BE49-F238E27FC236}">
                  <a16:creationId xmlns:a16="http://schemas.microsoft.com/office/drawing/2014/main" id="{F87FE03D-394E-4271-BD67-51041A41E3E7}"/>
                </a:ext>
              </a:extLst>
            </p:cNvPr>
            <p:cNvSpPr/>
            <p:nvPr/>
          </p:nvSpPr>
          <p:spPr>
            <a:xfrm>
              <a:off x="3316525" y="1125375"/>
              <a:ext cx="201875" cy="34025"/>
            </a:xfrm>
            <a:custGeom>
              <a:avLst/>
              <a:gdLst/>
              <a:ahLst/>
              <a:cxnLst/>
              <a:rect l="l" t="t" r="r" b="b"/>
              <a:pathLst>
                <a:path w="8075" h="1361" extrusionOk="0">
                  <a:moveTo>
                    <a:pt x="3967" y="0"/>
                  </a:moveTo>
                  <a:cubicBezTo>
                    <a:pt x="2994" y="0"/>
                    <a:pt x="2019" y="179"/>
                    <a:pt x="1095" y="537"/>
                  </a:cubicBezTo>
                  <a:cubicBezTo>
                    <a:pt x="379" y="822"/>
                    <a:pt x="1" y="1134"/>
                    <a:pt x="52" y="1235"/>
                  </a:cubicBezTo>
                  <a:cubicBezTo>
                    <a:pt x="69" y="1281"/>
                    <a:pt x="136" y="1299"/>
                    <a:pt x="246" y="1299"/>
                  </a:cubicBezTo>
                  <a:cubicBezTo>
                    <a:pt x="763" y="1299"/>
                    <a:pt x="2235" y="881"/>
                    <a:pt x="4033" y="881"/>
                  </a:cubicBezTo>
                  <a:cubicBezTo>
                    <a:pt x="5886" y="881"/>
                    <a:pt x="7392" y="1361"/>
                    <a:pt x="7870" y="1361"/>
                  </a:cubicBezTo>
                  <a:cubicBezTo>
                    <a:pt x="7955" y="1361"/>
                    <a:pt x="8007" y="1346"/>
                    <a:pt x="8024" y="1311"/>
                  </a:cubicBezTo>
                  <a:cubicBezTo>
                    <a:pt x="8075" y="1210"/>
                    <a:pt x="7695" y="898"/>
                    <a:pt x="6989" y="595"/>
                  </a:cubicBezTo>
                  <a:cubicBezTo>
                    <a:pt x="6021" y="199"/>
                    <a:pt x="4995" y="0"/>
                    <a:pt x="3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4203;p105">
              <a:extLst>
                <a:ext uri="{FF2B5EF4-FFF2-40B4-BE49-F238E27FC236}">
                  <a16:creationId xmlns:a16="http://schemas.microsoft.com/office/drawing/2014/main" id="{AABB783A-2F2B-413E-87F1-F72878210DA9}"/>
                </a:ext>
              </a:extLst>
            </p:cNvPr>
            <p:cNvSpPr/>
            <p:nvPr/>
          </p:nvSpPr>
          <p:spPr>
            <a:xfrm>
              <a:off x="2824075" y="1079625"/>
              <a:ext cx="202025" cy="33225"/>
            </a:xfrm>
            <a:custGeom>
              <a:avLst/>
              <a:gdLst/>
              <a:ahLst/>
              <a:cxnLst/>
              <a:rect l="l" t="t" r="r" b="b"/>
              <a:pathLst>
                <a:path w="8081" h="1329" extrusionOk="0">
                  <a:moveTo>
                    <a:pt x="3940" y="0"/>
                  </a:moveTo>
                  <a:cubicBezTo>
                    <a:pt x="2968" y="0"/>
                    <a:pt x="2003" y="180"/>
                    <a:pt x="1095" y="531"/>
                  </a:cubicBezTo>
                  <a:cubicBezTo>
                    <a:pt x="379" y="826"/>
                    <a:pt x="1" y="1129"/>
                    <a:pt x="52" y="1229"/>
                  </a:cubicBezTo>
                  <a:cubicBezTo>
                    <a:pt x="71" y="1269"/>
                    <a:pt x="133" y="1285"/>
                    <a:pt x="233" y="1285"/>
                  </a:cubicBezTo>
                  <a:cubicBezTo>
                    <a:pt x="734" y="1285"/>
                    <a:pt x="2190" y="876"/>
                    <a:pt x="3997" y="876"/>
                  </a:cubicBezTo>
                  <a:cubicBezTo>
                    <a:pt x="4011" y="876"/>
                    <a:pt x="4025" y="876"/>
                    <a:pt x="4039" y="876"/>
                  </a:cubicBezTo>
                  <a:cubicBezTo>
                    <a:pt x="6029" y="884"/>
                    <a:pt x="7670" y="1329"/>
                    <a:pt x="7985" y="1329"/>
                  </a:cubicBezTo>
                  <a:cubicBezTo>
                    <a:pt x="8017" y="1329"/>
                    <a:pt x="8035" y="1324"/>
                    <a:pt x="8039" y="1314"/>
                  </a:cubicBezTo>
                  <a:cubicBezTo>
                    <a:pt x="8081" y="1205"/>
                    <a:pt x="7710" y="893"/>
                    <a:pt x="7004" y="590"/>
                  </a:cubicBezTo>
                  <a:cubicBezTo>
                    <a:pt x="6070" y="202"/>
                    <a:pt x="5070" y="1"/>
                    <a:pt x="4060" y="1"/>
                  </a:cubicBezTo>
                  <a:cubicBezTo>
                    <a:pt x="4056" y="1"/>
                    <a:pt x="4052" y="1"/>
                    <a:pt x="4049" y="1"/>
                  </a:cubicBezTo>
                  <a:cubicBezTo>
                    <a:pt x="4012" y="1"/>
                    <a:pt x="3976" y="0"/>
                    <a:pt x="3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204;p105">
              <a:extLst>
                <a:ext uri="{FF2B5EF4-FFF2-40B4-BE49-F238E27FC236}">
                  <a16:creationId xmlns:a16="http://schemas.microsoft.com/office/drawing/2014/main" id="{3AB32BC5-8C8F-4AC4-AD94-C362E9D3E60B}"/>
                </a:ext>
              </a:extLst>
            </p:cNvPr>
            <p:cNvSpPr/>
            <p:nvPr/>
          </p:nvSpPr>
          <p:spPr>
            <a:xfrm>
              <a:off x="3275750" y="1187400"/>
              <a:ext cx="392850" cy="317525"/>
            </a:xfrm>
            <a:custGeom>
              <a:avLst/>
              <a:gdLst/>
              <a:ahLst/>
              <a:cxnLst/>
              <a:rect l="l" t="t" r="r" b="b"/>
              <a:pathLst>
                <a:path w="15714" h="12701" extrusionOk="0">
                  <a:moveTo>
                    <a:pt x="1261" y="211"/>
                  </a:moveTo>
                  <a:lnTo>
                    <a:pt x="4434" y="269"/>
                  </a:lnTo>
                  <a:lnTo>
                    <a:pt x="15176" y="368"/>
                  </a:lnTo>
                  <a:lnTo>
                    <a:pt x="15176" y="368"/>
                  </a:lnTo>
                  <a:lnTo>
                    <a:pt x="15176" y="4512"/>
                  </a:lnTo>
                  <a:cubicBezTo>
                    <a:pt x="15226" y="6034"/>
                    <a:pt x="14816" y="7535"/>
                    <a:pt x="13999" y="8822"/>
                  </a:cubicBezTo>
                  <a:cubicBezTo>
                    <a:pt x="13135" y="10168"/>
                    <a:pt x="11859" y="11198"/>
                    <a:pt x="10362" y="11759"/>
                  </a:cubicBezTo>
                  <a:cubicBezTo>
                    <a:pt x="9659" y="12033"/>
                    <a:pt x="8918" y="12189"/>
                    <a:pt x="8165" y="12223"/>
                  </a:cubicBezTo>
                  <a:cubicBezTo>
                    <a:pt x="8004" y="12234"/>
                    <a:pt x="7843" y="12239"/>
                    <a:pt x="7682" y="12239"/>
                  </a:cubicBezTo>
                  <a:cubicBezTo>
                    <a:pt x="7119" y="12239"/>
                    <a:pt x="6558" y="12172"/>
                    <a:pt x="6010" y="12037"/>
                  </a:cubicBezTo>
                  <a:cubicBezTo>
                    <a:pt x="3514" y="11444"/>
                    <a:pt x="1497" y="9610"/>
                    <a:pt x="672" y="7180"/>
                  </a:cubicBezTo>
                  <a:cubicBezTo>
                    <a:pt x="362" y="6259"/>
                    <a:pt x="220" y="5289"/>
                    <a:pt x="252" y="4319"/>
                  </a:cubicBezTo>
                  <a:cubicBezTo>
                    <a:pt x="201" y="3477"/>
                    <a:pt x="243" y="2693"/>
                    <a:pt x="201" y="2113"/>
                  </a:cubicBezTo>
                  <a:cubicBezTo>
                    <a:pt x="159" y="1532"/>
                    <a:pt x="159" y="1060"/>
                    <a:pt x="159" y="690"/>
                  </a:cubicBezTo>
                  <a:cubicBezTo>
                    <a:pt x="177" y="531"/>
                    <a:pt x="178" y="370"/>
                    <a:pt x="164" y="211"/>
                  </a:cubicBezTo>
                  <a:close/>
                  <a:moveTo>
                    <a:pt x="15379" y="1"/>
                  </a:moveTo>
                  <a:lnTo>
                    <a:pt x="4317" y="103"/>
                  </a:lnTo>
                  <a:lnTo>
                    <a:pt x="1195" y="160"/>
                  </a:lnTo>
                  <a:cubicBezTo>
                    <a:pt x="1146" y="159"/>
                    <a:pt x="1098" y="159"/>
                    <a:pt x="1049" y="159"/>
                  </a:cubicBezTo>
                  <a:cubicBezTo>
                    <a:pt x="753" y="159"/>
                    <a:pt x="457" y="174"/>
                    <a:pt x="163" y="205"/>
                  </a:cubicBezTo>
                  <a:lnTo>
                    <a:pt x="163" y="205"/>
                  </a:lnTo>
                  <a:cubicBezTo>
                    <a:pt x="162" y="193"/>
                    <a:pt x="161" y="181"/>
                    <a:pt x="159" y="169"/>
                  </a:cubicBezTo>
                  <a:cubicBezTo>
                    <a:pt x="158" y="181"/>
                    <a:pt x="157" y="193"/>
                    <a:pt x="155" y="206"/>
                  </a:cubicBezTo>
                  <a:lnTo>
                    <a:pt x="155" y="206"/>
                  </a:lnTo>
                  <a:cubicBezTo>
                    <a:pt x="140" y="207"/>
                    <a:pt x="124" y="209"/>
                    <a:pt x="109" y="211"/>
                  </a:cubicBezTo>
                  <a:lnTo>
                    <a:pt x="155" y="211"/>
                  </a:lnTo>
                  <a:cubicBezTo>
                    <a:pt x="138" y="364"/>
                    <a:pt x="134" y="520"/>
                    <a:pt x="142" y="674"/>
                  </a:cubicBezTo>
                  <a:cubicBezTo>
                    <a:pt x="99" y="1045"/>
                    <a:pt x="142" y="1441"/>
                    <a:pt x="99" y="2080"/>
                  </a:cubicBezTo>
                  <a:cubicBezTo>
                    <a:pt x="58" y="2720"/>
                    <a:pt x="58" y="3503"/>
                    <a:pt x="58" y="4345"/>
                  </a:cubicBezTo>
                  <a:cubicBezTo>
                    <a:pt x="0" y="5352"/>
                    <a:pt x="126" y="6363"/>
                    <a:pt x="428" y="7325"/>
                  </a:cubicBezTo>
                  <a:cubicBezTo>
                    <a:pt x="1249" y="9891"/>
                    <a:pt x="3348" y="11844"/>
                    <a:pt x="5967" y="12478"/>
                  </a:cubicBezTo>
                  <a:cubicBezTo>
                    <a:pt x="6564" y="12626"/>
                    <a:pt x="7175" y="12701"/>
                    <a:pt x="7789" y="12701"/>
                  </a:cubicBezTo>
                  <a:cubicBezTo>
                    <a:pt x="7936" y="12701"/>
                    <a:pt x="8084" y="12696"/>
                    <a:pt x="8232" y="12688"/>
                  </a:cubicBezTo>
                  <a:cubicBezTo>
                    <a:pt x="9031" y="12657"/>
                    <a:pt x="9818" y="12495"/>
                    <a:pt x="10565" y="12207"/>
                  </a:cubicBezTo>
                  <a:cubicBezTo>
                    <a:pt x="12151" y="11617"/>
                    <a:pt x="13505" y="10526"/>
                    <a:pt x="14419" y="9102"/>
                  </a:cubicBezTo>
                  <a:cubicBezTo>
                    <a:pt x="15281" y="7745"/>
                    <a:pt x="15714" y="6160"/>
                    <a:pt x="15657" y="4555"/>
                  </a:cubicBezTo>
                  <a:lnTo>
                    <a:pt x="156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205;p105">
              <a:extLst>
                <a:ext uri="{FF2B5EF4-FFF2-40B4-BE49-F238E27FC236}">
                  <a16:creationId xmlns:a16="http://schemas.microsoft.com/office/drawing/2014/main" id="{66154E5F-C6C4-4296-A06B-6DA34812418B}"/>
                </a:ext>
              </a:extLst>
            </p:cNvPr>
            <p:cNvSpPr/>
            <p:nvPr/>
          </p:nvSpPr>
          <p:spPr>
            <a:xfrm>
              <a:off x="2756725" y="1176850"/>
              <a:ext cx="392950" cy="317350"/>
            </a:xfrm>
            <a:custGeom>
              <a:avLst/>
              <a:gdLst/>
              <a:ahLst/>
              <a:cxnLst/>
              <a:rect l="l" t="t" r="r" b="b"/>
              <a:pathLst>
                <a:path w="15718" h="12694" extrusionOk="0">
                  <a:moveTo>
                    <a:pt x="1355" y="203"/>
                  </a:moveTo>
                  <a:lnTo>
                    <a:pt x="4522" y="254"/>
                  </a:lnTo>
                  <a:lnTo>
                    <a:pt x="15261" y="353"/>
                  </a:lnTo>
                  <a:lnTo>
                    <a:pt x="15261" y="353"/>
                  </a:lnTo>
                  <a:lnTo>
                    <a:pt x="15261" y="4506"/>
                  </a:lnTo>
                  <a:cubicBezTo>
                    <a:pt x="15309" y="6029"/>
                    <a:pt x="14895" y="7531"/>
                    <a:pt x="14075" y="8816"/>
                  </a:cubicBezTo>
                  <a:cubicBezTo>
                    <a:pt x="12682" y="10974"/>
                    <a:pt x="10305" y="12227"/>
                    <a:pt x="7814" y="12227"/>
                  </a:cubicBezTo>
                  <a:cubicBezTo>
                    <a:pt x="7240" y="12227"/>
                    <a:pt x="6661" y="12161"/>
                    <a:pt x="6086" y="12024"/>
                  </a:cubicBezTo>
                  <a:cubicBezTo>
                    <a:pt x="4776" y="11712"/>
                    <a:pt x="3575" y="11050"/>
                    <a:pt x="2610" y="10113"/>
                  </a:cubicBezTo>
                  <a:cubicBezTo>
                    <a:pt x="1774" y="9288"/>
                    <a:pt x="1137" y="8283"/>
                    <a:pt x="750" y="7174"/>
                  </a:cubicBezTo>
                  <a:cubicBezTo>
                    <a:pt x="448" y="6250"/>
                    <a:pt x="306" y="5283"/>
                    <a:pt x="328" y="4313"/>
                  </a:cubicBezTo>
                  <a:cubicBezTo>
                    <a:pt x="286" y="3462"/>
                    <a:pt x="286" y="2722"/>
                    <a:pt x="286" y="2099"/>
                  </a:cubicBezTo>
                  <a:lnTo>
                    <a:pt x="286" y="203"/>
                  </a:lnTo>
                  <a:close/>
                  <a:moveTo>
                    <a:pt x="15464" y="1"/>
                  </a:moveTo>
                  <a:lnTo>
                    <a:pt x="4402" y="103"/>
                  </a:lnTo>
                  <a:lnTo>
                    <a:pt x="1280" y="152"/>
                  </a:lnTo>
                  <a:cubicBezTo>
                    <a:pt x="1232" y="151"/>
                    <a:pt x="1184" y="151"/>
                    <a:pt x="1136" y="151"/>
                  </a:cubicBezTo>
                  <a:cubicBezTo>
                    <a:pt x="852" y="151"/>
                    <a:pt x="569" y="165"/>
                    <a:pt x="286" y="194"/>
                  </a:cubicBezTo>
                  <a:lnTo>
                    <a:pt x="286" y="194"/>
                  </a:lnTo>
                  <a:lnTo>
                    <a:pt x="286" y="152"/>
                  </a:lnTo>
                  <a:cubicBezTo>
                    <a:pt x="278" y="167"/>
                    <a:pt x="271" y="182"/>
                    <a:pt x="263" y="197"/>
                  </a:cubicBezTo>
                  <a:lnTo>
                    <a:pt x="263" y="197"/>
                  </a:lnTo>
                  <a:cubicBezTo>
                    <a:pt x="243" y="199"/>
                    <a:pt x="222" y="201"/>
                    <a:pt x="201" y="203"/>
                  </a:cubicBezTo>
                  <a:lnTo>
                    <a:pt x="260" y="203"/>
                  </a:lnTo>
                  <a:cubicBezTo>
                    <a:pt x="187" y="349"/>
                    <a:pt x="136" y="505"/>
                    <a:pt x="109" y="667"/>
                  </a:cubicBezTo>
                  <a:cubicBezTo>
                    <a:pt x="109" y="1038"/>
                    <a:pt x="160" y="1431"/>
                    <a:pt x="109" y="2073"/>
                  </a:cubicBezTo>
                  <a:cubicBezTo>
                    <a:pt x="58" y="2712"/>
                    <a:pt x="58" y="3496"/>
                    <a:pt x="58" y="4338"/>
                  </a:cubicBezTo>
                  <a:cubicBezTo>
                    <a:pt x="0" y="5345"/>
                    <a:pt x="126" y="6354"/>
                    <a:pt x="428" y="7316"/>
                  </a:cubicBezTo>
                  <a:cubicBezTo>
                    <a:pt x="1256" y="9878"/>
                    <a:pt x="3353" y="11829"/>
                    <a:pt x="5969" y="12469"/>
                  </a:cubicBezTo>
                  <a:cubicBezTo>
                    <a:pt x="6567" y="12618"/>
                    <a:pt x="7181" y="12693"/>
                    <a:pt x="7797" y="12693"/>
                  </a:cubicBezTo>
                  <a:cubicBezTo>
                    <a:pt x="7945" y="12693"/>
                    <a:pt x="8093" y="12689"/>
                    <a:pt x="8241" y="12680"/>
                  </a:cubicBezTo>
                  <a:cubicBezTo>
                    <a:pt x="9038" y="12648"/>
                    <a:pt x="9826" y="12486"/>
                    <a:pt x="10572" y="12200"/>
                  </a:cubicBezTo>
                  <a:cubicBezTo>
                    <a:pt x="12156" y="11608"/>
                    <a:pt x="13505" y="10522"/>
                    <a:pt x="14419" y="9102"/>
                  </a:cubicBezTo>
                  <a:cubicBezTo>
                    <a:pt x="15283" y="7746"/>
                    <a:pt x="15717" y="6162"/>
                    <a:pt x="15666" y="4555"/>
                  </a:cubicBezTo>
                  <a:lnTo>
                    <a:pt x="156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206;p105">
              <a:extLst>
                <a:ext uri="{FF2B5EF4-FFF2-40B4-BE49-F238E27FC236}">
                  <a16:creationId xmlns:a16="http://schemas.microsoft.com/office/drawing/2014/main" id="{40DB8677-40CF-4454-A4B6-B15B6352731E}"/>
                </a:ext>
              </a:extLst>
            </p:cNvPr>
            <p:cNvSpPr/>
            <p:nvPr/>
          </p:nvSpPr>
          <p:spPr>
            <a:xfrm>
              <a:off x="3139125" y="1201275"/>
              <a:ext cx="145225" cy="11175"/>
            </a:xfrm>
            <a:custGeom>
              <a:avLst/>
              <a:gdLst/>
              <a:ahLst/>
              <a:cxnLst/>
              <a:rect l="l" t="t" r="r" b="b"/>
              <a:pathLst>
                <a:path w="5809" h="447" extrusionOk="0">
                  <a:moveTo>
                    <a:pt x="2905" y="0"/>
                  </a:moveTo>
                  <a:cubicBezTo>
                    <a:pt x="1934" y="0"/>
                    <a:pt x="963" y="76"/>
                    <a:pt x="1" y="227"/>
                  </a:cubicBezTo>
                  <a:cubicBezTo>
                    <a:pt x="963" y="373"/>
                    <a:pt x="1934" y="446"/>
                    <a:pt x="2905" y="446"/>
                  </a:cubicBezTo>
                  <a:cubicBezTo>
                    <a:pt x="3875" y="446"/>
                    <a:pt x="4846" y="373"/>
                    <a:pt x="5808" y="227"/>
                  </a:cubicBezTo>
                  <a:cubicBezTo>
                    <a:pt x="4847" y="76"/>
                    <a:pt x="3876" y="0"/>
                    <a:pt x="29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207;p105">
              <a:extLst>
                <a:ext uri="{FF2B5EF4-FFF2-40B4-BE49-F238E27FC236}">
                  <a16:creationId xmlns:a16="http://schemas.microsoft.com/office/drawing/2014/main" id="{588C51DF-7101-4647-BB94-00D6FCA03C36}"/>
                </a:ext>
              </a:extLst>
            </p:cNvPr>
            <p:cNvSpPr/>
            <p:nvPr/>
          </p:nvSpPr>
          <p:spPr>
            <a:xfrm>
              <a:off x="2362300" y="1202825"/>
              <a:ext cx="402625" cy="12650"/>
            </a:xfrm>
            <a:custGeom>
              <a:avLst/>
              <a:gdLst/>
              <a:ahLst/>
              <a:cxnLst/>
              <a:rect l="l" t="t" r="r" b="b"/>
              <a:pathLst>
                <a:path w="16105" h="506" extrusionOk="0">
                  <a:moveTo>
                    <a:pt x="10223" y="0"/>
                  </a:moveTo>
                  <a:cubicBezTo>
                    <a:pt x="9499" y="0"/>
                    <a:pt x="8774" y="11"/>
                    <a:pt x="8050" y="31"/>
                  </a:cubicBezTo>
                  <a:cubicBezTo>
                    <a:pt x="7480" y="18"/>
                    <a:pt x="6910" y="12"/>
                    <a:pt x="6340" y="12"/>
                  </a:cubicBezTo>
                  <a:cubicBezTo>
                    <a:pt x="4225" y="12"/>
                    <a:pt x="2110" y="100"/>
                    <a:pt x="0" y="275"/>
                  </a:cubicBezTo>
                  <a:cubicBezTo>
                    <a:pt x="1914" y="428"/>
                    <a:pt x="3832" y="505"/>
                    <a:pt x="5751" y="505"/>
                  </a:cubicBezTo>
                  <a:cubicBezTo>
                    <a:pt x="6520" y="505"/>
                    <a:pt x="7289" y="493"/>
                    <a:pt x="8057" y="468"/>
                  </a:cubicBezTo>
                  <a:cubicBezTo>
                    <a:pt x="8682" y="485"/>
                    <a:pt x="9307" y="493"/>
                    <a:pt x="9931" y="493"/>
                  </a:cubicBezTo>
                  <a:cubicBezTo>
                    <a:pt x="11992" y="493"/>
                    <a:pt x="14051" y="403"/>
                    <a:pt x="16105" y="224"/>
                  </a:cubicBezTo>
                  <a:cubicBezTo>
                    <a:pt x="14147" y="75"/>
                    <a:pt x="12185" y="0"/>
                    <a:pt x="102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208;p105">
              <a:extLst>
                <a:ext uri="{FF2B5EF4-FFF2-40B4-BE49-F238E27FC236}">
                  <a16:creationId xmlns:a16="http://schemas.microsoft.com/office/drawing/2014/main" id="{327B5817-544E-4E11-ADA6-269321EBD1C8}"/>
                </a:ext>
              </a:extLst>
            </p:cNvPr>
            <p:cNvSpPr/>
            <p:nvPr/>
          </p:nvSpPr>
          <p:spPr>
            <a:xfrm>
              <a:off x="4527300" y="3494475"/>
              <a:ext cx="1090450" cy="1959000"/>
            </a:xfrm>
            <a:custGeom>
              <a:avLst/>
              <a:gdLst/>
              <a:ahLst/>
              <a:cxnLst/>
              <a:rect l="l" t="t" r="r" b="b"/>
              <a:pathLst>
                <a:path w="43618" h="78360" extrusionOk="0">
                  <a:moveTo>
                    <a:pt x="24062" y="0"/>
                  </a:moveTo>
                  <a:lnTo>
                    <a:pt x="16073" y="43776"/>
                  </a:lnTo>
                  <a:cubicBezTo>
                    <a:pt x="16073" y="43776"/>
                    <a:pt x="11897" y="62119"/>
                    <a:pt x="1" y="67474"/>
                  </a:cubicBezTo>
                  <a:cubicBezTo>
                    <a:pt x="3630" y="74209"/>
                    <a:pt x="10652" y="78360"/>
                    <a:pt x="18225" y="78360"/>
                  </a:cubicBezTo>
                  <a:cubicBezTo>
                    <a:pt x="18714" y="78360"/>
                    <a:pt x="19206" y="78342"/>
                    <a:pt x="19699" y="78307"/>
                  </a:cubicBezTo>
                  <a:cubicBezTo>
                    <a:pt x="29381" y="77631"/>
                    <a:pt x="37294" y="70320"/>
                    <a:pt x="38734" y="60721"/>
                  </a:cubicBezTo>
                  <a:lnTo>
                    <a:pt x="43617" y="4833"/>
                  </a:lnTo>
                  <a:lnTo>
                    <a:pt x="2406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209;p105">
              <a:extLst>
                <a:ext uri="{FF2B5EF4-FFF2-40B4-BE49-F238E27FC236}">
                  <a16:creationId xmlns:a16="http://schemas.microsoft.com/office/drawing/2014/main" id="{E842E4BF-F87A-4BA6-BFBA-8910DE880440}"/>
                </a:ext>
              </a:extLst>
            </p:cNvPr>
            <p:cNvSpPr/>
            <p:nvPr/>
          </p:nvSpPr>
          <p:spPr>
            <a:xfrm>
              <a:off x="5124425" y="2671000"/>
              <a:ext cx="677025" cy="1033150"/>
            </a:xfrm>
            <a:custGeom>
              <a:avLst/>
              <a:gdLst/>
              <a:ahLst/>
              <a:cxnLst/>
              <a:rect l="l" t="t" r="r" b="b"/>
              <a:pathLst>
                <a:path w="27081" h="41326" extrusionOk="0">
                  <a:moveTo>
                    <a:pt x="5391" y="1"/>
                  </a:moveTo>
                  <a:cubicBezTo>
                    <a:pt x="4495" y="1"/>
                    <a:pt x="3418" y="662"/>
                    <a:pt x="3418" y="3020"/>
                  </a:cubicBezTo>
                  <a:cubicBezTo>
                    <a:pt x="3418" y="5175"/>
                    <a:pt x="648" y="27181"/>
                    <a:pt x="648" y="27181"/>
                  </a:cubicBezTo>
                  <a:lnTo>
                    <a:pt x="0" y="36989"/>
                  </a:lnTo>
                  <a:lnTo>
                    <a:pt x="19186" y="41325"/>
                  </a:lnTo>
                  <a:cubicBezTo>
                    <a:pt x="19706" y="37772"/>
                    <a:pt x="21803" y="29859"/>
                    <a:pt x="21803" y="29859"/>
                  </a:cubicBezTo>
                  <a:lnTo>
                    <a:pt x="22544" y="26296"/>
                  </a:lnTo>
                  <a:cubicBezTo>
                    <a:pt x="22753" y="26427"/>
                    <a:pt x="22952" y="26573"/>
                    <a:pt x="23141" y="26733"/>
                  </a:cubicBezTo>
                  <a:cubicBezTo>
                    <a:pt x="23464" y="27068"/>
                    <a:pt x="23867" y="27316"/>
                    <a:pt x="24312" y="27448"/>
                  </a:cubicBezTo>
                  <a:cubicBezTo>
                    <a:pt x="24348" y="27450"/>
                    <a:pt x="24384" y="27451"/>
                    <a:pt x="24419" y="27451"/>
                  </a:cubicBezTo>
                  <a:cubicBezTo>
                    <a:pt x="25278" y="27451"/>
                    <a:pt x="26059" y="26940"/>
                    <a:pt x="26399" y="26145"/>
                  </a:cubicBezTo>
                  <a:cubicBezTo>
                    <a:pt x="26835" y="25372"/>
                    <a:pt x="27065" y="24501"/>
                    <a:pt x="27069" y="23614"/>
                  </a:cubicBezTo>
                  <a:cubicBezTo>
                    <a:pt x="27080" y="20747"/>
                    <a:pt x="24764" y="18412"/>
                    <a:pt x="21895" y="18400"/>
                  </a:cubicBezTo>
                  <a:cubicBezTo>
                    <a:pt x="21526" y="18054"/>
                    <a:pt x="21091" y="17785"/>
                    <a:pt x="20616" y="17609"/>
                  </a:cubicBezTo>
                  <a:cubicBezTo>
                    <a:pt x="20061" y="17401"/>
                    <a:pt x="19482" y="17315"/>
                    <a:pt x="18904" y="17315"/>
                  </a:cubicBezTo>
                  <a:cubicBezTo>
                    <a:pt x="16129" y="17315"/>
                    <a:pt x="13367" y="19293"/>
                    <a:pt x="13367" y="19293"/>
                  </a:cubicBezTo>
                  <a:lnTo>
                    <a:pt x="13452" y="18004"/>
                  </a:lnTo>
                  <a:cubicBezTo>
                    <a:pt x="13452" y="18004"/>
                    <a:pt x="15172" y="14575"/>
                    <a:pt x="21550" y="14575"/>
                  </a:cubicBezTo>
                  <a:cubicBezTo>
                    <a:pt x="21656" y="14575"/>
                    <a:pt x="21762" y="14576"/>
                    <a:pt x="21871" y="14578"/>
                  </a:cubicBezTo>
                  <a:cubicBezTo>
                    <a:pt x="21913" y="14579"/>
                    <a:pt x="21955" y="14580"/>
                    <a:pt x="21998" y="14580"/>
                  </a:cubicBezTo>
                  <a:cubicBezTo>
                    <a:pt x="22950" y="14580"/>
                    <a:pt x="23873" y="14248"/>
                    <a:pt x="24608" y="13635"/>
                  </a:cubicBezTo>
                  <a:cubicBezTo>
                    <a:pt x="25110" y="13267"/>
                    <a:pt x="25419" y="12693"/>
                    <a:pt x="25449" y="12070"/>
                  </a:cubicBezTo>
                  <a:cubicBezTo>
                    <a:pt x="25424" y="10462"/>
                    <a:pt x="24287" y="10059"/>
                    <a:pt x="20137" y="9923"/>
                  </a:cubicBezTo>
                  <a:cubicBezTo>
                    <a:pt x="19934" y="9916"/>
                    <a:pt x="19730" y="9913"/>
                    <a:pt x="19527" y="9913"/>
                  </a:cubicBezTo>
                  <a:cubicBezTo>
                    <a:pt x="15594" y="9913"/>
                    <a:pt x="11829" y="11142"/>
                    <a:pt x="10230" y="13215"/>
                  </a:cubicBezTo>
                  <a:cubicBezTo>
                    <a:pt x="9405" y="14205"/>
                    <a:pt x="8654" y="15256"/>
                    <a:pt x="7982" y="16354"/>
                  </a:cubicBezTo>
                  <a:cubicBezTo>
                    <a:pt x="7982" y="16354"/>
                    <a:pt x="8048" y="4721"/>
                    <a:pt x="8048" y="3989"/>
                  </a:cubicBezTo>
                  <a:cubicBezTo>
                    <a:pt x="7957" y="1858"/>
                    <a:pt x="6945" y="98"/>
                    <a:pt x="5524" y="6"/>
                  </a:cubicBezTo>
                  <a:cubicBezTo>
                    <a:pt x="5480" y="2"/>
                    <a:pt x="5436" y="1"/>
                    <a:pt x="53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210;p105">
              <a:extLst>
                <a:ext uri="{FF2B5EF4-FFF2-40B4-BE49-F238E27FC236}">
                  <a16:creationId xmlns:a16="http://schemas.microsoft.com/office/drawing/2014/main" id="{EF2BFA49-8162-4F22-8568-B19B029D8BEB}"/>
                </a:ext>
              </a:extLst>
            </p:cNvPr>
            <p:cNvSpPr/>
            <p:nvPr/>
          </p:nvSpPr>
          <p:spPr>
            <a:xfrm>
              <a:off x="5165025" y="3198225"/>
              <a:ext cx="318425" cy="380150"/>
            </a:xfrm>
            <a:custGeom>
              <a:avLst/>
              <a:gdLst/>
              <a:ahLst/>
              <a:cxnLst/>
              <a:rect l="l" t="t" r="r" b="b"/>
              <a:pathLst>
                <a:path w="12737" h="15206" extrusionOk="0">
                  <a:moveTo>
                    <a:pt x="11868" y="0"/>
                  </a:moveTo>
                  <a:cubicBezTo>
                    <a:pt x="11557" y="0"/>
                    <a:pt x="11229" y="169"/>
                    <a:pt x="10943" y="326"/>
                  </a:cubicBezTo>
                  <a:lnTo>
                    <a:pt x="0" y="6387"/>
                  </a:lnTo>
                  <a:lnTo>
                    <a:pt x="286" y="15133"/>
                  </a:lnTo>
                  <a:cubicBezTo>
                    <a:pt x="463" y="15182"/>
                    <a:pt x="641" y="15205"/>
                    <a:pt x="818" y="15205"/>
                  </a:cubicBezTo>
                  <a:cubicBezTo>
                    <a:pt x="1852" y="15205"/>
                    <a:pt x="2849" y="14420"/>
                    <a:pt x="3410" y="13500"/>
                  </a:cubicBezTo>
                  <a:cubicBezTo>
                    <a:pt x="4067" y="12422"/>
                    <a:pt x="4343" y="11152"/>
                    <a:pt x="4916" y="10024"/>
                  </a:cubicBezTo>
                  <a:cubicBezTo>
                    <a:pt x="6650" y="6656"/>
                    <a:pt x="10809" y="5057"/>
                    <a:pt x="12400" y="1606"/>
                  </a:cubicBezTo>
                  <a:cubicBezTo>
                    <a:pt x="12619" y="1125"/>
                    <a:pt x="12737" y="469"/>
                    <a:pt x="12315" y="149"/>
                  </a:cubicBezTo>
                  <a:cubicBezTo>
                    <a:pt x="12175" y="42"/>
                    <a:pt x="12024" y="0"/>
                    <a:pt x="1186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211;p105">
              <a:extLst>
                <a:ext uri="{FF2B5EF4-FFF2-40B4-BE49-F238E27FC236}">
                  <a16:creationId xmlns:a16="http://schemas.microsoft.com/office/drawing/2014/main" id="{2938F260-24E6-44B0-ACC4-913E2B41FA4E}"/>
                </a:ext>
              </a:extLst>
            </p:cNvPr>
            <p:cNvSpPr/>
            <p:nvPr/>
          </p:nvSpPr>
          <p:spPr>
            <a:xfrm>
              <a:off x="5164775" y="3190350"/>
              <a:ext cx="324275" cy="389575"/>
            </a:xfrm>
            <a:custGeom>
              <a:avLst/>
              <a:gdLst/>
              <a:ahLst/>
              <a:cxnLst/>
              <a:rect l="l" t="t" r="r" b="b"/>
              <a:pathLst>
                <a:path w="12971" h="15583" extrusionOk="0">
                  <a:moveTo>
                    <a:pt x="11948" y="1"/>
                  </a:moveTo>
                  <a:cubicBezTo>
                    <a:pt x="11397" y="1"/>
                    <a:pt x="10859" y="186"/>
                    <a:pt x="10423" y="530"/>
                  </a:cubicBezTo>
                  <a:lnTo>
                    <a:pt x="9051" y="1306"/>
                  </a:lnTo>
                  <a:lnTo>
                    <a:pt x="4296" y="4025"/>
                  </a:lnTo>
                  <a:cubicBezTo>
                    <a:pt x="2949" y="4807"/>
                    <a:pt x="1863" y="5446"/>
                    <a:pt x="1121" y="5910"/>
                  </a:cubicBezTo>
                  <a:cubicBezTo>
                    <a:pt x="718" y="6123"/>
                    <a:pt x="342" y="6382"/>
                    <a:pt x="1" y="6685"/>
                  </a:cubicBezTo>
                  <a:cubicBezTo>
                    <a:pt x="441" y="6579"/>
                    <a:pt x="863" y="6412"/>
                    <a:pt x="1255" y="6188"/>
                  </a:cubicBezTo>
                  <a:cubicBezTo>
                    <a:pt x="2012" y="5809"/>
                    <a:pt x="3157" y="5236"/>
                    <a:pt x="4538" y="4504"/>
                  </a:cubicBezTo>
                  <a:lnTo>
                    <a:pt x="9362" y="1877"/>
                  </a:lnTo>
                  <a:lnTo>
                    <a:pt x="10760" y="1120"/>
                  </a:lnTo>
                  <a:cubicBezTo>
                    <a:pt x="11180" y="884"/>
                    <a:pt x="11655" y="675"/>
                    <a:pt x="11940" y="675"/>
                  </a:cubicBezTo>
                  <a:cubicBezTo>
                    <a:pt x="11970" y="675"/>
                    <a:pt x="11997" y="677"/>
                    <a:pt x="12022" y="682"/>
                  </a:cubicBezTo>
                  <a:cubicBezTo>
                    <a:pt x="12293" y="733"/>
                    <a:pt x="12325" y="1213"/>
                    <a:pt x="12115" y="1692"/>
                  </a:cubicBezTo>
                  <a:cubicBezTo>
                    <a:pt x="11889" y="2197"/>
                    <a:pt x="11607" y="2675"/>
                    <a:pt x="11273" y="3115"/>
                  </a:cubicBezTo>
                  <a:cubicBezTo>
                    <a:pt x="9859" y="4943"/>
                    <a:pt x="7940" y="6213"/>
                    <a:pt x="6491" y="7728"/>
                  </a:cubicBezTo>
                  <a:cubicBezTo>
                    <a:pt x="5768" y="8433"/>
                    <a:pt x="5163" y="9248"/>
                    <a:pt x="4699" y="10144"/>
                  </a:cubicBezTo>
                  <a:cubicBezTo>
                    <a:pt x="4345" y="10928"/>
                    <a:pt x="4033" y="11728"/>
                    <a:pt x="3764" y="12544"/>
                  </a:cubicBezTo>
                  <a:cubicBezTo>
                    <a:pt x="3445" y="13695"/>
                    <a:pt x="2657" y="14660"/>
                    <a:pt x="1592" y="15204"/>
                  </a:cubicBezTo>
                  <a:cubicBezTo>
                    <a:pt x="1216" y="15345"/>
                    <a:pt x="820" y="15416"/>
                    <a:pt x="420" y="15416"/>
                  </a:cubicBezTo>
                  <a:cubicBezTo>
                    <a:pt x="384" y="15416"/>
                    <a:pt x="349" y="15415"/>
                    <a:pt x="313" y="15414"/>
                  </a:cubicBezTo>
                  <a:lnTo>
                    <a:pt x="313" y="15414"/>
                  </a:lnTo>
                  <a:cubicBezTo>
                    <a:pt x="290" y="15449"/>
                    <a:pt x="514" y="15583"/>
                    <a:pt x="940" y="15583"/>
                  </a:cubicBezTo>
                  <a:cubicBezTo>
                    <a:pt x="1144" y="15583"/>
                    <a:pt x="1394" y="15552"/>
                    <a:pt x="1685" y="15465"/>
                  </a:cubicBezTo>
                  <a:cubicBezTo>
                    <a:pt x="2888" y="14972"/>
                    <a:pt x="3812" y="13974"/>
                    <a:pt x="4209" y="12737"/>
                  </a:cubicBezTo>
                  <a:cubicBezTo>
                    <a:pt x="4531" y="12005"/>
                    <a:pt x="4790" y="11197"/>
                    <a:pt x="5203" y="10423"/>
                  </a:cubicBezTo>
                  <a:cubicBezTo>
                    <a:pt x="5665" y="9594"/>
                    <a:pt x="6250" y="8844"/>
                    <a:pt x="6938" y="8192"/>
                  </a:cubicBezTo>
                  <a:cubicBezTo>
                    <a:pt x="8353" y="6752"/>
                    <a:pt x="10313" y="5514"/>
                    <a:pt x="11829" y="3544"/>
                  </a:cubicBezTo>
                  <a:cubicBezTo>
                    <a:pt x="12203" y="3055"/>
                    <a:pt x="12518" y="2523"/>
                    <a:pt x="12771" y="1962"/>
                  </a:cubicBezTo>
                  <a:cubicBezTo>
                    <a:pt x="12910" y="1644"/>
                    <a:pt x="12971" y="1298"/>
                    <a:pt x="12949" y="952"/>
                  </a:cubicBezTo>
                  <a:cubicBezTo>
                    <a:pt x="12927" y="521"/>
                    <a:pt x="12643" y="150"/>
                    <a:pt x="12232" y="17"/>
                  </a:cubicBezTo>
                  <a:cubicBezTo>
                    <a:pt x="12137" y="6"/>
                    <a:pt x="12042" y="1"/>
                    <a:pt x="1194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212;p105">
              <a:extLst>
                <a:ext uri="{FF2B5EF4-FFF2-40B4-BE49-F238E27FC236}">
                  <a16:creationId xmlns:a16="http://schemas.microsoft.com/office/drawing/2014/main" id="{6E1C6637-90F4-47B4-867A-281E9A2F2F46}"/>
                </a:ext>
              </a:extLst>
            </p:cNvPr>
            <p:cNvSpPr/>
            <p:nvPr/>
          </p:nvSpPr>
          <p:spPr>
            <a:xfrm>
              <a:off x="5452350" y="2954625"/>
              <a:ext cx="311850" cy="201050"/>
            </a:xfrm>
            <a:custGeom>
              <a:avLst/>
              <a:gdLst/>
              <a:ahLst/>
              <a:cxnLst/>
              <a:rect l="l" t="t" r="r" b="b"/>
              <a:pathLst>
                <a:path w="12474" h="8042" extrusionOk="0">
                  <a:moveTo>
                    <a:pt x="12204" y="1"/>
                  </a:moveTo>
                  <a:cubicBezTo>
                    <a:pt x="12162" y="1"/>
                    <a:pt x="12204" y="245"/>
                    <a:pt x="12247" y="649"/>
                  </a:cubicBezTo>
                  <a:cubicBezTo>
                    <a:pt x="12238" y="1219"/>
                    <a:pt x="11980" y="1759"/>
                    <a:pt x="11539" y="2122"/>
                  </a:cubicBezTo>
                  <a:cubicBezTo>
                    <a:pt x="10866" y="2652"/>
                    <a:pt x="10075" y="3010"/>
                    <a:pt x="9233" y="3166"/>
                  </a:cubicBezTo>
                  <a:cubicBezTo>
                    <a:pt x="8267" y="3325"/>
                    <a:pt x="7289" y="3405"/>
                    <a:pt x="6311" y="3405"/>
                  </a:cubicBezTo>
                  <a:cubicBezTo>
                    <a:pt x="6216" y="3405"/>
                    <a:pt x="6121" y="3404"/>
                    <a:pt x="6025" y="3403"/>
                  </a:cubicBezTo>
                  <a:cubicBezTo>
                    <a:pt x="5988" y="3402"/>
                    <a:pt x="5951" y="3402"/>
                    <a:pt x="5914" y="3402"/>
                  </a:cubicBezTo>
                  <a:cubicBezTo>
                    <a:pt x="4839" y="3402"/>
                    <a:pt x="3770" y="3575"/>
                    <a:pt x="2750" y="3915"/>
                  </a:cubicBezTo>
                  <a:cubicBezTo>
                    <a:pt x="1868" y="4223"/>
                    <a:pt x="1112" y="4815"/>
                    <a:pt x="604" y="5599"/>
                  </a:cubicBezTo>
                  <a:cubicBezTo>
                    <a:pt x="274" y="6126"/>
                    <a:pt x="82" y="6729"/>
                    <a:pt x="48" y="7350"/>
                  </a:cubicBezTo>
                  <a:cubicBezTo>
                    <a:pt x="0" y="7580"/>
                    <a:pt x="19" y="7819"/>
                    <a:pt x="99" y="8042"/>
                  </a:cubicBezTo>
                  <a:cubicBezTo>
                    <a:pt x="173" y="7245"/>
                    <a:pt x="436" y="6477"/>
                    <a:pt x="865" y="5802"/>
                  </a:cubicBezTo>
                  <a:cubicBezTo>
                    <a:pt x="1363" y="5108"/>
                    <a:pt x="2072" y="4595"/>
                    <a:pt x="2884" y="4336"/>
                  </a:cubicBezTo>
                  <a:cubicBezTo>
                    <a:pt x="3904" y="4002"/>
                    <a:pt x="4969" y="3830"/>
                    <a:pt x="6042" y="3830"/>
                  </a:cubicBezTo>
                  <a:cubicBezTo>
                    <a:pt x="6104" y="3831"/>
                    <a:pt x="6166" y="3831"/>
                    <a:pt x="6229" y="3831"/>
                  </a:cubicBezTo>
                  <a:cubicBezTo>
                    <a:pt x="7266" y="3831"/>
                    <a:pt x="8303" y="3734"/>
                    <a:pt x="9325" y="3545"/>
                  </a:cubicBezTo>
                  <a:cubicBezTo>
                    <a:pt x="10232" y="3359"/>
                    <a:pt x="11074" y="2939"/>
                    <a:pt x="11766" y="2324"/>
                  </a:cubicBezTo>
                  <a:cubicBezTo>
                    <a:pt x="12233" y="1893"/>
                    <a:pt x="12474" y="1274"/>
                    <a:pt x="12423" y="640"/>
                  </a:cubicBezTo>
                  <a:cubicBezTo>
                    <a:pt x="12411" y="411"/>
                    <a:pt x="12335" y="189"/>
                    <a:pt x="122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213;p105">
              <a:extLst>
                <a:ext uri="{FF2B5EF4-FFF2-40B4-BE49-F238E27FC236}">
                  <a16:creationId xmlns:a16="http://schemas.microsoft.com/office/drawing/2014/main" id="{82FA9599-E197-45AC-9FF8-F248DDCB2DEB}"/>
                </a:ext>
              </a:extLst>
            </p:cNvPr>
            <p:cNvSpPr/>
            <p:nvPr/>
          </p:nvSpPr>
          <p:spPr>
            <a:xfrm>
              <a:off x="5322325" y="2750075"/>
              <a:ext cx="15675" cy="393975"/>
            </a:xfrm>
            <a:custGeom>
              <a:avLst/>
              <a:gdLst/>
              <a:ahLst/>
              <a:cxnLst/>
              <a:rect l="l" t="t" r="r" b="b"/>
              <a:pathLst>
                <a:path w="627" h="15759" extrusionOk="0">
                  <a:moveTo>
                    <a:pt x="72" y="1"/>
                  </a:moveTo>
                  <a:cubicBezTo>
                    <a:pt x="1" y="770"/>
                    <a:pt x="1" y="1545"/>
                    <a:pt x="72" y="2315"/>
                  </a:cubicBezTo>
                  <a:cubicBezTo>
                    <a:pt x="72" y="3898"/>
                    <a:pt x="72" y="5791"/>
                    <a:pt x="131" y="7880"/>
                  </a:cubicBezTo>
                  <a:cubicBezTo>
                    <a:pt x="188" y="9968"/>
                    <a:pt x="131" y="11861"/>
                    <a:pt x="131" y="13445"/>
                  </a:cubicBezTo>
                  <a:cubicBezTo>
                    <a:pt x="80" y="14216"/>
                    <a:pt x="97" y="14991"/>
                    <a:pt x="182" y="15759"/>
                  </a:cubicBezTo>
                  <a:cubicBezTo>
                    <a:pt x="365" y="15005"/>
                    <a:pt x="458" y="14229"/>
                    <a:pt x="458" y="13452"/>
                  </a:cubicBezTo>
                  <a:cubicBezTo>
                    <a:pt x="560" y="12029"/>
                    <a:pt x="626" y="10086"/>
                    <a:pt x="619" y="7880"/>
                  </a:cubicBezTo>
                  <a:cubicBezTo>
                    <a:pt x="609" y="5674"/>
                    <a:pt x="526" y="3721"/>
                    <a:pt x="426" y="2299"/>
                  </a:cubicBezTo>
                  <a:cubicBezTo>
                    <a:pt x="390" y="1522"/>
                    <a:pt x="273" y="751"/>
                    <a:pt x="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214;p105">
              <a:extLst>
                <a:ext uri="{FF2B5EF4-FFF2-40B4-BE49-F238E27FC236}">
                  <a16:creationId xmlns:a16="http://schemas.microsoft.com/office/drawing/2014/main" id="{80E2531E-91EC-4D4E-BBBF-A4C33A0E0C0A}"/>
                </a:ext>
              </a:extLst>
            </p:cNvPr>
            <p:cNvSpPr/>
            <p:nvPr/>
          </p:nvSpPr>
          <p:spPr>
            <a:xfrm>
              <a:off x="5519225" y="3145275"/>
              <a:ext cx="196100" cy="196650"/>
            </a:xfrm>
            <a:custGeom>
              <a:avLst/>
              <a:gdLst/>
              <a:ahLst/>
              <a:cxnLst/>
              <a:rect l="l" t="t" r="r" b="b"/>
              <a:pathLst>
                <a:path w="7844" h="7866" extrusionOk="0">
                  <a:moveTo>
                    <a:pt x="6604" y="1"/>
                  </a:moveTo>
                  <a:cubicBezTo>
                    <a:pt x="6603" y="1"/>
                    <a:pt x="6602" y="1"/>
                    <a:pt x="6601" y="2"/>
                  </a:cubicBezTo>
                  <a:cubicBezTo>
                    <a:pt x="6584" y="19"/>
                    <a:pt x="6735" y="229"/>
                    <a:pt x="6911" y="642"/>
                  </a:cubicBezTo>
                  <a:cubicBezTo>
                    <a:pt x="7143" y="1247"/>
                    <a:pt x="7287" y="1882"/>
                    <a:pt x="7341" y="2528"/>
                  </a:cubicBezTo>
                  <a:cubicBezTo>
                    <a:pt x="7452" y="3477"/>
                    <a:pt x="7438" y="4436"/>
                    <a:pt x="7299" y="5381"/>
                  </a:cubicBezTo>
                  <a:cubicBezTo>
                    <a:pt x="7078" y="6481"/>
                    <a:pt x="6161" y="7305"/>
                    <a:pt x="5042" y="7402"/>
                  </a:cubicBezTo>
                  <a:cubicBezTo>
                    <a:pt x="4487" y="7399"/>
                    <a:pt x="3967" y="7133"/>
                    <a:pt x="3636" y="6687"/>
                  </a:cubicBezTo>
                  <a:cubicBezTo>
                    <a:pt x="3383" y="6225"/>
                    <a:pt x="3302" y="5687"/>
                    <a:pt x="3409" y="5171"/>
                  </a:cubicBezTo>
                  <a:cubicBezTo>
                    <a:pt x="3503" y="4640"/>
                    <a:pt x="3526" y="4099"/>
                    <a:pt x="3477" y="3563"/>
                  </a:cubicBezTo>
                  <a:cubicBezTo>
                    <a:pt x="3428" y="3042"/>
                    <a:pt x="3108" y="2585"/>
                    <a:pt x="2635" y="2360"/>
                  </a:cubicBezTo>
                  <a:cubicBezTo>
                    <a:pt x="2380" y="2262"/>
                    <a:pt x="2113" y="2214"/>
                    <a:pt x="1848" y="2214"/>
                  </a:cubicBezTo>
                  <a:cubicBezTo>
                    <a:pt x="1421" y="2214"/>
                    <a:pt x="998" y="2338"/>
                    <a:pt x="631" y="2579"/>
                  </a:cubicBezTo>
                  <a:cubicBezTo>
                    <a:pt x="237" y="2814"/>
                    <a:pt x="1" y="2940"/>
                    <a:pt x="50" y="2999"/>
                  </a:cubicBezTo>
                  <a:cubicBezTo>
                    <a:pt x="285" y="2942"/>
                    <a:pt x="512" y="2854"/>
                    <a:pt x="724" y="2738"/>
                  </a:cubicBezTo>
                  <a:cubicBezTo>
                    <a:pt x="1032" y="2580"/>
                    <a:pt x="1371" y="2500"/>
                    <a:pt x="1710" y="2500"/>
                  </a:cubicBezTo>
                  <a:cubicBezTo>
                    <a:pt x="1980" y="2500"/>
                    <a:pt x="2251" y="2551"/>
                    <a:pt x="2508" y="2653"/>
                  </a:cubicBezTo>
                  <a:cubicBezTo>
                    <a:pt x="2867" y="2848"/>
                    <a:pt x="3097" y="3215"/>
                    <a:pt x="3115" y="3622"/>
                  </a:cubicBezTo>
                  <a:cubicBezTo>
                    <a:pt x="3142" y="4124"/>
                    <a:pt x="3105" y="4627"/>
                    <a:pt x="3006" y="5120"/>
                  </a:cubicBezTo>
                  <a:cubicBezTo>
                    <a:pt x="2867" y="5740"/>
                    <a:pt x="2966" y="6389"/>
                    <a:pt x="3284" y="6939"/>
                  </a:cubicBezTo>
                  <a:cubicBezTo>
                    <a:pt x="3692" y="7512"/>
                    <a:pt x="4348" y="7856"/>
                    <a:pt x="5051" y="7866"/>
                  </a:cubicBezTo>
                  <a:cubicBezTo>
                    <a:pt x="5740" y="7861"/>
                    <a:pt x="6397" y="7575"/>
                    <a:pt x="6870" y="7073"/>
                  </a:cubicBezTo>
                  <a:cubicBezTo>
                    <a:pt x="7308" y="6633"/>
                    <a:pt x="7602" y="6069"/>
                    <a:pt x="7712" y="5457"/>
                  </a:cubicBezTo>
                  <a:cubicBezTo>
                    <a:pt x="7843" y="4467"/>
                    <a:pt x="7829" y="3463"/>
                    <a:pt x="7670" y="2477"/>
                  </a:cubicBezTo>
                  <a:cubicBezTo>
                    <a:pt x="7582" y="1811"/>
                    <a:pt x="7380" y="1164"/>
                    <a:pt x="7072" y="566"/>
                  </a:cubicBezTo>
                  <a:cubicBezTo>
                    <a:pt x="6847" y="165"/>
                    <a:pt x="6637" y="1"/>
                    <a:pt x="66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215;p105">
              <a:extLst>
                <a:ext uri="{FF2B5EF4-FFF2-40B4-BE49-F238E27FC236}">
                  <a16:creationId xmlns:a16="http://schemas.microsoft.com/office/drawing/2014/main" id="{8BA00174-2F1C-4818-A7AA-8888DF10BB3A}"/>
                </a:ext>
              </a:extLst>
            </p:cNvPr>
            <p:cNvSpPr/>
            <p:nvPr/>
          </p:nvSpPr>
          <p:spPr>
            <a:xfrm>
              <a:off x="5676675" y="3133300"/>
              <a:ext cx="137125" cy="227775"/>
            </a:xfrm>
            <a:custGeom>
              <a:avLst/>
              <a:gdLst/>
              <a:ahLst/>
              <a:cxnLst/>
              <a:rect l="l" t="t" r="r" b="b"/>
              <a:pathLst>
                <a:path w="5485" h="9111" extrusionOk="0">
                  <a:moveTo>
                    <a:pt x="647" y="0"/>
                  </a:moveTo>
                  <a:cubicBezTo>
                    <a:pt x="227" y="0"/>
                    <a:pt x="0" y="0"/>
                    <a:pt x="0" y="68"/>
                  </a:cubicBezTo>
                  <a:cubicBezTo>
                    <a:pt x="776" y="167"/>
                    <a:pt x="1534" y="384"/>
                    <a:pt x="2246" y="708"/>
                  </a:cubicBezTo>
                  <a:cubicBezTo>
                    <a:pt x="2994" y="1079"/>
                    <a:pt x="3637" y="1632"/>
                    <a:pt x="4116" y="2316"/>
                  </a:cubicBezTo>
                  <a:cubicBezTo>
                    <a:pt x="4675" y="3164"/>
                    <a:pt x="4969" y="4161"/>
                    <a:pt x="4958" y="5178"/>
                  </a:cubicBezTo>
                  <a:cubicBezTo>
                    <a:pt x="4986" y="6188"/>
                    <a:pt x="4638" y="7172"/>
                    <a:pt x="3981" y="7940"/>
                  </a:cubicBezTo>
                  <a:cubicBezTo>
                    <a:pt x="3528" y="8453"/>
                    <a:pt x="2879" y="8740"/>
                    <a:pt x="2206" y="8740"/>
                  </a:cubicBezTo>
                  <a:cubicBezTo>
                    <a:pt x="2075" y="8740"/>
                    <a:pt x="1942" y="8729"/>
                    <a:pt x="1809" y="8706"/>
                  </a:cubicBezTo>
                  <a:cubicBezTo>
                    <a:pt x="1273" y="8586"/>
                    <a:pt x="816" y="8238"/>
                    <a:pt x="555" y="7755"/>
                  </a:cubicBezTo>
                  <a:cubicBezTo>
                    <a:pt x="437" y="7435"/>
                    <a:pt x="437" y="7198"/>
                    <a:pt x="379" y="7198"/>
                  </a:cubicBezTo>
                  <a:cubicBezTo>
                    <a:pt x="320" y="7418"/>
                    <a:pt x="343" y="7653"/>
                    <a:pt x="445" y="7855"/>
                  </a:cubicBezTo>
                  <a:cubicBezTo>
                    <a:pt x="686" y="8440"/>
                    <a:pt x="1182" y="8882"/>
                    <a:pt x="1792" y="9051"/>
                  </a:cubicBezTo>
                  <a:cubicBezTo>
                    <a:pt x="1980" y="9091"/>
                    <a:pt x="2169" y="9111"/>
                    <a:pt x="2356" y="9111"/>
                  </a:cubicBezTo>
                  <a:cubicBezTo>
                    <a:pt x="3092" y="9111"/>
                    <a:pt x="3805" y="8809"/>
                    <a:pt x="4318" y="8260"/>
                  </a:cubicBezTo>
                  <a:cubicBezTo>
                    <a:pt x="5077" y="7425"/>
                    <a:pt x="5485" y="6330"/>
                    <a:pt x="5454" y="5204"/>
                  </a:cubicBezTo>
                  <a:cubicBezTo>
                    <a:pt x="5454" y="4090"/>
                    <a:pt x="5108" y="3004"/>
                    <a:pt x="4460" y="2097"/>
                  </a:cubicBezTo>
                  <a:cubicBezTo>
                    <a:pt x="3934" y="1357"/>
                    <a:pt x="3215" y="774"/>
                    <a:pt x="2382" y="413"/>
                  </a:cubicBezTo>
                  <a:cubicBezTo>
                    <a:pt x="1835" y="166"/>
                    <a:pt x="1247" y="27"/>
                    <a:pt x="64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216;p105">
              <a:extLst>
                <a:ext uri="{FF2B5EF4-FFF2-40B4-BE49-F238E27FC236}">
                  <a16:creationId xmlns:a16="http://schemas.microsoft.com/office/drawing/2014/main" id="{A9A991C5-833A-4576-ABB8-667A87026A09}"/>
                </a:ext>
              </a:extLst>
            </p:cNvPr>
            <p:cNvSpPr/>
            <p:nvPr/>
          </p:nvSpPr>
          <p:spPr>
            <a:xfrm>
              <a:off x="5341175" y="3387125"/>
              <a:ext cx="145025" cy="174500"/>
            </a:xfrm>
            <a:custGeom>
              <a:avLst/>
              <a:gdLst/>
              <a:ahLst/>
              <a:cxnLst/>
              <a:rect l="l" t="t" r="r" b="b"/>
              <a:pathLst>
                <a:path w="5801" h="6980" extrusionOk="0">
                  <a:moveTo>
                    <a:pt x="1" y="1"/>
                  </a:moveTo>
                  <a:cubicBezTo>
                    <a:pt x="826" y="1580"/>
                    <a:pt x="1481" y="3242"/>
                    <a:pt x="1954" y="4959"/>
                  </a:cubicBezTo>
                  <a:cubicBezTo>
                    <a:pt x="2072" y="5481"/>
                    <a:pt x="2156" y="5986"/>
                    <a:pt x="2215" y="6457"/>
                  </a:cubicBezTo>
                  <a:lnTo>
                    <a:pt x="2283" y="6979"/>
                  </a:lnTo>
                  <a:lnTo>
                    <a:pt x="2610" y="6567"/>
                  </a:lnTo>
                  <a:cubicBezTo>
                    <a:pt x="3169" y="5878"/>
                    <a:pt x="3914" y="5366"/>
                    <a:pt x="4758" y="5093"/>
                  </a:cubicBezTo>
                  <a:cubicBezTo>
                    <a:pt x="5389" y="4900"/>
                    <a:pt x="5800" y="4883"/>
                    <a:pt x="5800" y="4824"/>
                  </a:cubicBezTo>
                  <a:cubicBezTo>
                    <a:pt x="5620" y="4767"/>
                    <a:pt x="5432" y="4738"/>
                    <a:pt x="5245" y="4738"/>
                  </a:cubicBezTo>
                  <a:cubicBezTo>
                    <a:pt x="5058" y="4738"/>
                    <a:pt x="4870" y="4767"/>
                    <a:pt x="4690" y="4824"/>
                  </a:cubicBezTo>
                  <a:cubicBezTo>
                    <a:pt x="3899" y="4997"/>
                    <a:pt x="3177" y="5384"/>
                    <a:pt x="2597" y="5937"/>
                  </a:cubicBezTo>
                  <a:lnTo>
                    <a:pt x="2597" y="5937"/>
                  </a:lnTo>
                  <a:cubicBezTo>
                    <a:pt x="2547" y="5574"/>
                    <a:pt x="2481" y="5214"/>
                    <a:pt x="2400" y="4858"/>
                  </a:cubicBezTo>
                  <a:cubicBezTo>
                    <a:pt x="2065" y="3049"/>
                    <a:pt x="1234" y="1367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217;p105">
              <a:extLst>
                <a:ext uri="{FF2B5EF4-FFF2-40B4-BE49-F238E27FC236}">
                  <a16:creationId xmlns:a16="http://schemas.microsoft.com/office/drawing/2014/main" id="{B248D4C4-8487-421D-B889-FAFD56D03AE0}"/>
                </a:ext>
              </a:extLst>
            </p:cNvPr>
            <p:cNvSpPr/>
            <p:nvPr/>
          </p:nvSpPr>
          <p:spPr>
            <a:xfrm>
              <a:off x="5488725" y="3012750"/>
              <a:ext cx="84775" cy="40050"/>
            </a:xfrm>
            <a:custGeom>
              <a:avLst/>
              <a:gdLst/>
              <a:ahLst/>
              <a:cxnLst/>
              <a:rect l="l" t="t" r="r" b="b"/>
              <a:pathLst>
                <a:path w="3391" h="1602" extrusionOk="0">
                  <a:moveTo>
                    <a:pt x="137" y="0"/>
                  </a:moveTo>
                  <a:cubicBezTo>
                    <a:pt x="125" y="0"/>
                    <a:pt x="116" y="3"/>
                    <a:pt x="109" y="8"/>
                  </a:cubicBezTo>
                  <a:cubicBezTo>
                    <a:pt x="0" y="58"/>
                    <a:pt x="445" y="849"/>
                    <a:pt x="1473" y="1329"/>
                  </a:cubicBezTo>
                  <a:cubicBezTo>
                    <a:pt x="1911" y="1534"/>
                    <a:pt x="2328" y="1601"/>
                    <a:pt x="2659" y="1601"/>
                  </a:cubicBezTo>
                  <a:cubicBezTo>
                    <a:pt x="3103" y="1601"/>
                    <a:pt x="3391" y="1481"/>
                    <a:pt x="3367" y="1413"/>
                  </a:cubicBezTo>
                  <a:cubicBezTo>
                    <a:pt x="3325" y="1295"/>
                    <a:pt x="2525" y="1305"/>
                    <a:pt x="1683" y="908"/>
                  </a:cubicBezTo>
                  <a:cubicBezTo>
                    <a:pt x="896" y="538"/>
                    <a:pt x="301" y="0"/>
                    <a:pt x="1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218;p105">
              <a:extLst>
                <a:ext uri="{FF2B5EF4-FFF2-40B4-BE49-F238E27FC236}">
                  <a16:creationId xmlns:a16="http://schemas.microsoft.com/office/drawing/2014/main" id="{3D3D7329-27E0-4C02-9417-0C485FE2DE10}"/>
                </a:ext>
              </a:extLst>
            </p:cNvPr>
            <p:cNvSpPr/>
            <p:nvPr/>
          </p:nvSpPr>
          <p:spPr>
            <a:xfrm>
              <a:off x="4428200" y="3754375"/>
              <a:ext cx="1226350" cy="1722475"/>
            </a:xfrm>
            <a:custGeom>
              <a:avLst/>
              <a:gdLst/>
              <a:ahLst/>
              <a:cxnLst/>
              <a:rect l="l" t="t" r="r" b="b"/>
              <a:pathLst>
                <a:path w="49054" h="68899" extrusionOk="0">
                  <a:moveTo>
                    <a:pt x="24482" y="0"/>
                  </a:moveTo>
                  <a:lnTo>
                    <a:pt x="20374" y="31520"/>
                  </a:lnTo>
                  <a:cubicBezTo>
                    <a:pt x="20374" y="31520"/>
                    <a:pt x="7872" y="47810"/>
                    <a:pt x="0" y="53265"/>
                  </a:cubicBezTo>
                  <a:cubicBezTo>
                    <a:pt x="6676" y="63788"/>
                    <a:pt x="9471" y="68898"/>
                    <a:pt x="24482" y="68898"/>
                  </a:cubicBezTo>
                  <a:cubicBezTo>
                    <a:pt x="39491" y="68898"/>
                    <a:pt x="43810" y="58730"/>
                    <a:pt x="44543" y="51986"/>
                  </a:cubicBezTo>
                  <a:cubicBezTo>
                    <a:pt x="45275" y="45241"/>
                    <a:pt x="49054" y="1760"/>
                    <a:pt x="49054" y="1760"/>
                  </a:cubicBezTo>
                  <a:lnTo>
                    <a:pt x="24482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219;p105">
              <a:extLst>
                <a:ext uri="{FF2B5EF4-FFF2-40B4-BE49-F238E27FC236}">
                  <a16:creationId xmlns:a16="http://schemas.microsoft.com/office/drawing/2014/main" id="{5C99247B-F028-4F1C-9D19-11DFE0B2DBD9}"/>
                </a:ext>
              </a:extLst>
            </p:cNvPr>
            <p:cNvSpPr/>
            <p:nvPr/>
          </p:nvSpPr>
          <p:spPr>
            <a:xfrm>
              <a:off x="5147525" y="3900675"/>
              <a:ext cx="342275" cy="594750"/>
            </a:xfrm>
            <a:custGeom>
              <a:avLst/>
              <a:gdLst/>
              <a:ahLst/>
              <a:cxnLst/>
              <a:rect l="l" t="t" r="r" b="b"/>
              <a:pathLst>
                <a:path w="13691" h="23790" extrusionOk="0">
                  <a:moveTo>
                    <a:pt x="7292" y="0"/>
                  </a:moveTo>
                  <a:cubicBezTo>
                    <a:pt x="7075" y="326"/>
                    <a:pt x="6886" y="669"/>
                    <a:pt x="6727" y="1028"/>
                  </a:cubicBezTo>
                  <a:cubicBezTo>
                    <a:pt x="6356" y="1743"/>
                    <a:pt x="5860" y="2703"/>
                    <a:pt x="5245" y="3874"/>
                  </a:cubicBezTo>
                  <a:lnTo>
                    <a:pt x="220" y="13781"/>
                  </a:lnTo>
                  <a:lnTo>
                    <a:pt x="0" y="14211"/>
                  </a:lnTo>
                  <a:lnTo>
                    <a:pt x="464" y="14076"/>
                  </a:lnTo>
                  <a:lnTo>
                    <a:pt x="6846" y="12205"/>
                  </a:lnTo>
                  <a:lnTo>
                    <a:pt x="12854" y="10422"/>
                  </a:lnTo>
                  <a:lnTo>
                    <a:pt x="12854" y="10422"/>
                  </a:lnTo>
                  <a:lnTo>
                    <a:pt x="8176" y="19867"/>
                  </a:lnTo>
                  <a:cubicBezTo>
                    <a:pt x="7637" y="21053"/>
                    <a:pt x="7149" y="22013"/>
                    <a:pt x="6795" y="22737"/>
                  </a:cubicBezTo>
                  <a:cubicBezTo>
                    <a:pt x="6620" y="23077"/>
                    <a:pt x="6469" y="23429"/>
                    <a:pt x="6341" y="23789"/>
                  </a:cubicBezTo>
                  <a:cubicBezTo>
                    <a:pt x="6562" y="23479"/>
                    <a:pt x="6756" y="23148"/>
                    <a:pt x="6922" y="22805"/>
                  </a:cubicBezTo>
                  <a:lnTo>
                    <a:pt x="8411" y="19986"/>
                  </a:lnTo>
                  <a:lnTo>
                    <a:pt x="13463" y="10178"/>
                  </a:lnTo>
                  <a:lnTo>
                    <a:pt x="13690" y="9749"/>
                  </a:lnTo>
                  <a:lnTo>
                    <a:pt x="13219" y="9883"/>
                  </a:lnTo>
                  <a:lnTo>
                    <a:pt x="6744" y="11787"/>
                  </a:lnTo>
                  <a:lnTo>
                    <a:pt x="822" y="13547"/>
                  </a:lnTo>
                  <a:lnTo>
                    <a:pt x="822" y="13547"/>
                  </a:lnTo>
                  <a:lnTo>
                    <a:pt x="5465" y="3966"/>
                  </a:lnTo>
                  <a:lnTo>
                    <a:pt x="6837" y="1069"/>
                  </a:lnTo>
                  <a:cubicBezTo>
                    <a:pt x="7013" y="723"/>
                    <a:pt x="7166" y="367"/>
                    <a:pt x="72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220;p105">
              <a:extLst>
                <a:ext uri="{FF2B5EF4-FFF2-40B4-BE49-F238E27FC236}">
                  <a16:creationId xmlns:a16="http://schemas.microsoft.com/office/drawing/2014/main" id="{DE0F08EB-CA41-4898-9432-AAD21A0E186C}"/>
                </a:ext>
              </a:extLst>
            </p:cNvPr>
            <p:cNvSpPr/>
            <p:nvPr/>
          </p:nvSpPr>
          <p:spPr>
            <a:xfrm>
              <a:off x="4747275" y="4946000"/>
              <a:ext cx="524475" cy="279950"/>
            </a:xfrm>
            <a:custGeom>
              <a:avLst/>
              <a:gdLst/>
              <a:ahLst/>
              <a:cxnLst/>
              <a:rect l="l" t="t" r="r" b="b"/>
              <a:pathLst>
                <a:path w="20979" h="11198" extrusionOk="0">
                  <a:moveTo>
                    <a:pt x="20627" y="1"/>
                  </a:moveTo>
                  <a:cubicBezTo>
                    <a:pt x="20359" y="1"/>
                    <a:pt x="20091" y="15"/>
                    <a:pt x="19825" y="43"/>
                  </a:cubicBezTo>
                  <a:lnTo>
                    <a:pt x="16618" y="202"/>
                  </a:lnTo>
                  <a:lnTo>
                    <a:pt x="5548" y="868"/>
                  </a:lnTo>
                  <a:lnTo>
                    <a:pt x="5068" y="868"/>
                  </a:lnTo>
                  <a:lnTo>
                    <a:pt x="5421" y="1196"/>
                  </a:lnTo>
                  <a:lnTo>
                    <a:pt x="10254" y="5759"/>
                  </a:lnTo>
                  <a:lnTo>
                    <a:pt x="14827" y="10052"/>
                  </a:lnTo>
                  <a:lnTo>
                    <a:pt x="14827" y="10052"/>
                  </a:lnTo>
                  <a:lnTo>
                    <a:pt x="4309" y="10776"/>
                  </a:lnTo>
                  <a:lnTo>
                    <a:pt x="1136" y="11037"/>
                  </a:lnTo>
                  <a:cubicBezTo>
                    <a:pt x="754" y="11052"/>
                    <a:pt x="374" y="11099"/>
                    <a:pt x="0" y="11173"/>
                  </a:cubicBezTo>
                  <a:cubicBezTo>
                    <a:pt x="190" y="11189"/>
                    <a:pt x="381" y="11197"/>
                    <a:pt x="572" y="11197"/>
                  </a:cubicBezTo>
                  <a:cubicBezTo>
                    <a:pt x="763" y="11197"/>
                    <a:pt x="954" y="11189"/>
                    <a:pt x="1145" y="11173"/>
                  </a:cubicBezTo>
                  <a:lnTo>
                    <a:pt x="4326" y="11037"/>
                  </a:lnTo>
                  <a:lnTo>
                    <a:pt x="15329" y="10431"/>
                  </a:lnTo>
                  <a:lnTo>
                    <a:pt x="15817" y="10431"/>
                  </a:lnTo>
                  <a:lnTo>
                    <a:pt x="15463" y="10094"/>
                  </a:lnTo>
                  <a:lnTo>
                    <a:pt x="10557" y="5464"/>
                  </a:lnTo>
                  <a:lnTo>
                    <a:pt x="6054" y="1244"/>
                  </a:lnTo>
                  <a:lnTo>
                    <a:pt x="6054" y="1244"/>
                  </a:lnTo>
                  <a:lnTo>
                    <a:pt x="16635" y="439"/>
                  </a:lnTo>
                  <a:lnTo>
                    <a:pt x="19834" y="160"/>
                  </a:lnTo>
                  <a:cubicBezTo>
                    <a:pt x="20219" y="140"/>
                    <a:pt x="20600" y="91"/>
                    <a:pt x="20979" y="9"/>
                  </a:cubicBezTo>
                  <a:cubicBezTo>
                    <a:pt x="20862" y="3"/>
                    <a:pt x="20744" y="1"/>
                    <a:pt x="206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221;p105">
              <a:extLst>
                <a:ext uri="{FF2B5EF4-FFF2-40B4-BE49-F238E27FC236}">
                  <a16:creationId xmlns:a16="http://schemas.microsoft.com/office/drawing/2014/main" id="{36501776-9F1E-468F-9276-D16C845A2CA7}"/>
                </a:ext>
              </a:extLst>
            </p:cNvPr>
            <p:cNvSpPr/>
            <p:nvPr/>
          </p:nvSpPr>
          <p:spPr>
            <a:xfrm>
              <a:off x="2662825" y="3665575"/>
              <a:ext cx="4519500" cy="1805550"/>
            </a:xfrm>
            <a:custGeom>
              <a:avLst/>
              <a:gdLst/>
              <a:ahLst/>
              <a:cxnLst/>
              <a:rect l="l" t="t" r="r" b="b"/>
              <a:pathLst>
                <a:path w="180780" h="72222" extrusionOk="0">
                  <a:moveTo>
                    <a:pt x="78326" y="0"/>
                  </a:moveTo>
                  <a:lnTo>
                    <a:pt x="50386" y="69099"/>
                  </a:lnTo>
                  <a:lnTo>
                    <a:pt x="1" y="69099"/>
                  </a:lnTo>
                  <a:lnTo>
                    <a:pt x="1" y="72222"/>
                  </a:lnTo>
                  <a:lnTo>
                    <a:pt x="150076" y="72222"/>
                  </a:lnTo>
                  <a:lnTo>
                    <a:pt x="18077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222;p105">
              <a:extLst>
                <a:ext uri="{FF2B5EF4-FFF2-40B4-BE49-F238E27FC236}">
                  <a16:creationId xmlns:a16="http://schemas.microsoft.com/office/drawing/2014/main" id="{90DCDDBE-51FD-4E7F-8C77-52F94D9FB0EE}"/>
                </a:ext>
              </a:extLst>
            </p:cNvPr>
            <p:cNvSpPr/>
            <p:nvPr/>
          </p:nvSpPr>
          <p:spPr>
            <a:xfrm>
              <a:off x="5426000" y="4489575"/>
              <a:ext cx="288350" cy="322550"/>
            </a:xfrm>
            <a:custGeom>
              <a:avLst/>
              <a:gdLst/>
              <a:ahLst/>
              <a:cxnLst/>
              <a:rect l="l" t="t" r="r" b="b"/>
              <a:pathLst>
                <a:path w="11534" h="12902" extrusionOk="0">
                  <a:moveTo>
                    <a:pt x="6540" y="1"/>
                  </a:moveTo>
                  <a:cubicBezTo>
                    <a:pt x="4223" y="1"/>
                    <a:pt x="1885" y="2053"/>
                    <a:pt x="1011" y="5066"/>
                  </a:cubicBezTo>
                  <a:cubicBezTo>
                    <a:pt x="0" y="8542"/>
                    <a:pt x="1304" y="11995"/>
                    <a:pt x="3931" y="12752"/>
                  </a:cubicBezTo>
                  <a:cubicBezTo>
                    <a:pt x="4281" y="12853"/>
                    <a:pt x="4637" y="12902"/>
                    <a:pt x="4993" y="12902"/>
                  </a:cubicBezTo>
                  <a:cubicBezTo>
                    <a:pt x="7309" y="12902"/>
                    <a:pt x="9640" y="10849"/>
                    <a:pt x="10515" y="7836"/>
                  </a:cubicBezTo>
                  <a:cubicBezTo>
                    <a:pt x="11533" y="4358"/>
                    <a:pt x="10228" y="907"/>
                    <a:pt x="7602" y="150"/>
                  </a:cubicBezTo>
                  <a:cubicBezTo>
                    <a:pt x="7252" y="49"/>
                    <a:pt x="6896" y="1"/>
                    <a:pt x="65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3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8" y="1535239"/>
            <a:ext cx="8717786" cy="4630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732" y="589303"/>
            <a:ext cx="446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ahnschrift SemiLight" panose="020B0502040204020203" pitchFamily="34" charset="0"/>
              </a:rPr>
              <a:t>Tampilan Cetak Label</a:t>
            </a:r>
            <a:endParaRPr lang="id-ID" sz="2800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084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418</TotalTime>
  <Words>148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 SemiLight</vt:lpstr>
      <vt:lpstr>Corbel</vt:lpstr>
      <vt:lpstr>HY엽서L</vt:lpstr>
      <vt:lpstr>Tahoma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2021-09-01T01:50:26Z</dcterms:created>
  <dcterms:modified xsi:type="dcterms:W3CDTF">2021-09-03T03:13:04Z</dcterms:modified>
</cp:coreProperties>
</file>