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7" r:id="rId11"/>
    <p:sldId id="268" r:id="rId12"/>
    <p:sldId id="269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7086600" cy="9024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laporan%20ppk\nando%20waktu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/>
              <a:t>Grafik kapasitas mes</a:t>
            </a:r>
            <a:r>
              <a:rPr lang="en-US"/>
              <a:t>i</a:t>
            </a:r>
            <a:r>
              <a:rPr lang="id-ID"/>
              <a:t>n Disk mill</a:t>
            </a:r>
          </a:p>
        </c:rich>
      </c:tx>
      <c:layout>
        <c:manualLayout>
          <c:xMode val="edge"/>
          <c:yMode val="edge"/>
          <c:x val="0.24701226362043927"/>
          <c:y val="3.9723280812286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Sheet1!$D$7</c:f>
              <c:strCache>
                <c:ptCount val="1"/>
                <c:pt idx="0">
                  <c:v>beban 1 kg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2.20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664-4D99-8FD6-7F49590F54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Sheet1!$E$6:$G$6</c:f>
              <c:strCache>
                <c:ptCount val="3"/>
                <c:pt idx="0">
                  <c:v>pengujian I</c:v>
                </c:pt>
                <c:pt idx="1">
                  <c:v>pengujian II</c:v>
                </c:pt>
                <c:pt idx="2">
                  <c:v>pengujian III</c:v>
                </c:pt>
              </c:strCache>
            </c:strRef>
          </c:cat>
          <c:val>
            <c:numRef>
              <c:f>Sheet1!$E$7:$G$7</c:f>
              <c:numCache>
                <c:formatCode>General</c:formatCode>
                <c:ptCount val="3"/>
                <c:pt idx="0">
                  <c:v>2</c:v>
                </c:pt>
                <c:pt idx="1">
                  <c:v>1.56</c:v>
                </c:pt>
                <c:pt idx="2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64-4D99-8FD6-7F49590F5448}"/>
            </c:ext>
          </c:extLst>
        </c:ser>
        <c:ser>
          <c:idx val="1"/>
          <c:order val="1"/>
          <c:tx>
            <c:strRef>
              <c:f>Sheet1!$D$8</c:f>
              <c:strCache>
                <c:ptCount val="1"/>
                <c:pt idx="0">
                  <c:v>beban 2 kg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Sheet1!$E$6:$G$6</c:f>
              <c:strCache>
                <c:ptCount val="3"/>
                <c:pt idx="0">
                  <c:v>pengujian I</c:v>
                </c:pt>
                <c:pt idx="1">
                  <c:v>pengujian II</c:v>
                </c:pt>
                <c:pt idx="2">
                  <c:v>pengujian III</c:v>
                </c:pt>
              </c:strCache>
            </c:strRef>
          </c:cat>
          <c:val>
            <c:numRef>
              <c:f>Sheet1!$E$8:$G$8</c:f>
              <c:numCache>
                <c:formatCode>General</c:formatCode>
                <c:ptCount val="3"/>
                <c:pt idx="0">
                  <c:v>3.54</c:v>
                </c:pt>
                <c:pt idx="1">
                  <c:v>4.26</c:v>
                </c:pt>
                <c:pt idx="2">
                  <c:v>3.55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64-4D99-8FD6-7F49590F5448}"/>
            </c:ext>
          </c:extLst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beban 3 kg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Sheet1!$E$6:$G$6</c:f>
              <c:strCache>
                <c:ptCount val="3"/>
                <c:pt idx="0">
                  <c:v>pengujian I</c:v>
                </c:pt>
                <c:pt idx="1">
                  <c:v>pengujian II</c:v>
                </c:pt>
                <c:pt idx="2">
                  <c:v>pengujian III</c:v>
                </c:pt>
              </c:strCache>
            </c:strRef>
          </c:cat>
          <c:val>
            <c:numRef>
              <c:f>Sheet1!$E$9:$G$9</c:f>
              <c:numCache>
                <c:formatCode>General</c:formatCode>
                <c:ptCount val="3"/>
                <c:pt idx="0">
                  <c:v>6.3</c:v>
                </c:pt>
                <c:pt idx="1">
                  <c:v>6.22</c:v>
                </c:pt>
                <c:pt idx="2">
                  <c:v>6.45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64-4D99-8FD6-7F49590F544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7968920"/>
        <c:axId val="277966960"/>
      </c:lineChart>
      <c:catAx>
        <c:axId val="277968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d-ID"/>
                  <a:t>Ta</a:t>
                </a:r>
                <a:r>
                  <a:rPr lang="en-US"/>
                  <a:t>hap-tahap </a:t>
                </a:r>
                <a:r>
                  <a:rPr lang="id-ID"/>
                  <a:t>pengujian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966960"/>
        <c:crosses val="autoZero"/>
        <c:auto val="1"/>
        <c:lblAlgn val="ctr"/>
        <c:lblOffset val="100"/>
        <c:noMultiLvlLbl val="0"/>
      </c:catAx>
      <c:valAx>
        <c:axId val="27796696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d-ID"/>
                  <a:t>waktu </a:t>
                </a:r>
                <a:r>
                  <a:rPr lang="en-US"/>
                  <a:t>/ menit</a:t>
                </a:r>
                <a:endParaRPr lang="id-ID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96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13FEE-AF82-4CA3-A5F8-6A3B801E1140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2C3FF2-2C76-4EA6-9EFC-F52CCD1BD3C7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Proses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pemanenan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41DFA-5341-433C-8575-796C623EBF21}" type="parTrans" cxnId="{47E45DAA-4490-4399-BE41-3EDA84B8B3D5}">
      <dgm:prSet/>
      <dgm:spPr/>
      <dgm:t>
        <a:bodyPr/>
        <a:lstStyle/>
        <a:p>
          <a:endParaRPr lang="en-US"/>
        </a:p>
      </dgm:t>
    </dgm:pt>
    <dgm:pt modelId="{84412312-9629-4368-9558-07721EFF35FA}" type="sibTrans" cxnId="{47E45DAA-4490-4399-BE41-3EDA84B8B3D5}">
      <dgm:prSet/>
      <dgm:spPr/>
      <dgm:t>
        <a:bodyPr/>
        <a:lstStyle/>
        <a:p>
          <a:endParaRPr lang="en-US"/>
        </a:p>
      </dgm:t>
    </dgm:pt>
    <dgm:pt modelId="{3D018F79-6F1A-4721-902A-4D3664BDFF18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Proses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pengeringan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AA9EA3-185F-4B6A-86AF-ACB04AA4D7AA}" type="parTrans" cxnId="{38D052A2-6D11-4717-B426-06F828024B4F}">
      <dgm:prSet/>
      <dgm:spPr/>
      <dgm:t>
        <a:bodyPr/>
        <a:lstStyle/>
        <a:p>
          <a:endParaRPr lang="en-US"/>
        </a:p>
      </dgm:t>
    </dgm:pt>
    <dgm:pt modelId="{A365A626-E457-4382-B13F-BC5058949D5D}" type="sibTrans" cxnId="{38D052A2-6D11-4717-B426-06F828024B4F}">
      <dgm:prSet/>
      <dgm:spPr/>
      <dgm:t>
        <a:bodyPr/>
        <a:lstStyle/>
        <a:p>
          <a:endParaRPr lang="en-US"/>
        </a:p>
      </dgm:t>
    </dgm:pt>
    <dgm:pt modelId="{DFFC5D7C-2562-4ADD-82A7-34FA5B3C0452}">
      <dgm:prSet phldrT="[Text]" custT="1"/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penepung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proses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penggilingan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kapasitas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EBD2F-F8E8-4562-B2F1-F19AE68C3314}" type="parTrans" cxnId="{655D2C7E-A753-466D-9E70-952419283F8B}">
      <dgm:prSet/>
      <dgm:spPr/>
      <dgm:t>
        <a:bodyPr/>
        <a:lstStyle/>
        <a:p>
          <a:endParaRPr lang="en-US"/>
        </a:p>
      </dgm:t>
    </dgm:pt>
    <dgm:pt modelId="{64F2A26F-5D92-4598-871F-BBAA575823A4}" type="sibTrans" cxnId="{655D2C7E-A753-466D-9E70-952419283F8B}">
      <dgm:prSet/>
      <dgm:spPr/>
      <dgm:t>
        <a:bodyPr/>
        <a:lstStyle/>
        <a:p>
          <a:endParaRPr lang="en-US"/>
        </a:p>
      </dgm:t>
    </dgm:pt>
    <dgm:pt modelId="{F2393D4B-4D66-46E0-9699-F19EF228A02D}" type="pres">
      <dgm:prSet presAssocID="{74713FEE-AF82-4CA3-A5F8-6A3B801E1140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B82E00-F043-446B-8113-DE6C686F12EA}" type="pres">
      <dgm:prSet presAssocID="{C62C3FF2-2C76-4EA6-9EFC-F52CCD1BD3C7}" presName="composite" presStyleCnt="0"/>
      <dgm:spPr/>
    </dgm:pt>
    <dgm:pt modelId="{5A31A9E7-6308-4BD3-A82E-91343254E9AD}" type="pres">
      <dgm:prSet presAssocID="{C62C3FF2-2C76-4EA6-9EFC-F52CCD1BD3C7}" presName="Image" presStyleLbl="alig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8AF16B02-F1CF-46BE-B8D2-C0E9B097B9C9}" type="pres">
      <dgm:prSet presAssocID="{C62C3FF2-2C76-4EA6-9EFC-F52CCD1BD3C7}" presName="Accent" presStyleLbl="parChTrans1D1" presStyleIdx="0" presStyleCnt="3"/>
      <dgm:spPr/>
    </dgm:pt>
    <dgm:pt modelId="{CD7B1F7B-0433-471D-8AF5-B5C25B0236DE}" type="pres">
      <dgm:prSet presAssocID="{C62C3FF2-2C76-4EA6-9EFC-F52CCD1BD3C7}" presName="Paren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B65D0-BDBD-4DEA-AEF5-90111799053E}" type="pres">
      <dgm:prSet presAssocID="{84412312-9629-4368-9558-07721EFF35FA}" presName="sibTrans" presStyleCnt="0"/>
      <dgm:spPr/>
    </dgm:pt>
    <dgm:pt modelId="{94F00698-F598-43C7-A5D6-F00B05987294}" type="pres">
      <dgm:prSet presAssocID="{3D018F79-6F1A-4721-902A-4D3664BDFF18}" presName="composite" presStyleCnt="0"/>
      <dgm:spPr/>
    </dgm:pt>
    <dgm:pt modelId="{50CC41DF-BD45-4673-8A08-974B6AC60474}" type="pres">
      <dgm:prSet presAssocID="{3D018F79-6F1A-4721-902A-4D3664BDFF18}" presName="Image" presStyleLbl="alignNode1" presStyleIdx="1" presStyleCnt="3" custLinFactNeighborX="-84" custLinFactNeighborY="151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012B908-ADDF-4D9B-B54F-275D562CC159}" type="pres">
      <dgm:prSet presAssocID="{3D018F79-6F1A-4721-902A-4D3664BDFF18}" presName="Accent" presStyleLbl="parChTrans1D1" presStyleIdx="1" presStyleCnt="3"/>
      <dgm:spPr>
        <a:ln>
          <a:solidFill>
            <a:srgbClr val="FF0000"/>
          </a:solidFill>
        </a:ln>
      </dgm:spPr>
    </dgm:pt>
    <dgm:pt modelId="{49AFF345-4D3C-4438-8552-AA20BD34BE9D}" type="pres">
      <dgm:prSet presAssocID="{3D018F79-6F1A-4721-902A-4D3664BDFF18}" presName="Paren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66E8B-C04E-4FB8-BDDC-8DA7292DCB13}" type="pres">
      <dgm:prSet presAssocID="{A365A626-E457-4382-B13F-BC5058949D5D}" presName="sibTrans" presStyleCnt="0"/>
      <dgm:spPr/>
    </dgm:pt>
    <dgm:pt modelId="{6EE3DE08-4325-4710-90EA-99A7270B2BBE}" type="pres">
      <dgm:prSet presAssocID="{DFFC5D7C-2562-4ADD-82A7-34FA5B3C0452}" presName="composite" presStyleCnt="0"/>
      <dgm:spPr/>
    </dgm:pt>
    <dgm:pt modelId="{287A91BB-276F-4621-A1D2-5C5680C7DA20}" type="pres">
      <dgm:prSet presAssocID="{DFFC5D7C-2562-4ADD-82A7-34FA5B3C0452}" presName="Image" presStyleLbl="alig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152AB9EF-7FF4-4706-855F-53E770FA6092}" type="pres">
      <dgm:prSet presAssocID="{DFFC5D7C-2562-4ADD-82A7-34FA5B3C0452}" presName="Accent" presStyleLbl="parChTrans1D1" presStyleIdx="2" presStyleCnt="3"/>
      <dgm:spPr>
        <a:ln>
          <a:solidFill>
            <a:srgbClr val="FF0000"/>
          </a:solidFill>
        </a:ln>
      </dgm:spPr>
    </dgm:pt>
    <dgm:pt modelId="{56238BD4-FBD8-40BC-A4B3-C0E6682CA5E6}" type="pres">
      <dgm:prSet presAssocID="{DFFC5D7C-2562-4ADD-82A7-34FA5B3C0452}" presName="Paren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77E22-A164-4FF3-85A8-A4E98DBD7C7C}" type="presOf" srcId="{C62C3FF2-2C76-4EA6-9EFC-F52CCD1BD3C7}" destId="{CD7B1F7B-0433-471D-8AF5-B5C25B0236DE}" srcOrd="0" destOrd="0" presId="urn:microsoft.com/office/officeart/2008/layout/PictureLineup"/>
    <dgm:cxn modelId="{AB044B8E-FB74-4957-8502-F45DA83C6D6C}" type="presOf" srcId="{DFFC5D7C-2562-4ADD-82A7-34FA5B3C0452}" destId="{56238BD4-FBD8-40BC-A4B3-C0E6682CA5E6}" srcOrd="0" destOrd="0" presId="urn:microsoft.com/office/officeart/2008/layout/PictureLineup"/>
    <dgm:cxn modelId="{47E45DAA-4490-4399-BE41-3EDA84B8B3D5}" srcId="{74713FEE-AF82-4CA3-A5F8-6A3B801E1140}" destId="{C62C3FF2-2C76-4EA6-9EFC-F52CCD1BD3C7}" srcOrd="0" destOrd="0" parTransId="{CE241DFA-5341-433C-8575-796C623EBF21}" sibTransId="{84412312-9629-4368-9558-07721EFF35FA}"/>
    <dgm:cxn modelId="{38D052A2-6D11-4717-B426-06F828024B4F}" srcId="{74713FEE-AF82-4CA3-A5F8-6A3B801E1140}" destId="{3D018F79-6F1A-4721-902A-4D3664BDFF18}" srcOrd="1" destOrd="0" parTransId="{FDAA9EA3-185F-4B6A-86AF-ACB04AA4D7AA}" sibTransId="{A365A626-E457-4382-B13F-BC5058949D5D}"/>
    <dgm:cxn modelId="{7482C681-B9E8-42C6-B3BE-B0A75237FA83}" type="presOf" srcId="{3D018F79-6F1A-4721-902A-4D3664BDFF18}" destId="{49AFF345-4D3C-4438-8552-AA20BD34BE9D}" srcOrd="0" destOrd="0" presId="urn:microsoft.com/office/officeart/2008/layout/PictureLineup"/>
    <dgm:cxn modelId="{738C481C-B969-4C5E-A593-FF82E1B2CF5B}" type="presOf" srcId="{74713FEE-AF82-4CA3-A5F8-6A3B801E1140}" destId="{F2393D4B-4D66-46E0-9699-F19EF228A02D}" srcOrd="0" destOrd="0" presId="urn:microsoft.com/office/officeart/2008/layout/PictureLineup"/>
    <dgm:cxn modelId="{655D2C7E-A753-466D-9E70-952419283F8B}" srcId="{74713FEE-AF82-4CA3-A5F8-6A3B801E1140}" destId="{DFFC5D7C-2562-4ADD-82A7-34FA5B3C0452}" srcOrd="2" destOrd="0" parTransId="{373EBD2F-F8E8-4562-B2F1-F19AE68C3314}" sibTransId="{64F2A26F-5D92-4598-871F-BBAA575823A4}"/>
    <dgm:cxn modelId="{4ABA6DF4-7E46-4DC5-949B-248980744CD5}" type="presParOf" srcId="{F2393D4B-4D66-46E0-9699-F19EF228A02D}" destId="{F5B82E00-F043-446B-8113-DE6C686F12EA}" srcOrd="0" destOrd="0" presId="urn:microsoft.com/office/officeart/2008/layout/PictureLineup"/>
    <dgm:cxn modelId="{F1B58B20-8875-4244-95ED-09FE9AE75D35}" type="presParOf" srcId="{F5B82E00-F043-446B-8113-DE6C686F12EA}" destId="{5A31A9E7-6308-4BD3-A82E-91343254E9AD}" srcOrd="0" destOrd="0" presId="urn:microsoft.com/office/officeart/2008/layout/PictureLineup"/>
    <dgm:cxn modelId="{08697BB2-D107-4F63-85B7-C373F8BF9571}" type="presParOf" srcId="{F5B82E00-F043-446B-8113-DE6C686F12EA}" destId="{8AF16B02-F1CF-46BE-B8D2-C0E9B097B9C9}" srcOrd="1" destOrd="0" presId="urn:microsoft.com/office/officeart/2008/layout/PictureLineup"/>
    <dgm:cxn modelId="{C4B34091-621B-4A25-A236-9F34BB3C6D4F}" type="presParOf" srcId="{F5B82E00-F043-446B-8113-DE6C686F12EA}" destId="{CD7B1F7B-0433-471D-8AF5-B5C25B0236DE}" srcOrd="2" destOrd="0" presId="urn:microsoft.com/office/officeart/2008/layout/PictureLineup"/>
    <dgm:cxn modelId="{312EAAB5-2682-425C-8654-C4CC467219C5}" type="presParOf" srcId="{F2393D4B-4D66-46E0-9699-F19EF228A02D}" destId="{41AB65D0-BDBD-4DEA-AEF5-90111799053E}" srcOrd="1" destOrd="0" presId="urn:microsoft.com/office/officeart/2008/layout/PictureLineup"/>
    <dgm:cxn modelId="{22638DE8-95FF-438C-B20E-CEC0779E4D02}" type="presParOf" srcId="{F2393D4B-4D66-46E0-9699-F19EF228A02D}" destId="{94F00698-F598-43C7-A5D6-F00B05987294}" srcOrd="2" destOrd="0" presId="urn:microsoft.com/office/officeart/2008/layout/PictureLineup"/>
    <dgm:cxn modelId="{AE1D0DA3-98DB-4923-97CD-A68844483DBD}" type="presParOf" srcId="{94F00698-F598-43C7-A5D6-F00B05987294}" destId="{50CC41DF-BD45-4673-8A08-974B6AC60474}" srcOrd="0" destOrd="0" presId="urn:microsoft.com/office/officeart/2008/layout/PictureLineup"/>
    <dgm:cxn modelId="{C80DBEFE-A103-4085-AF9A-9DBEC8793CF4}" type="presParOf" srcId="{94F00698-F598-43C7-A5D6-F00B05987294}" destId="{7012B908-ADDF-4D9B-B54F-275D562CC159}" srcOrd="1" destOrd="0" presId="urn:microsoft.com/office/officeart/2008/layout/PictureLineup"/>
    <dgm:cxn modelId="{ED1BF456-569A-43AA-AF6C-30EE60580B40}" type="presParOf" srcId="{94F00698-F598-43C7-A5D6-F00B05987294}" destId="{49AFF345-4D3C-4438-8552-AA20BD34BE9D}" srcOrd="2" destOrd="0" presId="urn:microsoft.com/office/officeart/2008/layout/PictureLineup"/>
    <dgm:cxn modelId="{79C50DF3-C315-40EC-854D-699F9F4E1D4C}" type="presParOf" srcId="{F2393D4B-4D66-46E0-9699-F19EF228A02D}" destId="{02C66E8B-C04E-4FB8-BDDC-8DA7292DCB13}" srcOrd="3" destOrd="0" presId="urn:microsoft.com/office/officeart/2008/layout/PictureLineup"/>
    <dgm:cxn modelId="{E6A59611-D220-45BA-9B3F-639AC8EFDF1B}" type="presParOf" srcId="{F2393D4B-4D66-46E0-9699-F19EF228A02D}" destId="{6EE3DE08-4325-4710-90EA-99A7270B2BBE}" srcOrd="4" destOrd="0" presId="urn:microsoft.com/office/officeart/2008/layout/PictureLineup"/>
    <dgm:cxn modelId="{BCB34B6E-F570-4AD5-BEEF-D6387E4C8ABB}" type="presParOf" srcId="{6EE3DE08-4325-4710-90EA-99A7270B2BBE}" destId="{287A91BB-276F-4621-A1D2-5C5680C7DA20}" srcOrd="0" destOrd="0" presId="urn:microsoft.com/office/officeart/2008/layout/PictureLineup"/>
    <dgm:cxn modelId="{ABA55AF6-C373-4BDD-9126-AB8EA41AF5F2}" type="presParOf" srcId="{6EE3DE08-4325-4710-90EA-99A7270B2BBE}" destId="{152AB9EF-7FF4-4706-855F-53E770FA6092}" srcOrd="1" destOrd="0" presId="urn:microsoft.com/office/officeart/2008/layout/PictureLineup"/>
    <dgm:cxn modelId="{F2AC49FA-80B1-43CA-8973-6EDE14FC6091}" type="presParOf" srcId="{6EE3DE08-4325-4710-90EA-99A7270B2BBE}" destId="{56238BD4-FBD8-40BC-A4B3-C0E6682CA5E6}" srcOrd="2" destOrd="0" presId="urn:microsoft.com/office/officeart/2008/layout/PictureLineup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E4602-0D90-4BCE-B019-B51C5AFD033A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C61B6FE-6220-4DC8-9418-025EE73AA0B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RUMUSAN MASALAH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14159D-986B-4CD6-9C10-3F088CB60E79}" type="parTrans" cxnId="{E0F9B16D-5297-4F1F-BDCD-D3890DFC638A}">
      <dgm:prSet/>
      <dgm:spPr/>
      <dgm:t>
        <a:bodyPr/>
        <a:lstStyle/>
        <a:p>
          <a:endParaRPr lang="en-US"/>
        </a:p>
      </dgm:t>
    </dgm:pt>
    <dgm:pt modelId="{1FF9A26F-7145-4948-A7FF-692D2480941B}" type="sibTrans" cxnId="{E0F9B16D-5297-4F1F-BDCD-D3890DFC638A}">
      <dgm:prSet/>
      <dgm:spPr/>
      <dgm:t>
        <a:bodyPr/>
        <a:lstStyle/>
        <a:p>
          <a:endParaRPr lang="en-US"/>
        </a:p>
      </dgm:t>
    </dgm:pt>
    <dgm:pt modelId="{6C136D4B-AD2F-440D-8A70-7276ED0ECA35}">
      <dgm:prSet phldrT="[Text]" custT="1"/>
      <dgm:spPr/>
      <dgm:t>
        <a:bodyPr/>
        <a:lstStyle/>
        <a:p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2E7F4-09C7-4A62-82EF-87A9CECCBCE6}" type="parTrans" cxnId="{6CED18E5-0E89-4CE3-B4CE-C66B10D97E7E}">
      <dgm:prSet/>
      <dgm:spPr/>
      <dgm:t>
        <a:bodyPr/>
        <a:lstStyle/>
        <a:p>
          <a:endParaRPr lang="en-US"/>
        </a:p>
      </dgm:t>
    </dgm:pt>
    <dgm:pt modelId="{37E9A655-CF5B-4701-ADB7-32E5569B7D04}" type="sibTrans" cxnId="{6CED18E5-0E89-4CE3-B4CE-C66B10D97E7E}">
      <dgm:prSet/>
      <dgm:spPr/>
      <dgm:t>
        <a:bodyPr/>
        <a:lstStyle/>
        <a:p>
          <a:endParaRPr lang="en-US"/>
        </a:p>
      </dgm:t>
    </dgm:pt>
    <dgm:pt modelId="{7383236B-1D7B-47FC-AFAC-791BC5DF39A6}">
      <dgm:prSet custT="1"/>
      <dgm:spPr/>
      <dgm:t>
        <a:bodyPr/>
        <a:lstStyle/>
        <a:p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Permasalahan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akan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dibahas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penelitian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ini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adalah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bagaimana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kapasitas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hasil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penggiling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penepung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disk mill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tipe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ffc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15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satuan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waktu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menit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79C4CF-1A07-4AF6-9356-E4CCC267AFB4}" type="parTrans" cxnId="{B76A2072-2327-4069-8F17-7A675B2DD495}">
      <dgm:prSet/>
      <dgm:spPr/>
      <dgm:t>
        <a:bodyPr/>
        <a:lstStyle/>
        <a:p>
          <a:endParaRPr lang="en-US"/>
        </a:p>
      </dgm:t>
    </dgm:pt>
    <dgm:pt modelId="{9E24DCF7-E0AB-4F35-AF26-408414B3C6FC}" type="sibTrans" cxnId="{B76A2072-2327-4069-8F17-7A675B2DD495}">
      <dgm:prSet/>
      <dgm:spPr/>
      <dgm:t>
        <a:bodyPr/>
        <a:lstStyle/>
        <a:p>
          <a:endParaRPr lang="en-US"/>
        </a:p>
      </dgm:t>
    </dgm:pt>
    <dgm:pt modelId="{018467DB-25AF-4948-A697-D9F1ED5CABE2}">
      <dgm:prSet/>
      <dgm:spPr/>
      <dgm:t>
        <a:bodyPr/>
        <a:lstStyle/>
        <a:p>
          <a:endParaRPr lang="en-US" sz="4000" dirty="0"/>
        </a:p>
      </dgm:t>
    </dgm:pt>
    <dgm:pt modelId="{376C2B24-36E5-4F98-9B65-CC242C92E010}" type="parTrans" cxnId="{3DC4B24F-1CFB-4271-9061-D1F35851BC0A}">
      <dgm:prSet/>
      <dgm:spPr/>
      <dgm:t>
        <a:bodyPr/>
        <a:lstStyle/>
        <a:p>
          <a:endParaRPr lang="en-US"/>
        </a:p>
      </dgm:t>
    </dgm:pt>
    <dgm:pt modelId="{4BE1FF94-0887-4FDC-82E9-682D0697BDD3}" type="sibTrans" cxnId="{3DC4B24F-1CFB-4271-9061-D1F35851BC0A}">
      <dgm:prSet/>
      <dgm:spPr/>
      <dgm:t>
        <a:bodyPr/>
        <a:lstStyle/>
        <a:p>
          <a:endParaRPr lang="en-US"/>
        </a:p>
      </dgm:t>
    </dgm:pt>
    <dgm:pt modelId="{C01DFE72-C426-43D5-9E29-863BEECB5A84}" type="pres">
      <dgm:prSet presAssocID="{DF1E4602-0D90-4BCE-B019-B51C5AFD03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C08CB9-4B25-4D25-A869-6BAD6E18CD28}" type="pres">
      <dgm:prSet presAssocID="{EC61B6FE-6220-4DC8-9418-025EE73AA0BC}" presName="parentLin" presStyleCnt="0"/>
      <dgm:spPr/>
    </dgm:pt>
    <dgm:pt modelId="{EB1D01C0-ECF6-40EB-8AA1-363E6B956D39}" type="pres">
      <dgm:prSet presAssocID="{EC61B6FE-6220-4DC8-9418-025EE73AA0B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F15D1A0-0FC9-4D00-899E-4ECCB91C7E4B}" type="pres">
      <dgm:prSet presAssocID="{EC61B6FE-6220-4DC8-9418-025EE73AA0BC}" presName="parentText" presStyleLbl="node1" presStyleIdx="0" presStyleCnt="1" custLinFactNeighborX="-11548" custLinFactNeighborY="37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A0494-2F8A-4A0F-8AF8-B7547EB50E2A}" type="pres">
      <dgm:prSet presAssocID="{EC61B6FE-6220-4DC8-9418-025EE73AA0BC}" presName="negativeSpace" presStyleCnt="0"/>
      <dgm:spPr/>
    </dgm:pt>
    <dgm:pt modelId="{D27E6A2A-4483-4FAC-8D93-A0C146065DB3}" type="pres">
      <dgm:prSet presAssocID="{EC61B6FE-6220-4DC8-9418-025EE73AA0B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6A2072-2327-4069-8F17-7A675B2DD495}" srcId="{EC61B6FE-6220-4DC8-9418-025EE73AA0BC}" destId="{7383236B-1D7B-47FC-AFAC-791BC5DF39A6}" srcOrd="1" destOrd="0" parTransId="{1479C4CF-1A07-4AF6-9356-E4CCC267AFB4}" sibTransId="{9E24DCF7-E0AB-4F35-AF26-408414B3C6FC}"/>
    <dgm:cxn modelId="{3DC4B24F-1CFB-4271-9061-D1F35851BC0A}" srcId="{EC61B6FE-6220-4DC8-9418-025EE73AA0BC}" destId="{018467DB-25AF-4948-A697-D9F1ED5CABE2}" srcOrd="2" destOrd="0" parTransId="{376C2B24-36E5-4F98-9B65-CC242C92E010}" sibTransId="{4BE1FF94-0887-4FDC-82E9-682D0697BDD3}"/>
    <dgm:cxn modelId="{34E947DD-9818-40A7-90CD-B33E1F8AB2F6}" type="presOf" srcId="{018467DB-25AF-4948-A697-D9F1ED5CABE2}" destId="{D27E6A2A-4483-4FAC-8D93-A0C146065DB3}" srcOrd="0" destOrd="2" presId="urn:microsoft.com/office/officeart/2005/8/layout/list1"/>
    <dgm:cxn modelId="{23423048-0ADA-4C7C-A41A-4282BA45D284}" type="presOf" srcId="{6C136D4B-AD2F-440D-8A70-7276ED0ECA35}" destId="{D27E6A2A-4483-4FAC-8D93-A0C146065DB3}" srcOrd="0" destOrd="0" presId="urn:microsoft.com/office/officeart/2005/8/layout/list1"/>
    <dgm:cxn modelId="{F99383D7-742E-4D92-86D8-3296253A2337}" type="presOf" srcId="{EC61B6FE-6220-4DC8-9418-025EE73AA0BC}" destId="{EB1D01C0-ECF6-40EB-8AA1-363E6B956D39}" srcOrd="0" destOrd="0" presId="urn:microsoft.com/office/officeart/2005/8/layout/list1"/>
    <dgm:cxn modelId="{E0F9B16D-5297-4F1F-BDCD-D3890DFC638A}" srcId="{DF1E4602-0D90-4BCE-B019-B51C5AFD033A}" destId="{EC61B6FE-6220-4DC8-9418-025EE73AA0BC}" srcOrd="0" destOrd="0" parTransId="{EF14159D-986B-4CD6-9C10-3F088CB60E79}" sibTransId="{1FF9A26F-7145-4948-A7FF-692D2480941B}"/>
    <dgm:cxn modelId="{64581EE3-9D81-4A28-A035-7D0C9587D7D7}" type="presOf" srcId="{EC61B6FE-6220-4DC8-9418-025EE73AA0BC}" destId="{EF15D1A0-0FC9-4D00-899E-4ECCB91C7E4B}" srcOrd="1" destOrd="0" presId="urn:microsoft.com/office/officeart/2005/8/layout/list1"/>
    <dgm:cxn modelId="{6CED18E5-0E89-4CE3-B4CE-C66B10D97E7E}" srcId="{EC61B6FE-6220-4DC8-9418-025EE73AA0BC}" destId="{6C136D4B-AD2F-440D-8A70-7276ED0ECA35}" srcOrd="0" destOrd="0" parTransId="{E7B2E7F4-09C7-4A62-82EF-87A9CECCBCE6}" sibTransId="{37E9A655-CF5B-4701-ADB7-32E5569B7D04}"/>
    <dgm:cxn modelId="{60FE7844-CB54-4659-97B3-43499209A836}" type="presOf" srcId="{7383236B-1D7B-47FC-AFAC-791BC5DF39A6}" destId="{D27E6A2A-4483-4FAC-8D93-A0C146065DB3}" srcOrd="0" destOrd="1" presId="urn:microsoft.com/office/officeart/2005/8/layout/list1"/>
    <dgm:cxn modelId="{F099723C-612F-43A2-888B-812DEA337321}" type="presOf" srcId="{DF1E4602-0D90-4BCE-B019-B51C5AFD033A}" destId="{C01DFE72-C426-43D5-9E29-863BEECB5A84}" srcOrd="0" destOrd="0" presId="urn:microsoft.com/office/officeart/2005/8/layout/list1"/>
    <dgm:cxn modelId="{B8958371-1BF8-4F98-83B9-A453F1179ADE}" type="presParOf" srcId="{C01DFE72-C426-43D5-9E29-863BEECB5A84}" destId="{FEC08CB9-4B25-4D25-A869-6BAD6E18CD28}" srcOrd="0" destOrd="0" presId="urn:microsoft.com/office/officeart/2005/8/layout/list1"/>
    <dgm:cxn modelId="{625EEA6B-94B1-45D3-A10C-FD6623493F59}" type="presParOf" srcId="{FEC08CB9-4B25-4D25-A869-6BAD6E18CD28}" destId="{EB1D01C0-ECF6-40EB-8AA1-363E6B956D39}" srcOrd="0" destOrd="0" presId="urn:microsoft.com/office/officeart/2005/8/layout/list1"/>
    <dgm:cxn modelId="{B0D7908B-8801-453F-8791-B8832ECCCA3B}" type="presParOf" srcId="{FEC08CB9-4B25-4D25-A869-6BAD6E18CD28}" destId="{EF15D1A0-0FC9-4D00-899E-4ECCB91C7E4B}" srcOrd="1" destOrd="0" presId="urn:microsoft.com/office/officeart/2005/8/layout/list1"/>
    <dgm:cxn modelId="{4D5410AB-02F9-4C24-B164-36DF984E7AD4}" type="presParOf" srcId="{C01DFE72-C426-43D5-9E29-863BEECB5A84}" destId="{CDCA0494-2F8A-4A0F-8AF8-B7547EB50E2A}" srcOrd="1" destOrd="0" presId="urn:microsoft.com/office/officeart/2005/8/layout/list1"/>
    <dgm:cxn modelId="{141B30E4-0958-4E32-96F2-CC46A3FB50B8}" type="presParOf" srcId="{C01DFE72-C426-43D5-9E29-863BEECB5A84}" destId="{D27E6A2A-4483-4FAC-8D93-A0C146065DB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BA4333-CD45-4125-8C05-A8DE5B324FA9}" type="doc">
      <dgm:prSet loTypeId="urn:microsoft.com/office/officeart/2005/8/layout/b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E27B71-CCD7-4E7C-AA48-4C4A9033F5A4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Uji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penepungan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focus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07575EAE-24E0-4741-A986-AE9A15084D57}" type="parTrans" cxnId="{C81B0F35-DB20-4815-BB39-C8F9DCBDBE3D}">
      <dgm:prSet/>
      <dgm:spPr/>
      <dgm:t>
        <a:bodyPr/>
        <a:lstStyle/>
        <a:p>
          <a:endParaRPr lang="en-US"/>
        </a:p>
      </dgm:t>
    </dgm:pt>
    <dgm:pt modelId="{E2E6FB95-37FE-4596-B80D-D702BC6E7353}" type="sibTrans" cxnId="{C81B0F35-DB20-4815-BB39-C8F9DCBDBE3D}">
      <dgm:prSet/>
      <dgm:spPr/>
      <dgm:t>
        <a:bodyPr/>
        <a:lstStyle/>
        <a:p>
          <a:endParaRPr lang="en-US"/>
        </a:p>
      </dgm:t>
    </dgm:pt>
    <dgm:pt modelId="{2A8512F2-2874-4042-9585-B710ECE34E79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Uji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kapasitas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penepungan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menggunakan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pengujian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pertama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1kg,kedua 2kg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ketiga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3kg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percobaan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masing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masing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 kali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percobaan</a:t>
          </a:r>
          <a:r>
            <a:rPr lang="en-US" sz="2400" dirty="0" smtClean="0"/>
            <a:t>.</a:t>
          </a:r>
          <a:endParaRPr lang="en-US" dirty="0"/>
        </a:p>
      </dgm:t>
    </dgm:pt>
    <dgm:pt modelId="{4BAE39DB-47EE-42DE-A76E-686F1DF28A30}" type="parTrans" cxnId="{D9196B63-C293-4D2D-A897-CE112EB12EB4}">
      <dgm:prSet/>
      <dgm:spPr/>
      <dgm:t>
        <a:bodyPr/>
        <a:lstStyle/>
        <a:p>
          <a:endParaRPr lang="en-US"/>
        </a:p>
      </dgm:t>
    </dgm:pt>
    <dgm:pt modelId="{D336EFC1-48CE-4387-BE8C-B2808C4AF2F2}" type="sibTrans" cxnId="{D9196B63-C293-4D2D-A897-CE112EB12EB4}">
      <dgm:prSet/>
      <dgm:spPr/>
      <dgm:t>
        <a:bodyPr/>
        <a:lstStyle/>
        <a:p>
          <a:endParaRPr lang="en-US"/>
        </a:p>
      </dgm:t>
    </dgm:pt>
    <dgm:pt modelId="{E3D74CF7-A9D1-4A0D-9BDA-402D7928FE57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Dimensi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alat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hanya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membahas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ukuran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corong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pemasukan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saat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alat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digunakan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sebagai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proses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uji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kapasitas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19E6B1-AF5A-4467-8BD4-C576255CC6D5}" type="parTrans" cxnId="{CBC2EC1B-6353-41E9-9960-B037DDCE6922}">
      <dgm:prSet/>
      <dgm:spPr/>
      <dgm:t>
        <a:bodyPr/>
        <a:lstStyle/>
        <a:p>
          <a:endParaRPr lang="en-US"/>
        </a:p>
      </dgm:t>
    </dgm:pt>
    <dgm:pt modelId="{185218AF-665C-47E3-93DC-81C2CA2A72AC}" type="sibTrans" cxnId="{CBC2EC1B-6353-41E9-9960-B037DDCE6922}">
      <dgm:prSet/>
      <dgm:spPr/>
      <dgm:t>
        <a:bodyPr/>
        <a:lstStyle/>
        <a:p>
          <a:endParaRPr lang="en-US"/>
        </a:p>
      </dgm:t>
    </dgm:pt>
    <dgm:pt modelId="{7DBCE6A3-AE7D-4795-A113-ADCABC5D2C50}">
      <dgm:prSet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Kadar air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tidak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diperhitungan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peneletian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hanya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fokus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penggilinggan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B3CF5D-4075-4165-9482-F43A8B0A43DC}" type="parTrans" cxnId="{8C0D1C98-3EAC-48DC-B536-054D8C623D37}">
      <dgm:prSet/>
      <dgm:spPr/>
      <dgm:t>
        <a:bodyPr/>
        <a:lstStyle/>
        <a:p>
          <a:endParaRPr lang="en-US"/>
        </a:p>
      </dgm:t>
    </dgm:pt>
    <dgm:pt modelId="{E87A1ADD-BED0-46D6-80AD-C9B86C0D85B4}" type="sibTrans" cxnId="{8C0D1C98-3EAC-48DC-B536-054D8C623D37}">
      <dgm:prSet/>
      <dgm:spPr/>
      <dgm:t>
        <a:bodyPr/>
        <a:lstStyle/>
        <a:p>
          <a:endParaRPr lang="en-US"/>
        </a:p>
      </dgm:t>
    </dgm:pt>
    <dgm:pt modelId="{D3F6AF7E-D7B9-45C9-AFED-D3E2F8F5A5AB}" type="pres">
      <dgm:prSet presAssocID="{F1BA4333-CD45-4125-8C05-A8DE5B324F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A23D85-BE57-4C9C-A638-0143B21B63BD}" type="pres">
      <dgm:prSet presAssocID="{B2E27B71-CCD7-4E7C-AA48-4C4A9033F5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DC04C-5C5A-49D6-A44F-FFD4FCA9AA0D}" type="pres">
      <dgm:prSet presAssocID="{E2E6FB95-37FE-4596-B80D-D702BC6E7353}" presName="sibTrans" presStyleLbl="sibTrans1D1" presStyleIdx="0" presStyleCnt="3"/>
      <dgm:spPr/>
      <dgm:t>
        <a:bodyPr/>
        <a:lstStyle/>
        <a:p>
          <a:endParaRPr lang="en-US"/>
        </a:p>
      </dgm:t>
    </dgm:pt>
    <dgm:pt modelId="{F2615468-141E-4AAF-A13D-3D7A0564C0B5}" type="pres">
      <dgm:prSet presAssocID="{E2E6FB95-37FE-4596-B80D-D702BC6E7353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17825F87-C909-4171-B2DA-9110DF3D78BC}" type="pres">
      <dgm:prSet presAssocID="{2A8512F2-2874-4042-9585-B710ECE34E7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48710-F5EE-4A9E-BFA4-5ED4E69AC8B5}" type="pres">
      <dgm:prSet presAssocID="{D336EFC1-48CE-4387-BE8C-B2808C4AF2F2}" presName="sibTrans" presStyleLbl="sibTrans1D1" presStyleIdx="1" presStyleCnt="3"/>
      <dgm:spPr/>
      <dgm:t>
        <a:bodyPr/>
        <a:lstStyle/>
        <a:p>
          <a:endParaRPr lang="en-US"/>
        </a:p>
      </dgm:t>
    </dgm:pt>
    <dgm:pt modelId="{7300F422-462B-42E8-B893-8829F09A2B99}" type="pres">
      <dgm:prSet presAssocID="{D336EFC1-48CE-4387-BE8C-B2808C4AF2F2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DC05DB54-542A-4A1C-A5AD-91A9F1F7BB45}" type="pres">
      <dgm:prSet presAssocID="{E3D74CF7-A9D1-4A0D-9BDA-402D7928FE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AC1B6-2F61-4804-876D-91FE0C826707}" type="pres">
      <dgm:prSet presAssocID="{185218AF-665C-47E3-93DC-81C2CA2A72AC}" presName="sibTrans" presStyleLbl="sibTrans1D1" presStyleIdx="2" presStyleCnt="3"/>
      <dgm:spPr/>
      <dgm:t>
        <a:bodyPr/>
        <a:lstStyle/>
        <a:p>
          <a:endParaRPr lang="en-US"/>
        </a:p>
      </dgm:t>
    </dgm:pt>
    <dgm:pt modelId="{5E564C40-B4C3-4188-B28B-D9A819609E65}" type="pres">
      <dgm:prSet presAssocID="{185218AF-665C-47E3-93DC-81C2CA2A72AC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31847395-EF28-4A26-9036-099BDDC5A07F}" type="pres">
      <dgm:prSet presAssocID="{7DBCE6A3-AE7D-4795-A113-ADCABC5D2C5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440CDD-9B5B-40CF-989A-5177DCB7CF91}" type="presOf" srcId="{D336EFC1-48CE-4387-BE8C-B2808C4AF2F2}" destId="{4DF48710-F5EE-4A9E-BFA4-5ED4E69AC8B5}" srcOrd="0" destOrd="0" presId="urn:microsoft.com/office/officeart/2005/8/layout/bProcess3"/>
    <dgm:cxn modelId="{0EA0A518-9867-49B0-8E17-FA3C7DBB3E3B}" type="presOf" srcId="{E2E6FB95-37FE-4596-B80D-D702BC6E7353}" destId="{F2615468-141E-4AAF-A13D-3D7A0564C0B5}" srcOrd="1" destOrd="0" presId="urn:microsoft.com/office/officeart/2005/8/layout/bProcess3"/>
    <dgm:cxn modelId="{746D20DD-9C6F-417F-88F6-A5B98578F527}" type="presOf" srcId="{E2E6FB95-37FE-4596-B80D-D702BC6E7353}" destId="{6D0DC04C-5C5A-49D6-A44F-FFD4FCA9AA0D}" srcOrd="0" destOrd="0" presId="urn:microsoft.com/office/officeart/2005/8/layout/bProcess3"/>
    <dgm:cxn modelId="{AABCF21B-9C45-407C-B3F3-77308EFD2863}" type="presOf" srcId="{2A8512F2-2874-4042-9585-B710ECE34E79}" destId="{17825F87-C909-4171-B2DA-9110DF3D78BC}" srcOrd="0" destOrd="0" presId="urn:microsoft.com/office/officeart/2005/8/layout/bProcess3"/>
    <dgm:cxn modelId="{D9196B63-C293-4D2D-A897-CE112EB12EB4}" srcId="{F1BA4333-CD45-4125-8C05-A8DE5B324FA9}" destId="{2A8512F2-2874-4042-9585-B710ECE34E79}" srcOrd="1" destOrd="0" parTransId="{4BAE39DB-47EE-42DE-A76E-686F1DF28A30}" sibTransId="{D336EFC1-48CE-4387-BE8C-B2808C4AF2F2}"/>
    <dgm:cxn modelId="{4F63EDF9-57B9-4F6B-81C0-B098789B9E44}" type="presOf" srcId="{E3D74CF7-A9D1-4A0D-9BDA-402D7928FE57}" destId="{DC05DB54-542A-4A1C-A5AD-91A9F1F7BB45}" srcOrd="0" destOrd="0" presId="urn:microsoft.com/office/officeart/2005/8/layout/bProcess3"/>
    <dgm:cxn modelId="{778807B1-694C-4CCE-9044-0F9DE483426D}" type="presOf" srcId="{F1BA4333-CD45-4125-8C05-A8DE5B324FA9}" destId="{D3F6AF7E-D7B9-45C9-AFED-D3E2F8F5A5AB}" srcOrd="0" destOrd="0" presId="urn:microsoft.com/office/officeart/2005/8/layout/bProcess3"/>
    <dgm:cxn modelId="{77FC9D66-F1BF-4110-BBBA-7A4862D7D82F}" type="presOf" srcId="{185218AF-665C-47E3-93DC-81C2CA2A72AC}" destId="{5E564C40-B4C3-4188-B28B-D9A819609E65}" srcOrd="1" destOrd="0" presId="urn:microsoft.com/office/officeart/2005/8/layout/bProcess3"/>
    <dgm:cxn modelId="{8C0D1C98-3EAC-48DC-B536-054D8C623D37}" srcId="{F1BA4333-CD45-4125-8C05-A8DE5B324FA9}" destId="{7DBCE6A3-AE7D-4795-A113-ADCABC5D2C50}" srcOrd="3" destOrd="0" parTransId="{4DB3CF5D-4075-4165-9482-F43A8B0A43DC}" sibTransId="{E87A1ADD-BED0-46D6-80AD-C9B86C0D85B4}"/>
    <dgm:cxn modelId="{F18CE709-F33B-4C3E-9B1E-1A1578824425}" type="presOf" srcId="{185218AF-665C-47E3-93DC-81C2CA2A72AC}" destId="{C89AC1B6-2F61-4804-876D-91FE0C826707}" srcOrd="0" destOrd="0" presId="urn:microsoft.com/office/officeart/2005/8/layout/bProcess3"/>
    <dgm:cxn modelId="{725CC5C1-BE74-4480-8337-6222F178CAE1}" type="presOf" srcId="{B2E27B71-CCD7-4E7C-AA48-4C4A9033F5A4}" destId="{8BA23D85-BE57-4C9C-A638-0143B21B63BD}" srcOrd="0" destOrd="0" presId="urn:microsoft.com/office/officeart/2005/8/layout/bProcess3"/>
    <dgm:cxn modelId="{775F4A69-46FC-4B19-8901-AAC42C9A82B0}" type="presOf" srcId="{7DBCE6A3-AE7D-4795-A113-ADCABC5D2C50}" destId="{31847395-EF28-4A26-9036-099BDDC5A07F}" srcOrd="0" destOrd="0" presId="urn:microsoft.com/office/officeart/2005/8/layout/bProcess3"/>
    <dgm:cxn modelId="{C81B0F35-DB20-4815-BB39-C8F9DCBDBE3D}" srcId="{F1BA4333-CD45-4125-8C05-A8DE5B324FA9}" destId="{B2E27B71-CCD7-4E7C-AA48-4C4A9033F5A4}" srcOrd="0" destOrd="0" parTransId="{07575EAE-24E0-4741-A986-AE9A15084D57}" sibTransId="{E2E6FB95-37FE-4596-B80D-D702BC6E7353}"/>
    <dgm:cxn modelId="{1D618BA2-7F2C-4B2F-ACF1-DAB9D7BD6E1A}" type="presOf" srcId="{D336EFC1-48CE-4387-BE8C-B2808C4AF2F2}" destId="{7300F422-462B-42E8-B893-8829F09A2B99}" srcOrd="1" destOrd="0" presId="urn:microsoft.com/office/officeart/2005/8/layout/bProcess3"/>
    <dgm:cxn modelId="{CBC2EC1B-6353-41E9-9960-B037DDCE6922}" srcId="{F1BA4333-CD45-4125-8C05-A8DE5B324FA9}" destId="{E3D74CF7-A9D1-4A0D-9BDA-402D7928FE57}" srcOrd="2" destOrd="0" parTransId="{6819E6B1-AF5A-4467-8BD4-C576255CC6D5}" sibTransId="{185218AF-665C-47E3-93DC-81C2CA2A72AC}"/>
    <dgm:cxn modelId="{EED01910-C1AF-44FB-8CD5-ED9FC137328D}" type="presParOf" srcId="{D3F6AF7E-D7B9-45C9-AFED-D3E2F8F5A5AB}" destId="{8BA23D85-BE57-4C9C-A638-0143B21B63BD}" srcOrd="0" destOrd="0" presId="urn:microsoft.com/office/officeart/2005/8/layout/bProcess3"/>
    <dgm:cxn modelId="{A07A0758-5310-4C8D-B351-D4E2DD7D7E42}" type="presParOf" srcId="{D3F6AF7E-D7B9-45C9-AFED-D3E2F8F5A5AB}" destId="{6D0DC04C-5C5A-49D6-A44F-FFD4FCA9AA0D}" srcOrd="1" destOrd="0" presId="urn:microsoft.com/office/officeart/2005/8/layout/bProcess3"/>
    <dgm:cxn modelId="{CBECD8C1-27CE-4D5D-B001-2EC9CD2DB73C}" type="presParOf" srcId="{6D0DC04C-5C5A-49D6-A44F-FFD4FCA9AA0D}" destId="{F2615468-141E-4AAF-A13D-3D7A0564C0B5}" srcOrd="0" destOrd="0" presId="urn:microsoft.com/office/officeart/2005/8/layout/bProcess3"/>
    <dgm:cxn modelId="{62D35E58-036F-4DCA-8F58-394089CCD726}" type="presParOf" srcId="{D3F6AF7E-D7B9-45C9-AFED-D3E2F8F5A5AB}" destId="{17825F87-C909-4171-B2DA-9110DF3D78BC}" srcOrd="2" destOrd="0" presId="urn:microsoft.com/office/officeart/2005/8/layout/bProcess3"/>
    <dgm:cxn modelId="{4786B055-F9FC-4B69-83FA-0F16551B55DD}" type="presParOf" srcId="{D3F6AF7E-D7B9-45C9-AFED-D3E2F8F5A5AB}" destId="{4DF48710-F5EE-4A9E-BFA4-5ED4E69AC8B5}" srcOrd="3" destOrd="0" presId="urn:microsoft.com/office/officeart/2005/8/layout/bProcess3"/>
    <dgm:cxn modelId="{CFFDED3F-64FB-4FB5-844F-9127463E0767}" type="presParOf" srcId="{4DF48710-F5EE-4A9E-BFA4-5ED4E69AC8B5}" destId="{7300F422-462B-42E8-B893-8829F09A2B99}" srcOrd="0" destOrd="0" presId="urn:microsoft.com/office/officeart/2005/8/layout/bProcess3"/>
    <dgm:cxn modelId="{7BFAF592-5FA2-4255-B966-94F78935D50B}" type="presParOf" srcId="{D3F6AF7E-D7B9-45C9-AFED-D3E2F8F5A5AB}" destId="{DC05DB54-542A-4A1C-A5AD-91A9F1F7BB45}" srcOrd="4" destOrd="0" presId="urn:microsoft.com/office/officeart/2005/8/layout/bProcess3"/>
    <dgm:cxn modelId="{63A2986F-41AC-480D-B7A1-558C8544F1F0}" type="presParOf" srcId="{D3F6AF7E-D7B9-45C9-AFED-D3E2F8F5A5AB}" destId="{C89AC1B6-2F61-4804-876D-91FE0C826707}" srcOrd="5" destOrd="0" presId="urn:microsoft.com/office/officeart/2005/8/layout/bProcess3"/>
    <dgm:cxn modelId="{902440DB-410F-41BF-BD3E-D31B2B62F785}" type="presParOf" srcId="{C89AC1B6-2F61-4804-876D-91FE0C826707}" destId="{5E564C40-B4C3-4188-B28B-D9A819609E65}" srcOrd="0" destOrd="0" presId="urn:microsoft.com/office/officeart/2005/8/layout/bProcess3"/>
    <dgm:cxn modelId="{CD015EE7-4866-4CDD-8E73-CD9990275599}" type="presParOf" srcId="{D3F6AF7E-D7B9-45C9-AFED-D3E2F8F5A5AB}" destId="{31847395-EF28-4A26-9036-099BDDC5A07F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BCFD7F-16FE-45B1-9AB8-BF436A966079}" type="doc">
      <dgm:prSet loTypeId="urn:microsoft.com/office/officeart/2005/8/layout/list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ED79B0E-7EFD-493F-AC7F-30B960BB9C0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Mengetahui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Dimensi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corong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kapasitas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penggiling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3128C-941A-4013-B667-5D242F956EE5}" type="parTrans" cxnId="{D86655FA-6BBA-4204-ABD5-C913CD8BC71A}">
      <dgm:prSet/>
      <dgm:spPr/>
      <dgm:t>
        <a:bodyPr/>
        <a:lstStyle/>
        <a:p>
          <a:endParaRPr lang="en-US"/>
        </a:p>
      </dgm:t>
    </dgm:pt>
    <dgm:pt modelId="{76D7A10B-ABEA-431C-8B2C-40394FE7575B}" type="sibTrans" cxnId="{D86655FA-6BBA-4204-ABD5-C913CD8BC71A}">
      <dgm:prSet/>
      <dgm:spPr/>
      <dgm:t>
        <a:bodyPr/>
        <a:lstStyle/>
        <a:p>
          <a:endParaRPr lang="en-US"/>
        </a:p>
      </dgm:t>
    </dgm:pt>
    <dgm:pt modelId="{14D2A7B4-1AF6-4EC1-9237-79E92DBFFC71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/>
            <a:t>1.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Menghasilkan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penepungan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mempercepat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proses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penggilingan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CC342-1739-4435-8765-978B8BB5B12A}" type="parTrans" cxnId="{55F1A7FE-FD48-4465-B702-DC5B6CEA19BE}">
      <dgm:prSet/>
      <dgm:spPr/>
      <dgm:t>
        <a:bodyPr/>
        <a:lstStyle/>
        <a:p>
          <a:endParaRPr lang="en-US"/>
        </a:p>
      </dgm:t>
    </dgm:pt>
    <dgm:pt modelId="{8C70504B-229A-41CD-A423-4FEE1421C34D}" type="sibTrans" cxnId="{55F1A7FE-FD48-4465-B702-DC5B6CEA19BE}">
      <dgm:prSet/>
      <dgm:spPr/>
      <dgm:t>
        <a:bodyPr/>
        <a:lstStyle/>
        <a:p>
          <a:endParaRPr lang="en-US"/>
        </a:p>
      </dgm:t>
    </dgm:pt>
    <dgm:pt modelId="{8D5CE09F-0324-4618-BD26-654490FE9E6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3.Mengetahui 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kapasitas  mesin penepungan biji jagung menjadi tepung.</a:t>
          </a:r>
        </a:p>
      </dgm:t>
    </dgm:pt>
    <dgm:pt modelId="{E0CC10F9-26AB-46CD-873D-21DEF2E541BB}" type="parTrans" cxnId="{773174DF-19CD-4BFA-B5D7-EFAA473CAF24}">
      <dgm:prSet/>
      <dgm:spPr/>
      <dgm:t>
        <a:bodyPr/>
        <a:lstStyle/>
        <a:p>
          <a:endParaRPr lang="en-US"/>
        </a:p>
      </dgm:t>
    </dgm:pt>
    <dgm:pt modelId="{73A05E6A-627F-4BD7-A5EA-9C606F69046A}" type="sibTrans" cxnId="{773174DF-19CD-4BFA-B5D7-EFAA473CAF24}">
      <dgm:prSet/>
      <dgm:spPr/>
      <dgm:t>
        <a:bodyPr/>
        <a:lstStyle/>
        <a:p>
          <a:endParaRPr lang="en-US"/>
        </a:p>
      </dgm:t>
    </dgm:pt>
    <dgm:pt modelId="{48255A02-6A27-44B8-B5FD-FD94829F2AB6}" type="pres">
      <dgm:prSet presAssocID="{A2BCFD7F-16FE-45B1-9AB8-BF436A9660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0F69AF-EE48-448E-95C8-F3EC29FD065E}" type="pres">
      <dgm:prSet presAssocID="{14D2A7B4-1AF6-4EC1-9237-79E92DBFFC71}" presName="parentLin" presStyleCnt="0"/>
      <dgm:spPr/>
    </dgm:pt>
    <dgm:pt modelId="{C9202429-0FD8-432E-9E64-9E4CE8E1BC63}" type="pres">
      <dgm:prSet presAssocID="{14D2A7B4-1AF6-4EC1-9237-79E92DBFFC7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E88CE42-6D70-40B8-90A8-50A8509930A6}" type="pres">
      <dgm:prSet presAssocID="{14D2A7B4-1AF6-4EC1-9237-79E92DBFFC7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A73C6-598E-4312-A96B-0AD30BB2C96C}" type="pres">
      <dgm:prSet presAssocID="{14D2A7B4-1AF6-4EC1-9237-79E92DBFFC71}" presName="negativeSpace" presStyleCnt="0"/>
      <dgm:spPr/>
    </dgm:pt>
    <dgm:pt modelId="{278FEDEA-6448-4507-A456-77B0F9B89C27}" type="pres">
      <dgm:prSet presAssocID="{14D2A7B4-1AF6-4EC1-9237-79E92DBFFC71}" presName="childText" presStyleLbl="conFgAcc1" presStyleIdx="0" presStyleCnt="3">
        <dgm:presLayoutVars>
          <dgm:bulletEnabled val="1"/>
        </dgm:presLayoutVars>
      </dgm:prSet>
      <dgm:spPr/>
    </dgm:pt>
    <dgm:pt modelId="{34427453-7FD3-4C06-B64C-916E2120C9F5}" type="pres">
      <dgm:prSet presAssocID="{8C70504B-229A-41CD-A423-4FEE1421C34D}" presName="spaceBetweenRectangles" presStyleCnt="0"/>
      <dgm:spPr/>
    </dgm:pt>
    <dgm:pt modelId="{671C042B-4EE6-40BE-8403-5C79B938B20B}" type="pres">
      <dgm:prSet presAssocID="{EED79B0E-7EFD-493F-AC7F-30B960BB9C03}" presName="parentLin" presStyleCnt="0"/>
      <dgm:spPr/>
    </dgm:pt>
    <dgm:pt modelId="{5ED01B1C-C1CD-4E14-80CF-0B6E9859A910}" type="pres">
      <dgm:prSet presAssocID="{EED79B0E-7EFD-493F-AC7F-30B960BB9C0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8D1474E-5B1E-4404-8A78-2DE7C8AA3084}" type="pres">
      <dgm:prSet presAssocID="{EED79B0E-7EFD-493F-AC7F-30B960BB9C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211CC-569A-4B43-B9E9-4C4982541010}" type="pres">
      <dgm:prSet presAssocID="{EED79B0E-7EFD-493F-AC7F-30B960BB9C03}" presName="negativeSpace" presStyleCnt="0"/>
      <dgm:spPr/>
    </dgm:pt>
    <dgm:pt modelId="{8491FA63-643B-4B5F-AA76-82C6C5F030AC}" type="pres">
      <dgm:prSet presAssocID="{EED79B0E-7EFD-493F-AC7F-30B960BB9C03}" presName="childText" presStyleLbl="conFgAcc1" presStyleIdx="1" presStyleCnt="3">
        <dgm:presLayoutVars>
          <dgm:bulletEnabled val="1"/>
        </dgm:presLayoutVars>
      </dgm:prSet>
      <dgm:spPr/>
    </dgm:pt>
    <dgm:pt modelId="{B09B7A53-85E4-4BA2-B279-84DC679B7475}" type="pres">
      <dgm:prSet presAssocID="{76D7A10B-ABEA-431C-8B2C-40394FE7575B}" presName="spaceBetweenRectangles" presStyleCnt="0"/>
      <dgm:spPr/>
    </dgm:pt>
    <dgm:pt modelId="{D44544FB-8311-4F86-A27A-95962E1D5776}" type="pres">
      <dgm:prSet presAssocID="{8D5CE09F-0324-4618-BD26-654490FE9E68}" presName="parentLin" presStyleCnt="0"/>
      <dgm:spPr/>
    </dgm:pt>
    <dgm:pt modelId="{1830FCB1-4CC0-4131-98A9-7106687AF65D}" type="pres">
      <dgm:prSet presAssocID="{8D5CE09F-0324-4618-BD26-654490FE9E6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EA116B4-4F67-476D-BDF9-FF297317C647}" type="pres">
      <dgm:prSet presAssocID="{8D5CE09F-0324-4618-BD26-654490FE9E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9A2E4-7D02-4A2B-8CD8-DFAE8AA8283A}" type="pres">
      <dgm:prSet presAssocID="{8D5CE09F-0324-4618-BD26-654490FE9E68}" presName="negativeSpace" presStyleCnt="0"/>
      <dgm:spPr/>
    </dgm:pt>
    <dgm:pt modelId="{E0FF7982-A14C-4EAF-AA0B-2E98FF0A6DF3}" type="pres">
      <dgm:prSet presAssocID="{8D5CE09F-0324-4618-BD26-654490FE9E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EE4921-7CB9-482F-885E-5C0A77CFDE02}" type="presOf" srcId="{A2BCFD7F-16FE-45B1-9AB8-BF436A966079}" destId="{48255A02-6A27-44B8-B5FD-FD94829F2AB6}" srcOrd="0" destOrd="0" presId="urn:microsoft.com/office/officeart/2005/8/layout/list1"/>
    <dgm:cxn modelId="{D86655FA-6BBA-4204-ABD5-C913CD8BC71A}" srcId="{A2BCFD7F-16FE-45B1-9AB8-BF436A966079}" destId="{EED79B0E-7EFD-493F-AC7F-30B960BB9C03}" srcOrd="1" destOrd="0" parTransId="{2EC3128C-941A-4013-B667-5D242F956EE5}" sibTransId="{76D7A10B-ABEA-431C-8B2C-40394FE7575B}"/>
    <dgm:cxn modelId="{773174DF-19CD-4BFA-B5D7-EFAA473CAF24}" srcId="{A2BCFD7F-16FE-45B1-9AB8-BF436A966079}" destId="{8D5CE09F-0324-4618-BD26-654490FE9E68}" srcOrd="2" destOrd="0" parTransId="{E0CC10F9-26AB-46CD-873D-21DEF2E541BB}" sibTransId="{73A05E6A-627F-4BD7-A5EA-9C606F69046A}"/>
    <dgm:cxn modelId="{E645BEF1-E3FE-4B74-ABCD-D66B25B9575F}" type="presOf" srcId="{EED79B0E-7EFD-493F-AC7F-30B960BB9C03}" destId="{08D1474E-5B1E-4404-8A78-2DE7C8AA3084}" srcOrd="1" destOrd="0" presId="urn:microsoft.com/office/officeart/2005/8/layout/list1"/>
    <dgm:cxn modelId="{A2963B3A-48BF-49FB-98CA-305FA013ACDC}" type="presOf" srcId="{8D5CE09F-0324-4618-BD26-654490FE9E68}" destId="{3EA116B4-4F67-476D-BDF9-FF297317C647}" srcOrd="1" destOrd="0" presId="urn:microsoft.com/office/officeart/2005/8/layout/list1"/>
    <dgm:cxn modelId="{A87244EB-2775-45F8-A29E-7264271F88C5}" type="presOf" srcId="{EED79B0E-7EFD-493F-AC7F-30B960BB9C03}" destId="{5ED01B1C-C1CD-4E14-80CF-0B6E9859A910}" srcOrd="0" destOrd="0" presId="urn:microsoft.com/office/officeart/2005/8/layout/list1"/>
    <dgm:cxn modelId="{75ABC474-C4A9-4DD0-9E3B-B19813C59DD4}" type="presOf" srcId="{8D5CE09F-0324-4618-BD26-654490FE9E68}" destId="{1830FCB1-4CC0-4131-98A9-7106687AF65D}" srcOrd="0" destOrd="0" presId="urn:microsoft.com/office/officeart/2005/8/layout/list1"/>
    <dgm:cxn modelId="{55F1A7FE-FD48-4465-B702-DC5B6CEA19BE}" srcId="{A2BCFD7F-16FE-45B1-9AB8-BF436A966079}" destId="{14D2A7B4-1AF6-4EC1-9237-79E92DBFFC71}" srcOrd="0" destOrd="0" parTransId="{199CC342-1739-4435-8765-978B8BB5B12A}" sibTransId="{8C70504B-229A-41CD-A423-4FEE1421C34D}"/>
    <dgm:cxn modelId="{E74D9619-1048-47D5-BDD7-B30F227B6FCE}" type="presOf" srcId="{14D2A7B4-1AF6-4EC1-9237-79E92DBFFC71}" destId="{2E88CE42-6D70-40B8-90A8-50A8509930A6}" srcOrd="1" destOrd="0" presId="urn:microsoft.com/office/officeart/2005/8/layout/list1"/>
    <dgm:cxn modelId="{42F2FD11-DFDD-4E6B-9909-BC226EE05798}" type="presOf" srcId="{14D2A7B4-1AF6-4EC1-9237-79E92DBFFC71}" destId="{C9202429-0FD8-432E-9E64-9E4CE8E1BC63}" srcOrd="0" destOrd="0" presId="urn:microsoft.com/office/officeart/2005/8/layout/list1"/>
    <dgm:cxn modelId="{6A285D97-F20A-4460-8774-C51EBC78663C}" type="presParOf" srcId="{48255A02-6A27-44B8-B5FD-FD94829F2AB6}" destId="{C60F69AF-EE48-448E-95C8-F3EC29FD065E}" srcOrd="0" destOrd="0" presId="urn:microsoft.com/office/officeart/2005/8/layout/list1"/>
    <dgm:cxn modelId="{70930074-C313-4347-9267-3A0431F808D8}" type="presParOf" srcId="{C60F69AF-EE48-448E-95C8-F3EC29FD065E}" destId="{C9202429-0FD8-432E-9E64-9E4CE8E1BC63}" srcOrd="0" destOrd="0" presId="urn:microsoft.com/office/officeart/2005/8/layout/list1"/>
    <dgm:cxn modelId="{6CEB6474-E177-47EE-9604-2618E72A5D62}" type="presParOf" srcId="{C60F69AF-EE48-448E-95C8-F3EC29FD065E}" destId="{2E88CE42-6D70-40B8-90A8-50A8509930A6}" srcOrd="1" destOrd="0" presId="urn:microsoft.com/office/officeart/2005/8/layout/list1"/>
    <dgm:cxn modelId="{EEA487F6-E917-4053-BACA-66FE0A5731C1}" type="presParOf" srcId="{48255A02-6A27-44B8-B5FD-FD94829F2AB6}" destId="{8E0A73C6-598E-4312-A96B-0AD30BB2C96C}" srcOrd="1" destOrd="0" presId="urn:microsoft.com/office/officeart/2005/8/layout/list1"/>
    <dgm:cxn modelId="{BA8F2EBE-9126-47B0-8EC6-B25EFA835D75}" type="presParOf" srcId="{48255A02-6A27-44B8-B5FD-FD94829F2AB6}" destId="{278FEDEA-6448-4507-A456-77B0F9B89C27}" srcOrd="2" destOrd="0" presId="urn:microsoft.com/office/officeart/2005/8/layout/list1"/>
    <dgm:cxn modelId="{7CF55360-7214-4E59-8B85-EBA1C53FFE3D}" type="presParOf" srcId="{48255A02-6A27-44B8-B5FD-FD94829F2AB6}" destId="{34427453-7FD3-4C06-B64C-916E2120C9F5}" srcOrd="3" destOrd="0" presId="urn:microsoft.com/office/officeart/2005/8/layout/list1"/>
    <dgm:cxn modelId="{908ED367-048B-4973-92C1-E287DAAC8823}" type="presParOf" srcId="{48255A02-6A27-44B8-B5FD-FD94829F2AB6}" destId="{671C042B-4EE6-40BE-8403-5C79B938B20B}" srcOrd="4" destOrd="0" presId="urn:microsoft.com/office/officeart/2005/8/layout/list1"/>
    <dgm:cxn modelId="{F361DEA3-C951-4213-AA0A-A566885FF7BE}" type="presParOf" srcId="{671C042B-4EE6-40BE-8403-5C79B938B20B}" destId="{5ED01B1C-C1CD-4E14-80CF-0B6E9859A910}" srcOrd="0" destOrd="0" presId="urn:microsoft.com/office/officeart/2005/8/layout/list1"/>
    <dgm:cxn modelId="{B7D1E2BE-7D9C-4AEE-85CE-67E1A208917E}" type="presParOf" srcId="{671C042B-4EE6-40BE-8403-5C79B938B20B}" destId="{08D1474E-5B1E-4404-8A78-2DE7C8AA3084}" srcOrd="1" destOrd="0" presId="urn:microsoft.com/office/officeart/2005/8/layout/list1"/>
    <dgm:cxn modelId="{F804450A-6762-4CFB-A3F1-D957AF8E57D2}" type="presParOf" srcId="{48255A02-6A27-44B8-B5FD-FD94829F2AB6}" destId="{1F0211CC-569A-4B43-B9E9-4C4982541010}" srcOrd="5" destOrd="0" presId="urn:microsoft.com/office/officeart/2005/8/layout/list1"/>
    <dgm:cxn modelId="{0EC0AAF2-A028-4A11-BA47-6C9F21A7840F}" type="presParOf" srcId="{48255A02-6A27-44B8-B5FD-FD94829F2AB6}" destId="{8491FA63-643B-4B5F-AA76-82C6C5F030AC}" srcOrd="6" destOrd="0" presId="urn:microsoft.com/office/officeart/2005/8/layout/list1"/>
    <dgm:cxn modelId="{43157B2D-8265-49B8-9A2F-629823EE9EBE}" type="presParOf" srcId="{48255A02-6A27-44B8-B5FD-FD94829F2AB6}" destId="{B09B7A53-85E4-4BA2-B279-84DC679B7475}" srcOrd="7" destOrd="0" presId="urn:microsoft.com/office/officeart/2005/8/layout/list1"/>
    <dgm:cxn modelId="{99E72EB8-95F7-4224-A951-3AD63F396829}" type="presParOf" srcId="{48255A02-6A27-44B8-B5FD-FD94829F2AB6}" destId="{D44544FB-8311-4F86-A27A-95962E1D5776}" srcOrd="8" destOrd="0" presId="urn:microsoft.com/office/officeart/2005/8/layout/list1"/>
    <dgm:cxn modelId="{1963F093-6971-4E89-9218-2B8279DDA1D5}" type="presParOf" srcId="{D44544FB-8311-4F86-A27A-95962E1D5776}" destId="{1830FCB1-4CC0-4131-98A9-7106687AF65D}" srcOrd="0" destOrd="0" presId="urn:microsoft.com/office/officeart/2005/8/layout/list1"/>
    <dgm:cxn modelId="{A2F3665D-01F8-4CED-87B4-568DEDBE6BF9}" type="presParOf" srcId="{D44544FB-8311-4F86-A27A-95962E1D5776}" destId="{3EA116B4-4F67-476D-BDF9-FF297317C647}" srcOrd="1" destOrd="0" presId="urn:microsoft.com/office/officeart/2005/8/layout/list1"/>
    <dgm:cxn modelId="{785CE752-C2F1-4AD4-94B0-0CDE4F07F0D2}" type="presParOf" srcId="{48255A02-6A27-44B8-B5FD-FD94829F2AB6}" destId="{DE79A2E4-7D02-4A2B-8CD8-DFAE8AA8283A}" srcOrd="9" destOrd="0" presId="urn:microsoft.com/office/officeart/2005/8/layout/list1"/>
    <dgm:cxn modelId="{F909B8C2-008F-4701-8975-F3009AB7DDCB}" type="presParOf" srcId="{48255A02-6A27-44B8-B5FD-FD94829F2AB6}" destId="{E0FF7982-A14C-4EAF-AA0B-2E98FF0A6D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2FF97F-04DB-406F-ACE1-38811575F816}" type="doc">
      <dgm:prSet loTypeId="urn:microsoft.com/office/officeart/2005/8/layout/vList2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BC31AD5-BA4A-4B56-94DC-8795D6F45B5D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Hasil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uji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penggiling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2400" dirty="0" smtClean="0"/>
            <a:t>.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9F1CD-047D-44D0-BB8A-A36B51C5C3A6}" type="sibTrans" cxnId="{4C871220-58D2-4858-8523-3DEDE347055B}">
      <dgm:prSet/>
      <dgm:spPr/>
      <dgm:t>
        <a:bodyPr/>
        <a:lstStyle/>
        <a:p>
          <a:endParaRPr lang="en-US"/>
        </a:p>
      </dgm:t>
    </dgm:pt>
    <dgm:pt modelId="{4046B0E2-C861-48AB-AD06-6273B879A4C7}" type="parTrans" cxnId="{4C871220-58D2-4858-8523-3DEDE347055B}">
      <dgm:prSet/>
      <dgm:spPr/>
      <dgm:t>
        <a:bodyPr/>
        <a:lstStyle/>
        <a:p>
          <a:endParaRPr lang="en-US"/>
        </a:p>
      </dgm:t>
    </dgm:pt>
    <dgm:pt modelId="{6917C6DE-6A9E-40A8-A909-6F0EC7419D5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2.Dapat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membantu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masyarakat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meningkatkan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penggilingan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karna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dapat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mengurangi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waktu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penggilingan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052CB20-A4F3-4693-B55A-3945AED7B260}" type="parTrans" cxnId="{4DB5E228-882D-4130-9A33-087C5A251907}">
      <dgm:prSet/>
      <dgm:spPr/>
      <dgm:t>
        <a:bodyPr/>
        <a:lstStyle/>
        <a:p>
          <a:endParaRPr lang="en-US"/>
        </a:p>
      </dgm:t>
    </dgm:pt>
    <dgm:pt modelId="{61C2A759-79F9-4E31-B353-94C84CD58721}" type="sibTrans" cxnId="{4DB5E228-882D-4130-9A33-087C5A251907}">
      <dgm:prSet/>
      <dgm:spPr/>
      <dgm:t>
        <a:bodyPr/>
        <a:lstStyle/>
        <a:p>
          <a:endParaRPr lang="en-US"/>
        </a:p>
      </dgm:t>
    </dgm:pt>
    <dgm:pt modelId="{8F9EC4F1-5FA2-4B2C-A3C7-9A83F9B9B59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3.Dapat mengetahui kapasitas penepungan biji jagung menjadi tepung.</a:t>
          </a:r>
        </a:p>
      </dgm:t>
    </dgm:pt>
    <dgm:pt modelId="{911D07FC-BEB2-4716-91A1-59BA996F9718}" type="parTrans" cxnId="{2893E038-419E-449C-8745-B76114B2C862}">
      <dgm:prSet/>
      <dgm:spPr/>
      <dgm:t>
        <a:bodyPr/>
        <a:lstStyle/>
        <a:p>
          <a:endParaRPr lang="en-US"/>
        </a:p>
      </dgm:t>
    </dgm:pt>
    <dgm:pt modelId="{8DBA3248-0D73-4978-81D2-CEB1A4027E3A}" type="sibTrans" cxnId="{2893E038-419E-449C-8745-B76114B2C862}">
      <dgm:prSet/>
      <dgm:spPr/>
      <dgm:t>
        <a:bodyPr/>
        <a:lstStyle/>
        <a:p>
          <a:endParaRPr lang="en-US"/>
        </a:p>
      </dgm:t>
    </dgm:pt>
    <dgm:pt modelId="{EB84409E-6D18-4E11-BE2E-AC6D60F4610D}" type="pres">
      <dgm:prSet presAssocID="{002FF97F-04DB-406F-ACE1-38811575F8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46CBFF-F84F-4033-8B6D-52B6BFC33CFA}" type="pres">
      <dgm:prSet presAssocID="{3BC31AD5-BA4A-4B56-94DC-8795D6F45B5D}" presName="parentText" presStyleLbl="node1" presStyleIdx="0" presStyleCnt="3" custLinFactNeighborX="1061" custLinFactNeighborY="291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CA375-E824-401F-BA2E-99EA9F6448AB}" type="pres">
      <dgm:prSet presAssocID="{D099F1CD-047D-44D0-BB8A-A36B51C5C3A6}" presName="spacer" presStyleCnt="0"/>
      <dgm:spPr/>
    </dgm:pt>
    <dgm:pt modelId="{6441C5C6-11EA-4EDE-81EF-07DC99D146FD}" type="pres">
      <dgm:prSet presAssocID="{6917C6DE-6A9E-40A8-A909-6F0EC7419D5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C555A-4105-4190-90EC-B092A6EDEEEF}" type="pres">
      <dgm:prSet presAssocID="{61C2A759-79F9-4E31-B353-94C84CD58721}" presName="spacer" presStyleCnt="0"/>
      <dgm:spPr/>
    </dgm:pt>
    <dgm:pt modelId="{A5283A3C-B8E4-48F3-B12E-EC153A592256}" type="pres">
      <dgm:prSet presAssocID="{8F9EC4F1-5FA2-4B2C-A3C7-9A83F9B9B59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21D56-9250-42CC-82DD-EB7538764CE0}" type="presOf" srcId="{8F9EC4F1-5FA2-4B2C-A3C7-9A83F9B9B593}" destId="{A5283A3C-B8E4-48F3-B12E-EC153A592256}" srcOrd="0" destOrd="0" presId="urn:microsoft.com/office/officeart/2005/8/layout/vList2"/>
    <dgm:cxn modelId="{0C6BED1E-3184-45B5-923E-DAF59F01091B}" type="presOf" srcId="{002FF97F-04DB-406F-ACE1-38811575F816}" destId="{EB84409E-6D18-4E11-BE2E-AC6D60F4610D}" srcOrd="0" destOrd="0" presId="urn:microsoft.com/office/officeart/2005/8/layout/vList2"/>
    <dgm:cxn modelId="{D26AA62A-2B70-4F48-8C0A-018908E232AF}" type="presOf" srcId="{6917C6DE-6A9E-40A8-A909-6F0EC7419D5D}" destId="{6441C5C6-11EA-4EDE-81EF-07DC99D146FD}" srcOrd="0" destOrd="0" presId="urn:microsoft.com/office/officeart/2005/8/layout/vList2"/>
    <dgm:cxn modelId="{4C871220-58D2-4858-8523-3DEDE347055B}" srcId="{002FF97F-04DB-406F-ACE1-38811575F816}" destId="{3BC31AD5-BA4A-4B56-94DC-8795D6F45B5D}" srcOrd="0" destOrd="0" parTransId="{4046B0E2-C861-48AB-AD06-6273B879A4C7}" sibTransId="{D099F1CD-047D-44D0-BB8A-A36B51C5C3A6}"/>
    <dgm:cxn modelId="{CDA0A991-14F2-464C-9A6A-6E0A0CB5FB31}" type="presOf" srcId="{3BC31AD5-BA4A-4B56-94DC-8795D6F45B5D}" destId="{5746CBFF-F84F-4033-8B6D-52B6BFC33CFA}" srcOrd="0" destOrd="0" presId="urn:microsoft.com/office/officeart/2005/8/layout/vList2"/>
    <dgm:cxn modelId="{4DB5E228-882D-4130-9A33-087C5A251907}" srcId="{002FF97F-04DB-406F-ACE1-38811575F816}" destId="{6917C6DE-6A9E-40A8-A909-6F0EC7419D5D}" srcOrd="1" destOrd="0" parTransId="{3052CB20-A4F3-4693-B55A-3945AED7B260}" sibTransId="{61C2A759-79F9-4E31-B353-94C84CD58721}"/>
    <dgm:cxn modelId="{2893E038-419E-449C-8745-B76114B2C862}" srcId="{002FF97F-04DB-406F-ACE1-38811575F816}" destId="{8F9EC4F1-5FA2-4B2C-A3C7-9A83F9B9B593}" srcOrd="2" destOrd="0" parTransId="{911D07FC-BEB2-4716-91A1-59BA996F9718}" sibTransId="{8DBA3248-0D73-4978-81D2-CEB1A4027E3A}"/>
    <dgm:cxn modelId="{B2308FF1-38BA-4A48-BAB3-97B38AF4879D}" type="presParOf" srcId="{EB84409E-6D18-4E11-BE2E-AC6D60F4610D}" destId="{5746CBFF-F84F-4033-8B6D-52B6BFC33CFA}" srcOrd="0" destOrd="0" presId="urn:microsoft.com/office/officeart/2005/8/layout/vList2"/>
    <dgm:cxn modelId="{0B1D7D76-6372-4FCE-9707-FF063E20AD29}" type="presParOf" srcId="{EB84409E-6D18-4E11-BE2E-AC6D60F4610D}" destId="{A91CA375-E824-401F-BA2E-99EA9F6448AB}" srcOrd="1" destOrd="0" presId="urn:microsoft.com/office/officeart/2005/8/layout/vList2"/>
    <dgm:cxn modelId="{6A1B30FD-694A-47BD-A69D-ED34B3033C47}" type="presParOf" srcId="{EB84409E-6D18-4E11-BE2E-AC6D60F4610D}" destId="{6441C5C6-11EA-4EDE-81EF-07DC99D146FD}" srcOrd="2" destOrd="0" presId="urn:microsoft.com/office/officeart/2005/8/layout/vList2"/>
    <dgm:cxn modelId="{96F74CCE-83DE-4436-B77F-4D8C115F6542}" type="presParOf" srcId="{EB84409E-6D18-4E11-BE2E-AC6D60F4610D}" destId="{D6BC555A-4105-4190-90EC-B092A6EDEEEF}" srcOrd="3" destOrd="0" presId="urn:microsoft.com/office/officeart/2005/8/layout/vList2"/>
    <dgm:cxn modelId="{2CF0FF54-48C4-4172-8387-2D209E86CE21}" type="presParOf" srcId="{EB84409E-6D18-4E11-BE2E-AC6D60F4610D}" destId="{A5283A3C-B8E4-48F3-B12E-EC153A5922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69DA58-BBD8-4FDE-A082-8F4EB233BADF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98B6235-81F7-4CBE-AD49-AD9B1FDB8EF7}">
      <dgm:prSet custT="1"/>
      <dgm:spPr/>
      <dgm:t>
        <a:bodyPr/>
        <a:lstStyle/>
        <a:p>
          <a:pPr algn="l"/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a.Menghidupkan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penggerak atau diesel mesin.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2AFD3-9C98-40A0-9313-33AAE257AD94}" type="parTrans" cxnId="{0AD81D05-ED6D-40CE-B98D-8FE2C8403723}">
      <dgm:prSet/>
      <dgm:spPr/>
      <dgm:t>
        <a:bodyPr/>
        <a:lstStyle/>
        <a:p>
          <a:endParaRPr lang="en-US"/>
        </a:p>
      </dgm:t>
    </dgm:pt>
    <dgm:pt modelId="{1218B049-9470-48FE-ACEF-817BD2E64A7E}" type="sibTrans" cxnId="{0AD81D05-ED6D-40CE-B98D-8FE2C8403723}">
      <dgm:prSet/>
      <dgm:spPr/>
      <dgm:t>
        <a:bodyPr/>
        <a:lstStyle/>
        <a:p>
          <a:endParaRPr lang="en-US"/>
        </a:p>
      </dgm:t>
    </dgm:pt>
    <dgm:pt modelId="{CFA7477F-EECB-4130-B302-A1D3F06FE217}">
      <dgm:prSet custT="1"/>
      <dgm:spPr>
        <a:solidFill>
          <a:srgbClr val="00B050">
            <a:alpha val="80000"/>
          </a:srgbClr>
        </a:solidFill>
      </dgm:spPr>
      <dgm:t>
        <a:bodyPr/>
        <a:lstStyle/>
        <a:p>
          <a:pPr algn="l"/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b.Masukan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bahan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baku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akan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ditepung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corong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input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9B1BF9-8A6F-44EC-A476-3ABD4C439AE9}" type="parTrans" cxnId="{1B0272EE-2602-4D7E-8A3B-3E0EF46F564E}">
      <dgm:prSet/>
      <dgm:spPr/>
      <dgm:t>
        <a:bodyPr/>
        <a:lstStyle/>
        <a:p>
          <a:endParaRPr lang="en-US"/>
        </a:p>
      </dgm:t>
    </dgm:pt>
    <dgm:pt modelId="{B2E7FB15-6B85-4AE1-B60C-E2EE526CF591}" type="sibTrans" cxnId="{1B0272EE-2602-4D7E-8A3B-3E0EF46F564E}">
      <dgm:prSet/>
      <dgm:spPr/>
      <dgm:t>
        <a:bodyPr/>
        <a:lstStyle/>
        <a:p>
          <a:endParaRPr lang="en-US"/>
        </a:p>
      </dgm:t>
    </dgm:pt>
    <dgm:pt modelId="{12720821-E50A-4893-A781-95ABE8B28B0C}">
      <dgm:prSet custT="1"/>
      <dgm:spPr/>
      <dgm:t>
        <a:bodyPr/>
        <a:lstStyle/>
        <a:p>
          <a:pPr algn="l"/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c.Kemudian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bahan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baku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akan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digiling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oleh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95A638-5A59-4371-B5D5-20E816BF6F8F}" type="parTrans" cxnId="{A12EEF8C-E8B2-4CF4-B1E8-EEB811D16E10}">
      <dgm:prSet/>
      <dgm:spPr/>
      <dgm:t>
        <a:bodyPr/>
        <a:lstStyle/>
        <a:p>
          <a:endParaRPr lang="en-US"/>
        </a:p>
      </dgm:t>
    </dgm:pt>
    <dgm:pt modelId="{3CCD5451-6E96-4F5C-9A7C-FD2B7C4B07C8}" type="sibTrans" cxnId="{A12EEF8C-E8B2-4CF4-B1E8-EEB811D16E10}">
      <dgm:prSet/>
      <dgm:spPr/>
      <dgm:t>
        <a:bodyPr/>
        <a:lstStyle/>
        <a:p>
          <a:endParaRPr lang="en-US"/>
        </a:p>
      </dgm:t>
    </dgm:pt>
    <dgm:pt modelId="{8EC0A498-6362-4887-A792-776ECFAAED4A}">
      <dgm:prSet custT="1"/>
      <dgm:spPr>
        <a:solidFill>
          <a:srgbClr val="7030A0">
            <a:alpha val="60000"/>
          </a:srgbClr>
        </a:solidFill>
      </dgm:spPr>
      <dgm:t>
        <a:bodyPr/>
        <a:lstStyle/>
        <a:p>
          <a:pPr algn="l"/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d.Tepung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hasil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gilingan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akan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keluar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corong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pengeluaran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/>
        </a:p>
      </dgm:t>
    </dgm:pt>
    <dgm:pt modelId="{4F046367-582C-483B-94E5-38E2AFB900A5}" type="parTrans" cxnId="{7F1B0118-5A29-468F-83D7-6F375C1788D4}">
      <dgm:prSet/>
      <dgm:spPr/>
      <dgm:t>
        <a:bodyPr/>
        <a:lstStyle/>
        <a:p>
          <a:endParaRPr lang="en-US"/>
        </a:p>
      </dgm:t>
    </dgm:pt>
    <dgm:pt modelId="{3CC05920-390C-47AB-AC48-A465194912C2}" type="sibTrans" cxnId="{7F1B0118-5A29-468F-83D7-6F375C1788D4}">
      <dgm:prSet/>
      <dgm:spPr/>
      <dgm:t>
        <a:bodyPr/>
        <a:lstStyle/>
        <a:p>
          <a:endParaRPr lang="en-US"/>
        </a:p>
      </dgm:t>
    </dgm:pt>
    <dgm:pt modelId="{5386BCD0-D259-4695-B7FE-52234C42123F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pPr algn="l"/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e.Selanjutnya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menyediakan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tempat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penampungan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bagian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corong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output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53A48-7E89-41B8-84EC-D8336B6E82DF}" type="parTrans" cxnId="{ADFEA2CD-3B9C-4E4E-BBEE-1692DC6D5863}">
      <dgm:prSet/>
      <dgm:spPr/>
      <dgm:t>
        <a:bodyPr/>
        <a:lstStyle/>
        <a:p>
          <a:endParaRPr lang="en-US"/>
        </a:p>
      </dgm:t>
    </dgm:pt>
    <dgm:pt modelId="{7F2BAF71-F6DD-4699-9466-BB0463F57C45}" type="sibTrans" cxnId="{ADFEA2CD-3B9C-4E4E-BBEE-1692DC6D5863}">
      <dgm:prSet/>
      <dgm:spPr/>
      <dgm:t>
        <a:bodyPr/>
        <a:lstStyle/>
        <a:p>
          <a:endParaRPr lang="en-US"/>
        </a:p>
      </dgm:t>
    </dgm:pt>
    <dgm:pt modelId="{5ADDFDA7-F9FE-463E-A36F-F4298623924C}" type="pres">
      <dgm:prSet presAssocID="{7669DA58-BBD8-4FDE-A082-8F4EB233BA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E78AD5-80A2-494A-8303-EF5D58362F33}" type="pres">
      <dgm:prSet presAssocID="{098B6235-81F7-4CBE-AD49-AD9B1FDB8E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54C54-76C7-4F6C-A095-FF2EA829F7F8}" type="pres">
      <dgm:prSet presAssocID="{1218B049-9470-48FE-ACEF-817BD2E64A7E}" presName="sibTrans" presStyleCnt="0"/>
      <dgm:spPr/>
    </dgm:pt>
    <dgm:pt modelId="{F33BC661-1B5C-40AC-ADBC-01B94C2702D1}" type="pres">
      <dgm:prSet presAssocID="{CFA7477F-EECB-4130-B302-A1D3F06FE2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ECC1E-AA75-4A53-A764-0997F88AD217}" type="pres">
      <dgm:prSet presAssocID="{B2E7FB15-6B85-4AE1-B60C-E2EE526CF591}" presName="sibTrans" presStyleCnt="0"/>
      <dgm:spPr/>
    </dgm:pt>
    <dgm:pt modelId="{DD5D32B4-BE07-4A19-B4CC-17D862969B42}" type="pres">
      <dgm:prSet presAssocID="{12720821-E50A-4893-A781-95ABE8B28B0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93618-EA99-49E6-8349-98DEDBF46E1B}" type="pres">
      <dgm:prSet presAssocID="{3CCD5451-6E96-4F5C-9A7C-FD2B7C4B07C8}" presName="sibTrans" presStyleCnt="0"/>
      <dgm:spPr/>
    </dgm:pt>
    <dgm:pt modelId="{7AB2545D-253A-4D0B-A6B1-319E14AA09DA}" type="pres">
      <dgm:prSet presAssocID="{8EC0A498-6362-4887-A792-776ECFAAED4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34A4B-9D9D-480F-960B-F9BA994A7B18}" type="pres">
      <dgm:prSet presAssocID="{3CC05920-390C-47AB-AC48-A465194912C2}" presName="sibTrans" presStyleCnt="0"/>
      <dgm:spPr/>
    </dgm:pt>
    <dgm:pt modelId="{824FBD38-FB2C-4986-8874-E29ADEC2200A}" type="pres">
      <dgm:prSet presAssocID="{5386BCD0-D259-4695-B7FE-52234C42123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81D05-ED6D-40CE-B98D-8FE2C8403723}" srcId="{7669DA58-BBD8-4FDE-A082-8F4EB233BADF}" destId="{098B6235-81F7-4CBE-AD49-AD9B1FDB8EF7}" srcOrd="0" destOrd="0" parTransId="{28B2AFD3-9C98-40A0-9313-33AAE257AD94}" sibTransId="{1218B049-9470-48FE-ACEF-817BD2E64A7E}"/>
    <dgm:cxn modelId="{0781F3F6-9503-4BE7-894F-0979F076FC61}" type="presOf" srcId="{7669DA58-BBD8-4FDE-A082-8F4EB233BADF}" destId="{5ADDFDA7-F9FE-463E-A36F-F4298623924C}" srcOrd="0" destOrd="0" presId="urn:microsoft.com/office/officeart/2005/8/layout/default"/>
    <dgm:cxn modelId="{60A616A1-E6AD-4E6F-A1C1-3B82BAF9CBF4}" type="presOf" srcId="{098B6235-81F7-4CBE-AD49-AD9B1FDB8EF7}" destId="{54E78AD5-80A2-494A-8303-EF5D58362F33}" srcOrd="0" destOrd="0" presId="urn:microsoft.com/office/officeart/2005/8/layout/default"/>
    <dgm:cxn modelId="{7F1B0118-5A29-468F-83D7-6F375C1788D4}" srcId="{7669DA58-BBD8-4FDE-A082-8F4EB233BADF}" destId="{8EC0A498-6362-4887-A792-776ECFAAED4A}" srcOrd="3" destOrd="0" parTransId="{4F046367-582C-483B-94E5-38E2AFB900A5}" sibTransId="{3CC05920-390C-47AB-AC48-A465194912C2}"/>
    <dgm:cxn modelId="{1B0272EE-2602-4D7E-8A3B-3E0EF46F564E}" srcId="{7669DA58-BBD8-4FDE-A082-8F4EB233BADF}" destId="{CFA7477F-EECB-4130-B302-A1D3F06FE217}" srcOrd="1" destOrd="0" parTransId="{3A9B1BF9-8A6F-44EC-A476-3ABD4C439AE9}" sibTransId="{B2E7FB15-6B85-4AE1-B60C-E2EE526CF591}"/>
    <dgm:cxn modelId="{A12EEF8C-E8B2-4CF4-B1E8-EEB811D16E10}" srcId="{7669DA58-BBD8-4FDE-A082-8F4EB233BADF}" destId="{12720821-E50A-4893-A781-95ABE8B28B0C}" srcOrd="2" destOrd="0" parTransId="{9795A638-5A59-4371-B5D5-20E816BF6F8F}" sibTransId="{3CCD5451-6E96-4F5C-9A7C-FD2B7C4B07C8}"/>
    <dgm:cxn modelId="{81BE0050-BF58-4AC0-9006-F2212B43359D}" type="presOf" srcId="{5386BCD0-D259-4695-B7FE-52234C42123F}" destId="{824FBD38-FB2C-4986-8874-E29ADEC2200A}" srcOrd="0" destOrd="0" presId="urn:microsoft.com/office/officeart/2005/8/layout/default"/>
    <dgm:cxn modelId="{5E66C724-4C23-44F0-A5F4-45DFDDB2B36F}" type="presOf" srcId="{CFA7477F-EECB-4130-B302-A1D3F06FE217}" destId="{F33BC661-1B5C-40AC-ADBC-01B94C2702D1}" srcOrd="0" destOrd="0" presId="urn:microsoft.com/office/officeart/2005/8/layout/default"/>
    <dgm:cxn modelId="{ADFEA2CD-3B9C-4E4E-BBEE-1692DC6D5863}" srcId="{7669DA58-BBD8-4FDE-A082-8F4EB233BADF}" destId="{5386BCD0-D259-4695-B7FE-52234C42123F}" srcOrd="4" destOrd="0" parTransId="{A8653A48-7E89-41B8-84EC-D8336B6E82DF}" sibTransId="{7F2BAF71-F6DD-4699-9466-BB0463F57C45}"/>
    <dgm:cxn modelId="{7D86039E-48E3-4585-8C81-8A0F4FDB365A}" type="presOf" srcId="{8EC0A498-6362-4887-A792-776ECFAAED4A}" destId="{7AB2545D-253A-4D0B-A6B1-319E14AA09DA}" srcOrd="0" destOrd="0" presId="urn:microsoft.com/office/officeart/2005/8/layout/default"/>
    <dgm:cxn modelId="{9609C04E-93DC-4F53-8795-B4BFB3B99E65}" type="presOf" srcId="{12720821-E50A-4893-A781-95ABE8B28B0C}" destId="{DD5D32B4-BE07-4A19-B4CC-17D862969B42}" srcOrd="0" destOrd="0" presId="urn:microsoft.com/office/officeart/2005/8/layout/default"/>
    <dgm:cxn modelId="{679B1D09-225E-4D85-96A9-1C359954B20E}" type="presParOf" srcId="{5ADDFDA7-F9FE-463E-A36F-F4298623924C}" destId="{54E78AD5-80A2-494A-8303-EF5D58362F33}" srcOrd="0" destOrd="0" presId="urn:microsoft.com/office/officeart/2005/8/layout/default"/>
    <dgm:cxn modelId="{A9AEFB5F-E7AD-4F5E-86C5-1055F55E677F}" type="presParOf" srcId="{5ADDFDA7-F9FE-463E-A36F-F4298623924C}" destId="{42754C54-76C7-4F6C-A095-FF2EA829F7F8}" srcOrd="1" destOrd="0" presId="urn:microsoft.com/office/officeart/2005/8/layout/default"/>
    <dgm:cxn modelId="{9E0EA997-4820-414B-9D14-077A667F9EF2}" type="presParOf" srcId="{5ADDFDA7-F9FE-463E-A36F-F4298623924C}" destId="{F33BC661-1B5C-40AC-ADBC-01B94C2702D1}" srcOrd="2" destOrd="0" presId="urn:microsoft.com/office/officeart/2005/8/layout/default"/>
    <dgm:cxn modelId="{E4F726D7-1148-4A8E-929E-4105C465716F}" type="presParOf" srcId="{5ADDFDA7-F9FE-463E-A36F-F4298623924C}" destId="{1D2ECC1E-AA75-4A53-A764-0997F88AD217}" srcOrd="3" destOrd="0" presId="urn:microsoft.com/office/officeart/2005/8/layout/default"/>
    <dgm:cxn modelId="{8ACF13CD-ABEA-4956-A1BB-32D177B1A89A}" type="presParOf" srcId="{5ADDFDA7-F9FE-463E-A36F-F4298623924C}" destId="{DD5D32B4-BE07-4A19-B4CC-17D862969B42}" srcOrd="4" destOrd="0" presId="urn:microsoft.com/office/officeart/2005/8/layout/default"/>
    <dgm:cxn modelId="{7CB8AA9F-94CC-4F22-A296-979BFFFF7FF1}" type="presParOf" srcId="{5ADDFDA7-F9FE-463E-A36F-F4298623924C}" destId="{DC993618-EA99-49E6-8349-98DEDBF46E1B}" srcOrd="5" destOrd="0" presId="urn:microsoft.com/office/officeart/2005/8/layout/default"/>
    <dgm:cxn modelId="{73BC3214-0779-4D05-8716-2ABBCE84976B}" type="presParOf" srcId="{5ADDFDA7-F9FE-463E-A36F-F4298623924C}" destId="{7AB2545D-253A-4D0B-A6B1-319E14AA09DA}" srcOrd="6" destOrd="0" presId="urn:microsoft.com/office/officeart/2005/8/layout/default"/>
    <dgm:cxn modelId="{B9A4F9AA-BA76-488B-B110-9CC70D7BD409}" type="presParOf" srcId="{5ADDFDA7-F9FE-463E-A36F-F4298623924C}" destId="{D9634A4B-9D9D-480F-960B-F9BA994A7B18}" srcOrd="7" destOrd="0" presId="urn:microsoft.com/office/officeart/2005/8/layout/default"/>
    <dgm:cxn modelId="{47A707F1-E2FF-49F0-B26E-03FD1C9D35F2}" type="presParOf" srcId="{5ADDFDA7-F9FE-463E-A36F-F4298623924C}" destId="{824FBD38-FB2C-4986-8874-E29ADEC2200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1A9E7-6308-4BD3-A82E-91343254E9AD}">
      <dsp:nvSpPr>
        <dsp:cNvPr id="0" name=""/>
        <dsp:cNvSpPr/>
      </dsp:nvSpPr>
      <dsp:spPr>
        <a:xfrm>
          <a:off x="3156" y="2645"/>
          <a:ext cx="2706687" cy="2706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16B02-F1CF-46BE-B8D2-C0E9B097B9C9}">
      <dsp:nvSpPr>
        <dsp:cNvPr id="0" name=""/>
        <dsp:cNvSpPr/>
      </dsp:nvSpPr>
      <dsp:spPr>
        <a:xfrm>
          <a:off x="3156" y="2645"/>
          <a:ext cx="270" cy="5413375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B1F7B-0433-471D-8AF5-B5C25B0236DE}">
      <dsp:nvSpPr>
        <dsp:cNvPr id="0" name=""/>
        <dsp:cNvSpPr/>
      </dsp:nvSpPr>
      <dsp:spPr>
        <a:xfrm>
          <a:off x="3156" y="2709333"/>
          <a:ext cx="2706687" cy="270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Proses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pemanenan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6" y="2709333"/>
        <a:ext cx="2706687" cy="2706687"/>
      </dsp:txXfrm>
    </dsp:sp>
    <dsp:sp modelId="{50CC41DF-BD45-4673-8A08-974B6AC60474}">
      <dsp:nvSpPr>
        <dsp:cNvPr id="0" name=""/>
        <dsp:cNvSpPr/>
      </dsp:nvSpPr>
      <dsp:spPr>
        <a:xfrm>
          <a:off x="2708382" y="43598"/>
          <a:ext cx="2706687" cy="270668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2B908-ADDF-4D9B-B54F-275D562CC159}">
      <dsp:nvSpPr>
        <dsp:cNvPr id="0" name=""/>
        <dsp:cNvSpPr/>
      </dsp:nvSpPr>
      <dsp:spPr>
        <a:xfrm>
          <a:off x="2710656" y="2645"/>
          <a:ext cx="270" cy="5413375"/>
        </a:xfrm>
        <a:prstGeom prst="lin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FF345-4D3C-4438-8552-AA20BD34BE9D}">
      <dsp:nvSpPr>
        <dsp:cNvPr id="0" name=""/>
        <dsp:cNvSpPr/>
      </dsp:nvSpPr>
      <dsp:spPr>
        <a:xfrm>
          <a:off x="2710656" y="2709333"/>
          <a:ext cx="2706687" cy="270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Proses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pengeringan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0656" y="2709333"/>
        <a:ext cx="2706687" cy="2706687"/>
      </dsp:txXfrm>
    </dsp:sp>
    <dsp:sp modelId="{287A91BB-276F-4621-A1D2-5C5680C7DA20}">
      <dsp:nvSpPr>
        <dsp:cNvPr id="0" name=""/>
        <dsp:cNvSpPr/>
      </dsp:nvSpPr>
      <dsp:spPr>
        <a:xfrm>
          <a:off x="5418155" y="2645"/>
          <a:ext cx="2706687" cy="270668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AB9EF-7FF4-4706-855F-53E770FA6092}">
      <dsp:nvSpPr>
        <dsp:cNvPr id="0" name=""/>
        <dsp:cNvSpPr/>
      </dsp:nvSpPr>
      <dsp:spPr>
        <a:xfrm>
          <a:off x="5418155" y="2645"/>
          <a:ext cx="270" cy="5413375"/>
        </a:xfrm>
        <a:prstGeom prst="line">
          <a:avLst/>
        </a:prstGeom>
        <a:noFill/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38BD4-FBD8-40BC-A4B3-C0E6682CA5E6}">
      <dsp:nvSpPr>
        <dsp:cNvPr id="0" name=""/>
        <dsp:cNvSpPr/>
      </dsp:nvSpPr>
      <dsp:spPr>
        <a:xfrm>
          <a:off x="5418155" y="2709333"/>
          <a:ext cx="2706687" cy="270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penepung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proses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penggilingan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kapasitas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8155" y="2709333"/>
        <a:ext cx="2706687" cy="2706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E6A2A-4483-4FAC-8D93-A0C146065DB3}">
      <dsp:nvSpPr>
        <dsp:cNvPr id="0" name=""/>
        <dsp:cNvSpPr/>
      </dsp:nvSpPr>
      <dsp:spPr>
        <a:xfrm>
          <a:off x="0" y="1338893"/>
          <a:ext cx="11818938" cy="38902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281" tIns="1353820" rIns="917281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Permasalahan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akan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dibahas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penelitian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ini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adalah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bagaimana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kapasitas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hasil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penggiling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penepung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disk mill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tipe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ffc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15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satuan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waktu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menit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0" kern="1200" dirty="0"/>
        </a:p>
      </dsp:txBody>
      <dsp:txXfrm>
        <a:off x="0" y="1338893"/>
        <a:ext cx="11818938" cy="3890250"/>
      </dsp:txXfrm>
    </dsp:sp>
    <dsp:sp modelId="{EF15D1A0-0FC9-4D00-899E-4ECCB91C7E4B}">
      <dsp:nvSpPr>
        <dsp:cNvPr id="0" name=""/>
        <dsp:cNvSpPr/>
      </dsp:nvSpPr>
      <dsp:spPr>
        <a:xfrm>
          <a:off x="522704" y="451410"/>
          <a:ext cx="8273256" cy="19188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709" tIns="0" rIns="31270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RUMUSAN MASALAH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372" y="545078"/>
        <a:ext cx="8085920" cy="1731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DC04C-5C5A-49D6-A44F-FFD4FCA9AA0D}">
      <dsp:nvSpPr>
        <dsp:cNvPr id="0" name=""/>
        <dsp:cNvSpPr/>
      </dsp:nvSpPr>
      <dsp:spPr>
        <a:xfrm>
          <a:off x="5467234" y="1263055"/>
          <a:ext cx="972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250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28409" y="1303760"/>
        <a:ext cx="50155" cy="10031"/>
      </dsp:txXfrm>
    </dsp:sp>
    <dsp:sp modelId="{8BA23D85-BE57-4C9C-A638-0143B21B63BD}">
      <dsp:nvSpPr>
        <dsp:cNvPr id="0" name=""/>
        <dsp:cNvSpPr/>
      </dsp:nvSpPr>
      <dsp:spPr>
        <a:xfrm>
          <a:off x="1107707" y="377"/>
          <a:ext cx="4361327" cy="26167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Uji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penepungan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focus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kern="1200" dirty="0"/>
        </a:p>
      </dsp:txBody>
      <dsp:txXfrm>
        <a:off x="1107707" y="377"/>
        <a:ext cx="4361327" cy="2616796"/>
      </dsp:txXfrm>
    </dsp:sp>
    <dsp:sp modelId="{4DF48710-F5EE-4A9E-BFA4-5ED4E69AC8B5}">
      <dsp:nvSpPr>
        <dsp:cNvPr id="0" name=""/>
        <dsp:cNvSpPr/>
      </dsp:nvSpPr>
      <dsp:spPr>
        <a:xfrm>
          <a:off x="3288371" y="2615373"/>
          <a:ext cx="5364432" cy="972505"/>
        </a:xfrm>
        <a:custGeom>
          <a:avLst/>
          <a:gdLst/>
          <a:ahLst/>
          <a:cxnLst/>
          <a:rect l="0" t="0" r="0" b="0"/>
          <a:pathLst>
            <a:path>
              <a:moveTo>
                <a:pt x="5364432" y="0"/>
              </a:moveTo>
              <a:lnTo>
                <a:pt x="5364432" y="503352"/>
              </a:lnTo>
              <a:lnTo>
                <a:pt x="0" y="503352"/>
              </a:lnTo>
              <a:lnTo>
                <a:pt x="0" y="97250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34152" y="3096610"/>
        <a:ext cx="272870" cy="10031"/>
      </dsp:txXfrm>
    </dsp:sp>
    <dsp:sp modelId="{17825F87-C909-4171-B2DA-9110DF3D78BC}">
      <dsp:nvSpPr>
        <dsp:cNvPr id="0" name=""/>
        <dsp:cNvSpPr/>
      </dsp:nvSpPr>
      <dsp:spPr>
        <a:xfrm>
          <a:off x="6472140" y="377"/>
          <a:ext cx="4361327" cy="26167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Uji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kapasitas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penepungan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menggunakan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pengujian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pertama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1kg,kedua 2kg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ketiga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3kg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percobaan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masing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masing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 kali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percobaan</a:t>
          </a:r>
          <a:r>
            <a:rPr lang="en-US" sz="2400" kern="1200" dirty="0" smtClean="0"/>
            <a:t>.</a:t>
          </a:r>
          <a:endParaRPr lang="en-US" kern="1200" dirty="0"/>
        </a:p>
      </dsp:txBody>
      <dsp:txXfrm>
        <a:off x="6472140" y="377"/>
        <a:ext cx="4361327" cy="2616796"/>
      </dsp:txXfrm>
    </dsp:sp>
    <dsp:sp modelId="{C89AC1B6-2F61-4804-876D-91FE0C826707}">
      <dsp:nvSpPr>
        <dsp:cNvPr id="0" name=""/>
        <dsp:cNvSpPr/>
      </dsp:nvSpPr>
      <dsp:spPr>
        <a:xfrm>
          <a:off x="5467234" y="4882957"/>
          <a:ext cx="972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2505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28409" y="4923661"/>
        <a:ext cx="50155" cy="10031"/>
      </dsp:txXfrm>
    </dsp:sp>
    <dsp:sp modelId="{DC05DB54-542A-4A1C-A5AD-91A9F1F7BB45}">
      <dsp:nvSpPr>
        <dsp:cNvPr id="0" name=""/>
        <dsp:cNvSpPr/>
      </dsp:nvSpPr>
      <dsp:spPr>
        <a:xfrm>
          <a:off x="1107707" y="3620279"/>
          <a:ext cx="4361327" cy="26167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Dimensi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alat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hanya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membahas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ukuran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corong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pemasukan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saat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alat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digunakan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sebagai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proses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uji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kapasitas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7707" y="3620279"/>
        <a:ext cx="4361327" cy="2616796"/>
      </dsp:txXfrm>
    </dsp:sp>
    <dsp:sp modelId="{31847395-EF28-4A26-9036-099BDDC5A07F}">
      <dsp:nvSpPr>
        <dsp:cNvPr id="0" name=""/>
        <dsp:cNvSpPr/>
      </dsp:nvSpPr>
      <dsp:spPr>
        <a:xfrm>
          <a:off x="6472140" y="3620279"/>
          <a:ext cx="4361327" cy="261679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Kadar air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tidak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diperhitungan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peneletian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hanya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fokus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penggilinggan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2140" y="3620279"/>
        <a:ext cx="4361327" cy="2616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FEDEA-6448-4507-A456-77B0F9B89C27}">
      <dsp:nvSpPr>
        <dsp:cNvPr id="0" name=""/>
        <dsp:cNvSpPr/>
      </dsp:nvSpPr>
      <dsp:spPr>
        <a:xfrm>
          <a:off x="0" y="723700"/>
          <a:ext cx="11818936" cy="115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88CE42-6D70-40B8-90A8-50A8509930A6}">
      <dsp:nvSpPr>
        <dsp:cNvPr id="0" name=""/>
        <dsp:cNvSpPr/>
      </dsp:nvSpPr>
      <dsp:spPr>
        <a:xfrm>
          <a:off x="590946" y="44740"/>
          <a:ext cx="8273255" cy="135792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709" tIns="0" rIns="3127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1.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Menghasilkan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penepungan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mempercepat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proses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penggilingan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234" y="111028"/>
        <a:ext cx="8140679" cy="1225344"/>
      </dsp:txXfrm>
    </dsp:sp>
    <dsp:sp modelId="{8491FA63-643B-4B5F-AA76-82C6C5F030AC}">
      <dsp:nvSpPr>
        <dsp:cNvPr id="0" name=""/>
        <dsp:cNvSpPr/>
      </dsp:nvSpPr>
      <dsp:spPr>
        <a:xfrm>
          <a:off x="0" y="2810261"/>
          <a:ext cx="11818936" cy="115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D1474E-5B1E-4404-8A78-2DE7C8AA3084}">
      <dsp:nvSpPr>
        <dsp:cNvPr id="0" name=""/>
        <dsp:cNvSpPr/>
      </dsp:nvSpPr>
      <dsp:spPr>
        <a:xfrm>
          <a:off x="590946" y="2131300"/>
          <a:ext cx="8273255" cy="1357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709" tIns="0" rIns="3127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Mengetahui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Dimensi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corong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kapasitas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penggiling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234" y="2197588"/>
        <a:ext cx="8140679" cy="1225344"/>
      </dsp:txXfrm>
    </dsp:sp>
    <dsp:sp modelId="{E0FF7982-A14C-4EAF-AA0B-2E98FF0A6DF3}">
      <dsp:nvSpPr>
        <dsp:cNvPr id="0" name=""/>
        <dsp:cNvSpPr/>
      </dsp:nvSpPr>
      <dsp:spPr>
        <a:xfrm>
          <a:off x="0" y="4896821"/>
          <a:ext cx="11818936" cy="115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A116B4-4F67-476D-BDF9-FF297317C647}">
      <dsp:nvSpPr>
        <dsp:cNvPr id="0" name=""/>
        <dsp:cNvSpPr/>
      </dsp:nvSpPr>
      <dsp:spPr>
        <a:xfrm>
          <a:off x="590946" y="4217861"/>
          <a:ext cx="8273255" cy="13579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709" tIns="0" rIns="3127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3.Mengetahui 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kapasitas  mesin penepungan biji jagung menjadi tepung.</a:t>
          </a:r>
        </a:p>
      </dsp:txBody>
      <dsp:txXfrm>
        <a:off x="657234" y="4284149"/>
        <a:ext cx="8140679" cy="1225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6CBFF-F84F-4033-8B6D-52B6BFC33CFA}">
      <dsp:nvSpPr>
        <dsp:cNvPr id="0" name=""/>
        <dsp:cNvSpPr/>
      </dsp:nvSpPr>
      <dsp:spPr>
        <a:xfrm>
          <a:off x="0" y="1092572"/>
          <a:ext cx="11969750" cy="121680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Hasil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uji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penggiling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2400" kern="1200" dirty="0" smtClean="0"/>
            <a:t>.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151971"/>
        <a:ext cx="11850952" cy="1098002"/>
      </dsp:txXfrm>
    </dsp:sp>
    <dsp:sp modelId="{6441C5C6-11EA-4EDE-81EF-07DC99D146FD}">
      <dsp:nvSpPr>
        <dsp:cNvPr id="0" name=""/>
        <dsp:cNvSpPr/>
      </dsp:nvSpPr>
      <dsp:spPr>
        <a:xfrm>
          <a:off x="0" y="2441981"/>
          <a:ext cx="11969750" cy="1216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2.Dapat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membantu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masyarakat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meningkatkan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penggilingan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biji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jagung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menjadi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karna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dapat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mengurangi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waktu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penggilingan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9399" y="2501380"/>
        <a:ext cx="11850952" cy="1098002"/>
      </dsp:txXfrm>
    </dsp:sp>
    <dsp:sp modelId="{A5283A3C-B8E4-48F3-B12E-EC153A592256}">
      <dsp:nvSpPr>
        <dsp:cNvPr id="0" name=""/>
        <dsp:cNvSpPr/>
      </dsp:nvSpPr>
      <dsp:spPr>
        <a:xfrm>
          <a:off x="0" y="3845981"/>
          <a:ext cx="11969750" cy="12168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3.Dapat mengetahui kapasitas penepungan biji jagung menjadi tepung.</a:t>
          </a:r>
        </a:p>
      </dsp:txBody>
      <dsp:txXfrm>
        <a:off x="59399" y="3905380"/>
        <a:ext cx="11850952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78AD5-80A2-494A-8303-EF5D58362F33}">
      <dsp:nvSpPr>
        <dsp:cNvPr id="0" name=""/>
        <dsp:cNvSpPr/>
      </dsp:nvSpPr>
      <dsp:spPr>
        <a:xfrm>
          <a:off x="0" y="839217"/>
          <a:ext cx="3486050" cy="209163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a.Menghidupkan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penggerak atau diesel mesin.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39217"/>
        <a:ext cx="3486050" cy="2091630"/>
      </dsp:txXfrm>
    </dsp:sp>
    <dsp:sp modelId="{F33BC661-1B5C-40AC-ADBC-01B94C2702D1}">
      <dsp:nvSpPr>
        <dsp:cNvPr id="0" name=""/>
        <dsp:cNvSpPr/>
      </dsp:nvSpPr>
      <dsp:spPr>
        <a:xfrm>
          <a:off x="3834655" y="839217"/>
          <a:ext cx="3486050" cy="2091630"/>
        </a:xfrm>
        <a:prstGeom prst="rect">
          <a:avLst/>
        </a:prstGeom>
        <a:solidFill>
          <a:srgbClr val="00B050">
            <a:alpha val="8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b.Masukan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bahan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baku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akan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ditepung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corong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input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4655" y="839217"/>
        <a:ext cx="3486050" cy="2091630"/>
      </dsp:txXfrm>
    </dsp:sp>
    <dsp:sp modelId="{DD5D32B4-BE07-4A19-B4CC-17D862969B42}">
      <dsp:nvSpPr>
        <dsp:cNvPr id="0" name=""/>
        <dsp:cNvSpPr/>
      </dsp:nvSpPr>
      <dsp:spPr>
        <a:xfrm>
          <a:off x="7669311" y="839217"/>
          <a:ext cx="3486050" cy="209163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c.Kemudian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bahan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baku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akan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digiling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oleh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69311" y="839217"/>
        <a:ext cx="3486050" cy="2091630"/>
      </dsp:txXfrm>
    </dsp:sp>
    <dsp:sp modelId="{7AB2545D-253A-4D0B-A6B1-319E14AA09DA}">
      <dsp:nvSpPr>
        <dsp:cNvPr id="0" name=""/>
        <dsp:cNvSpPr/>
      </dsp:nvSpPr>
      <dsp:spPr>
        <a:xfrm>
          <a:off x="1917327" y="3279452"/>
          <a:ext cx="3486050" cy="2091630"/>
        </a:xfrm>
        <a:prstGeom prst="rect">
          <a:avLst/>
        </a:prstGeom>
        <a:solidFill>
          <a:srgbClr val="7030A0">
            <a:alpha val="6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d.Tepung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hasil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gilingan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akan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keluar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corong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pengeluaran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/>
        </a:p>
      </dsp:txBody>
      <dsp:txXfrm>
        <a:off x="1917327" y="3279452"/>
        <a:ext cx="3486050" cy="2091630"/>
      </dsp:txXfrm>
    </dsp:sp>
    <dsp:sp modelId="{824FBD38-FB2C-4986-8874-E29ADEC2200A}">
      <dsp:nvSpPr>
        <dsp:cNvPr id="0" name=""/>
        <dsp:cNvSpPr/>
      </dsp:nvSpPr>
      <dsp:spPr>
        <a:xfrm>
          <a:off x="5751983" y="3279452"/>
          <a:ext cx="3486050" cy="2091630"/>
        </a:xfrm>
        <a:prstGeom prst="rect">
          <a:avLst/>
        </a:prstGeom>
        <a:solidFill>
          <a:srgbClr val="FFFF0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e.Selanjutnya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menyediakan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tempat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penampungan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tepung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pada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bagian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corong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output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mesin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1983" y="3279452"/>
        <a:ext cx="3486050" cy="2091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6F66-522E-4182-B006-BACC5720F4B0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343252"/>
            <a:ext cx="5669280" cy="35535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97126-BC69-445B-A858-85148DB5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1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9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556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05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9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8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86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1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6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0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6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4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0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268F67-B8E5-4B80-9CFC-6ECC8FA350E3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5FCC2F6-0BDF-42F5-BDD7-AF9FADE8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943" y="0"/>
            <a:ext cx="8373291" cy="2011679"/>
          </a:xfrm>
        </p:spPr>
        <p:txBody>
          <a:bodyPr>
            <a:normAutofit/>
          </a:bodyPr>
          <a:lstStyle/>
          <a:p>
            <a:pPr algn="l"/>
            <a:r>
              <a:rPr lang="nn-N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UJI KAPASITAS MESIN PENEPUNG DISK MILL TIPE FFC 15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n-N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943" y="2194560"/>
            <a:ext cx="11782697" cy="4506686"/>
          </a:xfrm>
        </p:spPr>
        <p:txBody>
          <a:bodyPr>
            <a:normAutofit/>
          </a:bodyPr>
          <a:lstStyle/>
          <a:p>
            <a:pPr marL="5254625" algn="ctr"/>
            <a:r>
              <a:rPr lang="en-US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DIBUAT OLEH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Agus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raswindo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1150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18020040</a:t>
            </a:r>
          </a:p>
          <a:p>
            <a:pPr marL="4121150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1150"/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1150"/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STUDI DIII TEKNIK MESIN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POLITEKNIK HARAPAN BERSAMA TEGAL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marL="4121150"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648" y="259390"/>
            <a:ext cx="1457070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2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70968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>
          <a:xfrm>
            <a:off x="913774" y="600502"/>
            <a:ext cx="10363826" cy="62574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663822" y="709684"/>
            <a:ext cx="1310184" cy="50496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74608" y="1323833"/>
            <a:ext cx="2661312" cy="45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Pustaka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85645" y="1927746"/>
            <a:ext cx="3439236" cy="498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Persiapan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30551" y="2549678"/>
            <a:ext cx="4749421" cy="6005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Penepung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Disk mill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3637124" y="3300182"/>
            <a:ext cx="5336274" cy="156949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Berapa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Penepungan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disk mill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85644" y="4986331"/>
            <a:ext cx="3439236" cy="423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Pembahasan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85645" y="5563592"/>
            <a:ext cx="3439235" cy="450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Kesimpulan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Saran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663822" y="6182650"/>
            <a:ext cx="1310184" cy="6107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Selesai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/>
          <p:cNvCxnSpPr>
            <a:stCxn id="30" idx="4"/>
          </p:cNvCxnSpPr>
          <p:nvPr/>
        </p:nvCxnSpPr>
        <p:spPr>
          <a:xfrm>
            <a:off x="6318914" y="1214651"/>
            <a:ext cx="0" cy="109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1" idx="2"/>
          </p:cNvCxnSpPr>
          <p:nvPr/>
        </p:nvCxnSpPr>
        <p:spPr>
          <a:xfrm>
            <a:off x="6305264" y="1774208"/>
            <a:ext cx="13650" cy="153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2" idx="2"/>
            <a:endCxn id="33" idx="0"/>
          </p:cNvCxnSpPr>
          <p:nvPr/>
        </p:nvCxnSpPr>
        <p:spPr>
          <a:xfrm flipH="1">
            <a:off x="6305262" y="2425888"/>
            <a:ext cx="1" cy="123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3" idx="2"/>
            <a:endCxn id="34" idx="0"/>
          </p:cNvCxnSpPr>
          <p:nvPr/>
        </p:nvCxnSpPr>
        <p:spPr>
          <a:xfrm flipH="1">
            <a:off x="6305261" y="3150181"/>
            <a:ext cx="1" cy="150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4" idx="2"/>
            <a:endCxn id="35" idx="0"/>
          </p:cNvCxnSpPr>
          <p:nvPr/>
        </p:nvCxnSpPr>
        <p:spPr>
          <a:xfrm>
            <a:off x="6305261" y="4869672"/>
            <a:ext cx="1" cy="116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5" idx="2"/>
            <a:endCxn id="36" idx="0"/>
          </p:cNvCxnSpPr>
          <p:nvPr/>
        </p:nvCxnSpPr>
        <p:spPr>
          <a:xfrm>
            <a:off x="6305262" y="5409412"/>
            <a:ext cx="1" cy="154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6" idx="2"/>
            <a:endCxn id="37" idx="0"/>
          </p:cNvCxnSpPr>
          <p:nvPr/>
        </p:nvCxnSpPr>
        <p:spPr>
          <a:xfrm>
            <a:off x="6305263" y="6013968"/>
            <a:ext cx="13651" cy="16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7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534" y="163773"/>
            <a:ext cx="11914496" cy="6591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penepung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disk mill </a:t>
            </a:r>
            <a:r>
              <a:rPr lang="en-US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FFC 15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meteran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penggaris</a:t>
            </a:r>
            <a:endParaRPr lang="en-US" sz="20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timbangan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digital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Stopwatch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Tacho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meter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keluarnya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</a:t>
            </a:r>
            <a:endParaRPr lang="en-US" sz="20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kering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diolah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terlebih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menghidupkan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karna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lah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menghidupkan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en-US" sz="22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2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6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0125" y="122830"/>
            <a:ext cx="11846257" cy="6605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0" indent="0" algn="just">
              <a:buNone/>
            </a:pP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Dimulai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Dari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Menggamati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 Mill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Ffc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15)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Dianalisis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Penggunanya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1kg, 2kg, 3kg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Digiling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Masing-masing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Rata-rata.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pulley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rpm 1800,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Dari Proses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Penepungan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Dicatat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463550" indent="-463550">
              <a:buNone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buNone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buNone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buNone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buNone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360701"/>
              </p:ext>
            </p:extLst>
          </p:nvPr>
        </p:nvGraphicFramePr>
        <p:xfrm>
          <a:off x="394268" y="1310187"/>
          <a:ext cx="10674066" cy="4923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9011">
                  <a:extLst>
                    <a:ext uri="{9D8B030D-6E8A-4147-A177-3AD203B41FA5}">
                      <a16:colId xmlns:a16="http://schemas.microsoft.com/office/drawing/2014/main" val="2575593327"/>
                    </a:ext>
                  </a:extLst>
                </a:gridCol>
                <a:gridCol w="1779011">
                  <a:extLst>
                    <a:ext uri="{9D8B030D-6E8A-4147-A177-3AD203B41FA5}">
                      <a16:colId xmlns:a16="http://schemas.microsoft.com/office/drawing/2014/main" val="1906582415"/>
                    </a:ext>
                  </a:extLst>
                </a:gridCol>
                <a:gridCol w="1779011">
                  <a:extLst>
                    <a:ext uri="{9D8B030D-6E8A-4147-A177-3AD203B41FA5}">
                      <a16:colId xmlns:a16="http://schemas.microsoft.com/office/drawing/2014/main" val="1369724878"/>
                    </a:ext>
                  </a:extLst>
                </a:gridCol>
                <a:gridCol w="1779011">
                  <a:extLst>
                    <a:ext uri="{9D8B030D-6E8A-4147-A177-3AD203B41FA5}">
                      <a16:colId xmlns:a16="http://schemas.microsoft.com/office/drawing/2014/main" val="833822294"/>
                    </a:ext>
                  </a:extLst>
                </a:gridCol>
                <a:gridCol w="1779011">
                  <a:extLst>
                    <a:ext uri="{9D8B030D-6E8A-4147-A177-3AD203B41FA5}">
                      <a16:colId xmlns:a16="http://schemas.microsoft.com/office/drawing/2014/main" val="66145160"/>
                    </a:ext>
                  </a:extLst>
                </a:gridCol>
                <a:gridCol w="1779011">
                  <a:extLst>
                    <a:ext uri="{9D8B030D-6E8A-4147-A177-3AD203B41FA5}">
                      <a16:colId xmlns:a16="http://schemas.microsoft.com/office/drawing/2014/main" val="1489622409"/>
                    </a:ext>
                  </a:extLst>
                </a:gridCol>
              </a:tblGrid>
              <a:tr h="13568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Rpm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Kapasitas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Awal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Waktu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penggiling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Hasil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rata-rata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waktu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Hasil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penggilingan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Hasil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rata-rata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penggilingan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586751"/>
                  </a:ext>
                </a:extLst>
              </a:tr>
              <a:tr h="383611">
                <a:tc>
                  <a:txBody>
                    <a:bodyPr/>
                    <a:lstStyle/>
                    <a:p>
                      <a:r>
                        <a:rPr lang="en-US" dirty="0" smtClean="0"/>
                        <a:t>1800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1,92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213502"/>
                  </a:ext>
                </a:extLst>
              </a:tr>
              <a:tr h="383611">
                <a:tc rowSpan="8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169808"/>
                  </a:ext>
                </a:extLst>
              </a:tr>
              <a:tr h="3836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830680"/>
                  </a:ext>
                </a:extLst>
              </a:tr>
              <a:tr h="3836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3,54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3,78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1,96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376650"/>
                  </a:ext>
                </a:extLst>
              </a:tr>
              <a:tr h="3836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4,26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558084"/>
                  </a:ext>
                </a:extLst>
              </a:tr>
              <a:tr h="3836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3,55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235325"/>
                  </a:ext>
                </a:extLst>
              </a:tr>
              <a:tr h="3836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6,32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2,93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566345"/>
                  </a:ext>
                </a:extLst>
              </a:tr>
              <a:tr h="3836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6,22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167997"/>
                  </a:ext>
                </a:extLst>
              </a:tr>
              <a:tr h="3836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6,45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menit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kg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81609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94268" y="-13070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 DAN PEMBAHASAN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pengujian</a:t>
            </a:r>
            <a:endParaRPr lang="en-US" sz="24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477671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" y="477672"/>
            <a:ext cx="12191998" cy="6380328"/>
          </a:xfrm>
        </p:spPr>
        <p:txBody>
          <a:bodyPr>
            <a:normAutofit/>
          </a:bodyPr>
          <a:lstStyle/>
          <a:p>
            <a:pPr algn="just"/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pemasukan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pemasukan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150 mm,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220 mm,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lebar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180 mm.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dirata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rata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rata-rata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1,92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8,6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rata-rata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3,78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1,96 kg.</a:t>
            </a:r>
          </a:p>
          <a:p>
            <a:pPr algn="just"/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rata-rata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6,32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2,93 kg.</a:t>
            </a:r>
          </a:p>
          <a:p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menandakan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1didapat 2menit,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1, 56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3 2,20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menit.Warna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merah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3,54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2 4,26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3 3,55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Dan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hijau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6,3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2 6,22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percoabaan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3 6,45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menit.Dapat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disimpulkan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laju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60330392"/>
              </p:ext>
            </p:extLst>
          </p:nvPr>
        </p:nvGraphicFramePr>
        <p:xfrm>
          <a:off x="3622542" y="239485"/>
          <a:ext cx="5411371" cy="318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01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rata-rata </a:t>
            </a:r>
            <a:r>
              <a:rPr lang="en-US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rata-rata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dilihat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1,92 menit,2 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3,78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kg 6,32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Disimpulkan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digiling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naik.Dan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coba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dikarnakan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3,78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086" y="483641"/>
            <a:ext cx="5936343" cy="32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6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2 8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3 9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1,9 kg,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2 kg,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2 kg.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abu-abu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2,9 kg,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2,9 kg,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3 kg.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dilihat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digrafik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021" y="99554"/>
            <a:ext cx="6864823" cy="37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91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rata-rata </a:t>
            </a:r>
            <a:r>
              <a:rPr lang="en-US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rata-rata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8,6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1,96 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abu-abu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2,93 kg.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disimpulkan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2kg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1,96 kg,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hilang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Dan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3,78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786" y="300252"/>
            <a:ext cx="6591868" cy="360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39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PENUTUP</a:t>
            </a:r>
          </a:p>
          <a:p>
            <a:r>
              <a:rPr lang="en-US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Kesimpulan</a:t>
            </a:r>
            <a:endParaRPr lang="en-US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 mill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ffc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motor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penggerak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disel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GX 160,dengan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pulley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rpm 1800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membutuhkan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kg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rata-rata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1,92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tepungnya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8,6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disk mill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ffc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motor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penggerak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disel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gx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160,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pulley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rpm 1800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membutuhkan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kg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rata-rata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3,78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tepungnya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1,96 kg.</a:t>
            </a:r>
          </a:p>
          <a:p>
            <a:pPr lvl="0"/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disk mill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ffc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motor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penggerak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disel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gx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160,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pulley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rpm 1800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membutuhkan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kg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rata-rata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6,32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tepungnya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2,93 kg.</a:t>
            </a:r>
          </a:p>
          <a:p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Dikesimpulan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efekif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nomer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menggunkan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kg,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dikarenakan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3,78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aslinya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kg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digiling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1,96 kg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hilang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0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773" y="-371647"/>
            <a:ext cx="12028227" cy="1439333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belakang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BERAPA KG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773" y="491320"/>
            <a:ext cx="11859905" cy="6223380"/>
          </a:xfrm>
        </p:spPr>
        <p:txBody>
          <a:bodyPr/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87990489"/>
              </p:ext>
            </p:extLst>
          </p:nvPr>
        </p:nvGraphicFramePr>
        <p:xfrm>
          <a:off x="285086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86" y="2886122"/>
            <a:ext cx="2942418" cy="2600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0211558" y="1067686"/>
            <a:ext cx="0" cy="167513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68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Saran</a:t>
            </a:r>
          </a:p>
          <a:p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diperhatikan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kering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terlebih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supaya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menghambat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laju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diinginkan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mengganti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 mill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spesifikasinya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dimeter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pemasukan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saringannya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menaikan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putaran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merubah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diameter </a:t>
            </a:r>
            <a:r>
              <a:rPr lang="en-US" sz="24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pulley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penggilingannya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Serta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merubah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variasi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pisaunya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37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00502"/>
            <a:ext cx="10363826" cy="5190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SEKIAN DAN TERIMAKASIH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4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01078623"/>
              </p:ext>
            </p:extLst>
          </p:nvPr>
        </p:nvGraphicFramePr>
        <p:xfrm>
          <a:off x="190500" y="1065213"/>
          <a:ext cx="11818938" cy="5608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44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5650172" cy="79156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BATASAN MASALAH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6204115"/>
              </p:ext>
            </p:extLst>
          </p:nvPr>
        </p:nvGraphicFramePr>
        <p:xfrm>
          <a:off x="109538" y="477672"/>
          <a:ext cx="11941175" cy="6237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465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1" y="0"/>
            <a:ext cx="4544703" cy="62779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TUJUAN PENELITIAN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7347329"/>
              </p:ext>
            </p:extLst>
          </p:nvPr>
        </p:nvGraphicFramePr>
        <p:xfrm>
          <a:off x="122238" y="627063"/>
          <a:ext cx="11818937" cy="610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9785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5" y="0"/>
            <a:ext cx="11182692" cy="61414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MANFAAT PENELITIAN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7657890"/>
              </p:ext>
            </p:extLst>
          </p:nvPr>
        </p:nvGraphicFramePr>
        <p:xfrm>
          <a:off x="95250" y="614363"/>
          <a:ext cx="11969750" cy="610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913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3" y="1"/>
            <a:ext cx="5991366" cy="85980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LANDASAN TEORI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9183" y="859809"/>
            <a:ext cx="11900847" cy="58548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 mill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penepung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menggiling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kasar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halus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menepungkan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sedikit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penepung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gesekan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berputar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Bagian-bagian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 mill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pemasukan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lubang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pemasukan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saringan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disc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penggiling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dinamis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motor,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pengunci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disc mill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sobek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pukul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dihancurkan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diantara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dinding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penutup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cakram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yang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berputar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gesek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lekukan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lekukan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cakram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didinding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E:\laporan ppk\IMG202106231209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41" y="3972142"/>
            <a:ext cx="3927352" cy="2537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1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Spesifikasi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•Type: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Ffc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+ Engine HONDA GX160 5.5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endParaRPr lang="en-US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/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endParaRPr lang="en-US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•Rotational Speed : 2000 Rpm</a:t>
            </a:r>
          </a:p>
          <a:p>
            <a:pPr marL="0" indent="0">
              <a:buNone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•Motor Power : 5.5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endParaRPr lang="en-US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565 x 305 x 610 mm</a:t>
            </a:r>
            <a:endParaRPr lang="en-US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Motor) : 18 kg</a:t>
            </a:r>
          </a:p>
          <a:p>
            <a:pPr marL="0" indent="0"/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Berat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keseluruhan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26</a:t>
            </a:r>
          </a:p>
          <a:p>
            <a:endParaRPr lang="en-US" dirty="0"/>
          </a:p>
        </p:txBody>
      </p:sp>
      <p:pic>
        <p:nvPicPr>
          <p:cNvPr id="5" name="Picture 4" descr="E:\laporan ppk\IMG202106231209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47" y="655736"/>
            <a:ext cx="3927352" cy="2537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885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69603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disk mill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37344621"/>
              </p:ext>
            </p:extLst>
          </p:nvPr>
        </p:nvGraphicFramePr>
        <p:xfrm>
          <a:off x="122238" y="695587"/>
          <a:ext cx="11155362" cy="621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328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1024</TotalTime>
  <Words>1517</Words>
  <Application>Microsoft Office PowerPoint</Application>
  <PresentationFormat>Widescreen</PresentationFormat>
  <Paragraphs>173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Droplet</vt:lpstr>
      <vt:lpstr>UJI KAPASITAS MESIN PENEPUNG DISK MILL TIPE FFC 15 </vt:lpstr>
      <vt:lpstr>Latar belakang       BERAPA KG ?</vt:lpstr>
      <vt:lpstr>PowerPoint Presentation</vt:lpstr>
      <vt:lpstr>BATASAN MASALAH</vt:lpstr>
      <vt:lpstr>TUJUAN PENELITIAN</vt:lpstr>
      <vt:lpstr>MANFAAT PENELITIAN</vt:lpstr>
      <vt:lpstr>LANDASAN TEORI</vt:lpstr>
      <vt:lpstr>PowerPoint Presentation</vt:lpstr>
      <vt:lpstr>Cara kerja mesin disk mill</vt:lpstr>
      <vt:lpstr>Diagram alur penelitian</vt:lpstr>
      <vt:lpstr>PowerPoint Presentation</vt:lpstr>
      <vt:lpstr>PowerPoint Presentation</vt:lpstr>
      <vt:lpstr>PowerPoint Presentation</vt:lpstr>
      <vt:lpstr>Hasil kapasitas penggiling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KAPASITAS ALAT PENGGILING BIJI JAGUNG MENJADI TEPUNG MESIN DISK MILL TIPE MDM9-21</dc:title>
  <dc:creator>Windows</dc:creator>
  <cp:lastModifiedBy>Windows</cp:lastModifiedBy>
  <cp:revision>84</cp:revision>
  <cp:lastPrinted>2021-02-17T03:29:11Z</cp:lastPrinted>
  <dcterms:created xsi:type="dcterms:W3CDTF">2021-02-02T07:47:17Z</dcterms:created>
  <dcterms:modified xsi:type="dcterms:W3CDTF">2021-07-21T01:48:29Z</dcterms:modified>
</cp:coreProperties>
</file>